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Lst>
  <p:notesMasterIdLst>
    <p:notesMasterId r:id="rId32"/>
  </p:notesMasterIdLst>
  <p:sldIdLst>
    <p:sldId id="256" r:id="rId3"/>
    <p:sldId id="262" r:id="rId4"/>
    <p:sldId id="291" r:id="rId5"/>
    <p:sldId id="263" r:id="rId6"/>
    <p:sldId id="265" r:id="rId7"/>
    <p:sldId id="264" r:id="rId8"/>
    <p:sldId id="292" r:id="rId9"/>
    <p:sldId id="268" r:id="rId10"/>
    <p:sldId id="287" r:id="rId11"/>
    <p:sldId id="283" r:id="rId12"/>
    <p:sldId id="286" r:id="rId13"/>
    <p:sldId id="271" r:id="rId14"/>
    <p:sldId id="270" r:id="rId15"/>
    <p:sldId id="293" r:id="rId16"/>
    <p:sldId id="267" r:id="rId17"/>
    <p:sldId id="285" r:id="rId18"/>
    <p:sldId id="284" r:id="rId19"/>
    <p:sldId id="279" r:id="rId20"/>
    <p:sldId id="273" r:id="rId21"/>
    <p:sldId id="288" r:id="rId22"/>
    <p:sldId id="269" r:id="rId23"/>
    <p:sldId id="274" r:id="rId24"/>
    <p:sldId id="294" r:id="rId25"/>
    <p:sldId id="275" r:id="rId26"/>
    <p:sldId id="276" r:id="rId27"/>
    <p:sldId id="289" r:id="rId28"/>
    <p:sldId id="282" r:id="rId29"/>
    <p:sldId id="280" r:id="rId30"/>
    <p:sldId id="28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76B7"/>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snapToGrid="0">
      <p:cViewPr varScale="1">
        <p:scale>
          <a:sx n="87" d="100"/>
          <a:sy n="87" d="100"/>
        </p:scale>
        <p:origin x="600" y="60"/>
      </p:cViewPr>
      <p:guideLst/>
    </p:cSldViewPr>
  </p:slideViewPr>
  <p:notesTextViewPr>
    <p:cViewPr>
      <p:scale>
        <a:sx n="1" d="1"/>
        <a:sy n="1" d="1"/>
      </p:scale>
      <p:origin x="0" y="0"/>
    </p:cViewPr>
  </p:notesTextViewPr>
  <p:sorterViewPr>
    <p:cViewPr>
      <p:scale>
        <a:sx n="100" d="100"/>
        <a:sy n="100" d="100"/>
      </p:scale>
      <p:origin x="0" y="-18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b186306\Documents\Data%20(Sync)\LNG\Singapore%20Char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pPr>
            <a:r>
              <a:rPr lang="en-US" sz="2000"/>
              <a:t>Economies</a:t>
            </a:r>
            <a:r>
              <a:rPr lang="en-US" sz="2000" baseline="0"/>
              <a:t> of Scale in LNG Shipping</a:t>
            </a:r>
            <a:endParaRPr lang="en-US" sz="2000"/>
          </a:p>
        </c:rich>
      </c:tx>
      <c:layout/>
      <c:overlay val="1"/>
    </c:title>
    <c:autoTitleDeleted val="0"/>
    <c:plotArea>
      <c:layout>
        <c:manualLayout>
          <c:layoutTarget val="inner"/>
          <c:xMode val="edge"/>
          <c:yMode val="edge"/>
          <c:x val="9.5175941990302187E-2"/>
          <c:y val="0.1246047027626703"/>
          <c:w val="0.82181087533549912"/>
          <c:h val="0.7865612468544525"/>
        </c:manualLayout>
      </c:layout>
      <c:lineChart>
        <c:grouping val="standard"/>
        <c:varyColors val="0"/>
        <c:ser>
          <c:idx val="0"/>
          <c:order val="0"/>
          <c:tx>
            <c:v>10,000 cu m</c:v>
          </c:tx>
          <c:marker>
            <c:symbol val="none"/>
          </c:marker>
          <c:cat>
            <c:numRef>
              <c:f>Sheet1!$A$6:$A$15</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Sheet1!$C$6:$C$15</c:f>
              <c:numCache>
                <c:formatCode>_(* #,##0.00_);_(* \(#,##0.00\);_(* "-"??_);_(@_)</c:formatCode>
                <c:ptCount val="10"/>
                <c:pt idx="0">
                  <c:v>1.3253926995335252</c:v>
                </c:pt>
                <c:pt idx="1">
                  <c:v>1.7615765101781617</c:v>
                </c:pt>
                <c:pt idx="2">
                  <c:v>2.1974467208227981</c:v>
                </c:pt>
                <c:pt idx="3">
                  <c:v>2.6330096034674346</c:v>
                </c:pt>
                <c:pt idx="4">
                  <c:v>3.0682713046720709</c:v>
                </c:pt>
                <c:pt idx="5">
                  <c:v>3.5032378480655071</c:v>
                </c:pt>
                <c:pt idx="6">
                  <c:v>3.9379151368039675</c:v>
                </c:pt>
                <c:pt idx="7">
                  <c:v>4.3723089559805519</c:v>
                </c:pt>
                <c:pt idx="8">
                  <c:v>4.8064249749864967</c:v>
                </c:pt>
                <c:pt idx="9">
                  <c:v>5.2402687498252156</c:v>
                </c:pt>
              </c:numCache>
            </c:numRef>
          </c:val>
          <c:smooth val="0"/>
        </c:ser>
        <c:ser>
          <c:idx val="1"/>
          <c:order val="1"/>
          <c:tx>
            <c:v>35,000 cu m</c:v>
          </c:tx>
          <c:marker>
            <c:symbol val="none"/>
          </c:marker>
          <c:cat>
            <c:numRef>
              <c:f>Sheet1!$A$6:$A$15</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Sheet1!$D$6:$D$15</c:f>
              <c:numCache>
                <c:formatCode>_(* #,##0.00_);_(* \(#,##0.00\);_(* "-"??_);_(@_)</c:formatCode>
                <c:ptCount val="10"/>
                <c:pt idx="0">
                  <c:v>0.74346212595105998</c:v>
                </c:pt>
                <c:pt idx="1">
                  <c:v>0.97861774396561207</c:v>
                </c:pt>
                <c:pt idx="2">
                  <c:v>1.2134107619801642</c:v>
                </c:pt>
                <c:pt idx="3">
                  <c:v>1.4478484319947162</c:v>
                </c:pt>
                <c:pt idx="4">
                  <c:v>1.6819378609692683</c:v>
                </c:pt>
                <c:pt idx="5">
                  <c:v>1.9156860137246203</c:v>
                </c:pt>
                <c:pt idx="6">
                  <c:v>2.1490997157851566</c:v>
                </c:pt>
                <c:pt idx="7">
                  <c:v>2.382185656164773</c:v>
                </c:pt>
                <c:pt idx="8">
                  <c:v>2.6149503900970879</c:v>
                </c:pt>
                <c:pt idx="9">
                  <c:v>2.8474003417110478</c:v>
                </c:pt>
              </c:numCache>
            </c:numRef>
          </c:val>
          <c:smooth val="0"/>
        </c:ser>
        <c:ser>
          <c:idx val="2"/>
          <c:order val="2"/>
          <c:tx>
            <c:v>155,000 cu m</c:v>
          </c:tx>
          <c:marker>
            <c:symbol val="none"/>
          </c:marker>
          <c:cat>
            <c:numRef>
              <c:f>Sheet1!$A$6:$A$15</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Sheet1!$E$6:$E$15</c:f>
              <c:numCache>
                <c:formatCode>_(* #,##0.00_);_(* \(#,##0.00\);_(* "-"??_);_(@_)</c:formatCode>
                <c:ptCount val="10"/>
                <c:pt idx="0">
                  <c:v>0.24078246330758674</c:v>
                </c:pt>
                <c:pt idx="1">
                  <c:v>0.33779575098793335</c:v>
                </c:pt>
                <c:pt idx="2">
                  <c:v>0.43441703866827996</c:v>
                </c:pt>
                <c:pt idx="3">
                  <c:v>0.53065416634862661</c:v>
                </c:pt>
                <c:pt idx="4">
                  <c:v>0.62651481722897318</c:v>
                </c:pt>
                <c:pt idx="5">
                  <c:v>0.7220065208453198</c:v>
                </c:pt>
                <c:pt idx="6">
                  <c:v>0.81713665614294639</c:v>
                </c:pt>
                <c:pt idx="7">
                  <c:v>0.91191245448822744</c:v>
                </c:pt>
                <c:pt idx="8">
                  <c:v>1.0063410026202098</c:v>
                </c:pt>
                <c:pt idx="9">
                  <c:v>1.1004292455431592</c:v>
                </c:pt>
              </c:numCache>
            </c:numRef>
          </c:val>
          <c:smooth val="0"/>
        </c:ser>
        <c:dLbls>
          <c:showLegendKey val="0"/>
          <c:showVal val="0"/>
          <c:showCatName val="0"/>
          <c:showSerName val="0"/>
          <c:showPercent val="0"/>
          <c:showBubbleSize val="0"/>
        </c:dLbls>
        <c:smooth val="0"/>
        <c:axId val="493977744"/>
        <c:axId val="493978136"/>
      </c:lineChart>
      <c:catAx>
        <c:axId val="493977744"/>
        <c:scaling>
          <c:orientation val="minMax"/>
        </c:scaling>
        <c:delete val="0"/>
        <c:axPos val="b"/>
        <c:title>
          <c:tx>
            <c:rich>
              <a:bodyPr/>
              <a:lstStyle/>
              <a:p>
                <a:pPr>
                  <a:defRPr sz="1600"/>
                </a:pPr>
                <a:r>
                  <a:rPr lang="en-US" sz="1600"/>
                  <a:t>Thousands of nautical miles</a:t>
                </a:r>
              </a:p>
            </c:rich>
          </c:tx>
          <c:layout>
            <c:manualLayout>
              <c:xMode val="edge"/>
              <c:yMode val="edge"/>
              <c:x val="0.35956089784389039"/>
              <c:y val="0.95201277955271557"/>
            </c:manualLayout>
          </c:layout>
          <c:overlay val="0"/>
        </c:title>
        <c:numFmt formatCode="General" sourceLinked="1"/>
        <c:majorTickMark val="out"/>
        <c:minorTickMark val="none"/>
        <c:tickLblPos val="nextTo"/>
        <c:txPr>
          <a:bodyPr/>
          <a:lstStyle/>
          <a:p>
            <a:pPr>
              <a:defRPr sz="1200" b="1"/>
            </a:pPr>
            <a:endParaRPr lang="en-US"/>
          </a:p>
        </c:txPr>
        <c:crossAx val="493978136"/>
        <c:crosses val="autoZero"/>
        <c:auto val="1"/>
        <c:lblAlgn val="ctr"/>
        <c:lblOffset val="100"/>
        <c:noMultiLvlLbl val="0"/>
      </c:catAx>
      <c:valAx>
        <c:axId val="493978136"/>
        <c:scaling>
          <c:orientation val="minMax"/>
        </c:scaling>
        <c:delete val="0"/>
        <c:axPos val="l"/>
        <c:title>
          <c:tx>
            <c:rich>
              <a:bodyPr rot="-5400000" vert="horz"/>
              <a:lstStyle/>
              <a:p>
                <a:pPr>
                  <a:defRPr sz="1600"/>
                </a:pPr>
                <a:r>
                  <a:rPr lang="en-US" sz="1600"/>
                  <a:t>USD</a:t>
                </a:r>
                <a:r>
                  <a:rPr lang="en-US" sz="1600" baseline="0"/>
                  <a:t> per mmBtu</a:t>
                </a:r>
                <a:endParaRPr lang="en-US" sz="1600"/>
              </a:p>
            </c:rich>
          </c:tx>
          <c:layout/>
          <c:overlay val="0"/>
        </c:title>
        <c:numFmt formatCode="_(* #,##0.00_);_(* \(#,##0.00\);_(* &quot;-&quot;??_);_(@_)" sourceLinked="1"/>
        <c:majorTickMark val="out"/>
        <c:minorTickMark val="none"/>
        <c:tickLblPos val="nextTo"/>
        <c:txPr>
          <a:bodyPr/>
          <a:lstStyle/>
          <a:p>
            <a:pPr>
              <a:defRPr sz="1200" b="1"/>
            </a:pPr>
            <a:endParaRPr lang="en-US"/>
          </a:p>
        </c:txPr>
        <c:crossAx val="493977744"/>
        <c:crosses val="autoZero"/>
        <c:crossBetween val="between"/>
      </c:valAx>
    </c:plotArea>
    <c:legend>
      <c:legendPos val="r"/>
      <c:layout>
        <c:manualLayout>
          <c:xMode val="edge"/>
          <c:yMode val="edge"/>
          <c:x val="0.17679899135009983"/>
          <c:y val="0.14832498972772176"/>
          <c:w val="0.24822946785231551"/>
          <c:h val="0.26093850888447284"/>
        </c:manualLayout>
      </c:layout>
      <c:overlay val="1"/>
      <c:txPr>
        <a:bodyPr/>
        <a:lstStyle/>
        <a:p>
          <a:pPr>
            <a:defRPr sz="1600" b="1"/>
          </a:pPr>
          <a:endParaRPr lang="en-US"/>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F45267-18C2-43C3-8B3A-3E9B183CBFF1}"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4957F8B1-B25E-45AF-B719-B27E63D3F7DD}">
      <dgm:prSet custT="1"/>
      <dgm:spPr>
        <a:solidFill>
          <a:schemeClr val="accent1">
            <a:lumMod val="50000"/>
          </a:schemeClr>
        </a:solidFill>
      </dgm:spPr>
      <dgm:t>
        <a:bodyPr/>
        <a:lstStyle/>
        <a:p>
          <a:pPr rtl="0"/>
          <a:r>
            <a:rPr lang="en-US" sz="1600" smtClean="0"/>
            <a:t>Smaller share of LNG on LTC</a:t>
          </a:r>
          <a:endParaRPr lang="en-US" sz="1600"/>
        </a:p>
      </dgm:t>
    </dgm:pt>
    <dgm:pt modelId="{A8D291D5-8C46-4450-BF2F-2A56372744D7}" type="parTrans" cxnId="{F223A20A-AC2F-4E87-B835-3903DCF22303}">
      <dgm:prSet/>
      <dgm:spPr/>
      <dgm:t>
        <a:bodyPr/>
        <a:lstStyle/>
        <a:p>
          <a:endParaRPr lang="en-US" sz="2800"/>
        </a:p>
      </dgm:t>
    </dgm:pt>
    <dgm:pt modelId="{7E882214-2449-4044-B26C-5897B31ADDC2}" type="sibTrans" cxnId="{F223A20A-AC2F-4E87-B835-3903DCF22303}">
      <dgm:prSet/>
      <dgm:spPr/>
      <dgm:t>
        <a:bodyPr/>
        <a:lstStyle/>
        <a:p>
          <a:endParaRPr lang="en-US" sz="2800"/>
        </a:p>
      </dgm:t>
    </dgm:pt>
    <dgm:pt modelId="{0C1B1C2C-7100-4491-B442-57C9B6FFD075}">
      <dgm:prSet custT="1"/>
      <dgm:spPr/>
      <dgm:t>
        <a:bodyPr/>
        <a:lstStyle/>
        <a:p>
          <a:pPr rtl="0"/>
          <a:r>
            <a:rPr lang="en-US" sz="1600" smtClean="0"/>
            <a:t>For large buyers, new LTC’s will favor new projects</a:t>
          </a:r>
          <a:endParaRPr lang="en-US" sz="1600"/>
        </a:p>
      </dgm:t>
    </dgm:pt>
    <dgm:pt modelId="{36B4BBB4-6BFE-41EC-9164-932B11A815FD}" type="parTrans" cxnId="{A767E4A9-6A96-41BC-88A9-CE3F7C09D814}">
      <dgm:prSet/>
      <dgm:spPr/>
      <dgm:t>
        <a:bodyPr/>
        <a:lstStyle/>
        <a:p>
          <a:endParaRPr lang="en-US" sz="2800"/>
        </a:p>
      </dgm:t>
    </dgm:pt>
    <dgm:pt modelId="{9E459410-E516-4D30-8686-68BCCCBF17B6}" type="sibTrans" cxnId="{A767E4A9-6A96-41BC-88A9-CE3F7C09D814}">
      <dgm:prSet/>
      <dgm:spPr/>
      <dgm:t>
        <a:bodyPr/>
        <a:lstStyle/>
        <a:p>
          <a:endParaRPr lang="en-US" sz="2800"/>
        </a:p>
      </dgm:t>
    </dgm:pt>
    <dgm:pt modelId="{F32CA259-1D88-48F5-A5D4-8B56CA15DE65}">
      <dgm:prSet custT="1"/>
      <dgm:spPr>
        <a:solidFill>
          <a:schemeClr val="accent3">
            <a:lumMod val="75000"/>
          </a:schemeClr>
        </a:solidFill>
      </dgm:spPr>
      <dgm:t>
        <a:bodyPr/>
        <a:lstStyle/>
        <a:p>
          <a:pPr rtl="0"/>
          <a:r>
            <a:rPr lang="en-US" sz="1600" dirty="0" smtClean="0"/>
            <a:t>Desire for more gas-on-gas pricing but oil-linked pricing will not disappear; new gas hubs support</a:t>
          </a:r>
          <a:endParaRPr lang="en-US" sz="1600" dirty="0"/>
        </a:p>
      </dgm:t>
    </dgm:pt>
    <dgm:pt modelId="{B984F71D-80A2-41FC-9252-2C00D941FA82}" type="parTrans" cxnId="{5F84DBFA-0BEB-4924-8698-0E58282F9237}">
      <dgm:prSet/>
      <dgm:spPr/>
      <dgm:t>
        <a:bodyPr/>
        <a:lstStyle/>
        <a:p>
          <a:endParaRPr lang="en-US" sz="2800"/>
        </a:p>
      </dgm:t>
    </dgm:pt>
    <dgm:pt modelId="{C2E44B38-3DF1-4388-AF23-6766C25EEDD1}" type="sibTrans" cxnId="{5F84DBFA-0BEB-4924-8698-0E58282F9237}">
      <dgm:prSet/>
      <dgm:spPr/>
      <dgm:t>
        <a:bodyPr/>
        <a:lstStyle/>
        <a:p>
          <a:endParaRPr lang="en-US" sz="2800"/>
        </a:p>
      </dgm:t>
    </dgm:pt>
    <dgm:pt modelId="{19C75E04-1AE0-404E-A912-3A465E886E75}">
      <dgm:prSet custT="1"/>
      <dgm:spPr>
        <a:solidFill>
          <a:schemeClr val="accent5">
            <a:lumMod val="75000"/>
          </a:schemeClr>
        </a:solidFill>
      </dgm:spPr>
      <dgm:t>
        <a:bodyPr/>
        <a:lstStyle/>
        <a:p>
          <a:pPr rtl="0"/>
          <a:r>
            <a:rPr lang="en-US" sz="1600" smtClean="0"/>
            <a:t>Portfolio approach not limited to sources but to contract tenors, indexation terms</a:t>
          </a:r>
          <a:endParaRPr lang="en-US" sz="1600"/>
        </a:p>
      </dgm:t>
    </dgm:pt>
    <dgm:pt modelId="{3D9C48B4-958E-4367-AD48-F84A25989F35}" type="parTrans" cxnId="{BA25A656-430D-4157-9E02-4122F6F1635F}">
      <dgm:prSet/>
      <dgm:spPr/>
      <dgm:t>
        <a:bodyPr/>
        <a:lstStyle/>
        <a:p>
          <a:endParaRPr lang="en-US" sz="2800"/>
        </a:p>
      </dgm:t>
    </dgm:pt>
    <dgm:pt modelId="{AD534616-6F6F-41E9-B78F-C18D8A6CF6FA}" type="sibTrans" cxnId="{BA25A656-430D-4157-9E02-4122F6F1635F}">
      <dgm:prSet/>
      <dgm:spPr/>
      <dgm:t>
        <a:bodyPr/>
        <a:lstStyle/>
        <a:p>
          <a:endParaRPr lang="en-US" sz="2800"/>
        </a:p>
      </dgm:t>
    </dgm:pt>
    <dgm:pt modelId="{FCD33D0A-5339-4E83-AFB9-B57AB7ABE264}" type="pres">
      <dgm:prSet presAssocID="{C6F45267-18C2-43C3-8B3A-3E9B183CBFF1}" presName="Name0" presStyleCnt="0">
        <dgm:presLayoutVars>
          <dgm:chMax val="7"/>
          <dgm:chPref val="7"/>
          <dgm:dir/>
        </dgm:presLayoutVars>
      </dgm:prSet>
      <dgm:spPr/>
      <dgm:t>
        <a:bodyPr/>
        <a:lstStyle/>
        <a:p>
          <a:endParaRPr lang="en-US"/>
        </a:p>
      </dgm:t>
    </dgm:pt>
    <dgm:pt modelId="{462CC90F-6B58-4A50-AC9A-E0378BFE19E6}" type="pres">
      <dgm:prSet presAssocID="{C6F45267-18C2-43C3-8B3A-3E9B183CBFF1}" presName="Name1" presStyleCnt="0"/>
      <dgm:spPr/>
    </dgm:pt>
    <dgm:pt modelId="{4C80CAC4-6ACE-42EE-9101-DFFA9DE6AFA0}" type="pres">
      <dgm:prSet presAssocID="{C6F45267-18C2-43C3-8B3A-3E9B183CBFF1}" presName="cycle" presStyleCnt="0"/>
      <dgm:spPr/>
    </dgm:pt>
    <dgm:pt modelId="{C16A0C4E-F95E-448B-BD42-DFE0CCAA3FE8}" type="pres">
      <dgm:prSet presAssocID="{C6F45267-18C2-43C3-8B3A-3E9B183CBFF1}" presName="srcNode" presStyleLbl="node1" presStyleIdx="0" presStyleCnt="4"/>
      <dgm:spPr/>
    </dgm:pt>
    <dgm:pt modelId="{3052FB12-2F12-4293-A874-7CEB0746115A}" type="pres">
      <dgm:prSet presAssocID="{C6F45267-18C2-43C3-8B3A-3E9B183CBFF1}" presName="conn" presStyleLbl="parChTrans1D2" presStyleIdx="0" presStyleCnt="1"/>
      <dgm:spPr/>
      <dgm:t>
        <a:bodyPr/>
        <a:lstStyle/>
        <a:p>
          <a:endParaRPr lang="en-US"/>
        </a:p>
      </dgm:t>
    </dgm:pt>
    <dgm:pt modelId="{2C70A5D2-97EC-42F3-9668-94DDEF84CB40}" type="pres">
      <dgm:prSet presAssocID="{C6F45267-18C2-43C3-8B3A-3E9B183CBFF1}" presName="extraNode" presStyleLbl="node1" presStyleIdx="0" presStyleCnt="4"/>
      <dgm:spPr/>
    </dgm:pt>
    <dgm:pt modelId="{97C6901D-6934-4070-97EE-4DADCDB171E7}" type="pres">
      <dgm:prSet presAssocID="{C6F45267-18C2-43C3-8B3A-3E9B183CBFF1}" presName="dstNode" presStyleLbl="node1" presStyleIdx="0" presStyleCnt="4"/>
      <dgm:spPr/>
    </dgm:pt>
    <dgm:pt modelId="{ED941790-9CD2-4241-A493-1E2B2375B423}" type="pres">
      <dgm:prSet presAssocID="{4957F8B1-B25E-45AF-B719-B27E63D3F7DD}" presName="text_1" presStyleLbl="node1" presStyleIdx="0" presStyleCnt="4">
        <dgm:presLayoutVars>
          <dgm:bulletEnabled val="1"/>
        </dgm:presLayoutVars>
      </dgm:prSet>
      <dgm:spPr/>
      <dgm:t>
        <a:bodyPr/>
        <a:lstStyle/>
        <a:p>
          <a:endParaRPr lang="en-US"/>
        </a:p>
      </dgm:t>
    </dgm:pt>
    <dgm:pt modelId="{54C0B449-6BE9-416C-9209-FF836833AAAD}" type="pres">
      <dgm:prSet presAssocID="{4957F8B1-B25E-45AF-B719-B27E63D3F7DD}" presName="accent_1" presStyleCnt="0"/>
      <dgm:spPr/>
    </dgm:pt>
    <dgm:pt modelId="{B600E12E-3573-43B6-B079-F153CC6D852F}" type="pres">
      <dgm:prSet presAssocID="{4957F8B1-B25E-45AF-B719-B27E63D3F7DD}" presName="accentRepeatNode" presStyleLbl="solidFgAcc1" presStyleIdx="0" presStyleCnt="4"/>
      <dgm:spPr/>
    </dgm:pt>
    <dgm:pt modelId="{F38FF823-ABC2-43B6-9A2D-445A517DCDB2}" type="pres">
      <dgm:prSet presAssocID="{0C1B1C2C-7100-4491-B442-57C9B6FFD075}" presName="text_2" presStyleLbl="node1" presStyleIdx="1" presStyleCnt="4">
        <dgm:presLayoutVars>
          <dgm:bulletEnabled val="1"/>
        </dgm:presLayoutVars>
      </dgm:prSet>
      <dgm:spPr/>
      <dgm:t>
        <a:bodyPr/>
        <a:lstStyle/>
        <a:p>
          <a:endParaRPr lang="en-US"/>
        </a:p>
      </dgm:t>
    </dgm:pt>
    <dgm:pt modelId="{4BB7538D-5A8D-41EC-936D-43184A830E6C}" type="pres">
      <dgm:prSet presAssocID="{0C1B1C2C-7100-4491-B442-57C9B6FFD075}" presName="accent_2" presStyleCnt="0"/>
      <dgm:spPr/>
    </dgm:pt>
    <dgm:pt modelId="{15AA7FF8-BB37-4F41-8F48-BE9C610605C1}" type="pres">
      <dgm:prSet presAssocID="{0C1B1C2C-7100-4491-B442-57C9B6FFD075}" presName="accentRepeatNode" presStyleLbl="solidFgAcc1" presStyleIdx="1" presStyleCnt="4"/>
      <dgm:spPr/>
    </dgm:pt>
    <dgm:pt modelId="{F571E034-889D-40FE-A6A7-F3061FD8858F}" type="pres">
      <dgm:prSet presAssocID="{F32CA259-1D88-48F5-A5D4-8B56CA15DE65}" presName="text_3" presStyleLbl="node1" presStyleIdx="2" presStyleCnt="4">
        <dgm:presLayoutVars>
          <dgm:bulletEnabled val="1"/>
        </dgm:presLayoutVars>
      </dgm:prSet>
      <dgm:spPr/>
      <dgm:t>
        <a:bodyPr/>
        <a:lstStyle/>
        <a:p>
          <a:endParaRPr lang="en-US"/>
        </a:p>
      </dgm:t>
    </dgm:pt>
    <dgm:pt modelId="{2F7A5FA8-06E3-4A53-9037-22C32FF60268}" type="pres">
      <dgm:prSet presAssocID="{F32CA259-1D88-48F5-A5D4-8B56CA15DE65}" presName="accent_3" presStyleCnt="0"/>
      <dgm:spPr/>
    </dgm:pt>
    <dgm:pt modelId="{D2C38151-1F40-495D-859D-927858DBA877}" type="pres">
      <dgm:prSet presAssocID="{F32CA259-1D88-48F5-A5D4-8B56CA15DE65}" presName="accentRepeatNode" presStyleLbl="solidFgAcc1" presStyleIdx="2" presStyleCnt="4"/>
      <dgm:spPr/>
    </dgm:pt>
    <dgm:pt modelId="{1001EA13-1B83-4E8B-A197-CA653FC529D9}" type="pres">
      <dgm:prSet presAssocID="{19C75E04-1AE0-404E-A912-3A465E886E75}" presName="text_4" presStyleLbl="node1" presStyleIdx="3" presStyleCnt="4">
        <dgm:presLayoutVars>
          <dgm:bulletEnabled val="1"/>
        </dgm:presLayoutVars>
      </dgm:prSet>
      <dgm:spPr/>
      <dgm:t>
        <a:bodyPr/>
        <a:lstStyle/>
        <a:p>
          <a:endParaRPr lang="en-US"/>
        </a:p>
      </dgm:t>
    </dgm:pt>
    <dgm:pt modelId="{D60D3CE8-4148-4044-ABE3-3409538F1CD2}" type="pres">
      <dgm:prSet presAssocID="{19C75E04-1AE0-404E-A912-3A465E886E75}" presName="accent_4" presStyleCnt="0"/>
      <dgm:spPr/>
    </dgm:pt>
    <dgm:pt modelId="{3A38A821-115E-4593-AAE7-9137E150A007}" type="pres">
      <dgm:prSet presAssocID="{19C75E04-1AE0-404E-A912-3A465E886E75}" presName="accentRepeatNode" presStyleLbl="solidFgAcc1" presStyleIdx="3" presStyleCnt="4"/>
      <dgm:spPr/>
    </dgm:pt>
  </dgm:ptLst>
  <dgm:cxnLst>
    <dgm:cxn modelId="{DED38E38-4CDE-4292-8D97-BAFD8F339BA7}" type="presOf" srcId="{19C75E04-1AE0-404E-A912-3A465E886E75}" destId="{1001EA13-1B83-4E8B-A197-CA653FC529D9}" srcOrd="0" destOrd="0" presId="urn:microsoft.com/office/officeart/2008/layout/VerticalCurvedList"/>
    <dgm:cxn modelId="{AECDAA0A-1811-45BA-9BA9-D82970256EC2}" type="presOf" srcId="{4957F8B1-B25E-45AF-B719-B27E63D3F7DD}" destId="{ED941790-9CD2-4241-A493-1E2B2375B423}" srcOrd="0" destOrd="0" presId="urn:microsoft.com/office/officeart/2008/layout/VerticalCurvedList"/>
    <dgm:cxn modelId="{BA25A656-430D-4157-9E02-4122F6F1635F}" srcId="{C6F45267-18C2-43C3-8B3A-3E9B183CBFF1}" destId="{19C75E04-1AE0-404E-A912-3A465E886E75}" srcOrd="3" destOrd="0" parTransId="{3D9C48B4-958E-4367-AD48-F84A25989F35}" sibTransId="{AD534616-6F6F-41E9-B78F-C18D8A6CF6FA}"/>
    <dgm:cxn modelId="{50CD1D8E-E5FB-4801-9C0D-6644333B7042}" type="presOf" srcId="{0C1B1C2C-7100-4491-B442-57C9B6FFD075}" destId="{F38FF823-ABC2-43B6-9A2D-445A517DCDB2}" srcOrd="0" destOrd="0" presId="urn:microsoft.com/office/officeart/2008/layout/VerticalCurvedList"/>
    <dgm:cxn modelId="{5F84DBFA-0BEB-4924-8698-0E58282F9237}" srcId="{C6F45267-18C2-43C3-8B3A-3E9B183CBFF1}" destId="{F32CA259-1D88-48F5-A5D4-8B56CA15DE65}" srcOrd="2" destOrd="0" parTransId="{B984F71D-80A2-41FC-9252-2C00D941FA82}" sibTransId="{C2E44B38-3DF1-4388-AF23-6766C25EEDD1}"/>
    <dgm:cxn modelId="{36AAB915-C079-4633-9444-393A3BBF25D3}" type="presOf" srcId="{C6F45267-18C2-43C3-8B3A-3E9B183CBFF1}" destId="{FCD33D0A-5339-4E83-AFB9-B57AB7ABE264}" srcOrd="0" destOrd="0" presId="urn:microsoft.com/office/officeart/2008/layout/VerticalCurvedList"/>
    <dgm:cxn modelId="{5B92D907-CFFD-45BA-AEBE-B9D1BFE5367C}" type="presOf" srcId="{7E882214-2449-4044-B26C-5897B31ADDC2}" destId="{3052FB12-2F12-4293-A874-7CEB0746115A}" srcOrd="0" destOrd="0" presId="urn:microsoft.com/office/officeart/2008/layout/VerticalCurvedList"/>
    <dgm:cxn modelId="{B291D7E8-9A31-4516-8254-B021DEF2A17A}" type="presOf" srcId="{F32CA259-1D88-48F5-A5D4-8B56CA15DE65}" destId="{F571E034-889D-40FE-A6A7-F3061FD8858F}" srcOrd="0" destOrd="0" presId="urn:microsoft.com/office/officeart/2008/layout/VerticalCurvedList"/>
    <dgm:cxn modelId="{A767E4A9-6A96-41BC-88A9-CE3F7C09D814}" srcId="{C6F45267-18C2-43C3-8B3A-3E9B183CBFF1}" destId="{0C1B1C2C-7100-4491-B442-57C9B6FFD075}" srcOrd="1" destOrd="0" parTransId="{36B4BBB4-6BFE-41EC-9164-932B11A815FD}" sibTransId="{9E459410-E516-4D30-8686-68BCCCBF17B6}"/>
    <dgm:cxn modelId="{F223A20A-AC2F-4E87-B835-3903DCF22303}" srcId="{C6F45267-18C2-43C3-8B3A-3E9B183CBFF1}" destId="{4957F8B1-B25E-45AF-B719-B27E63D3F7DD}" srcOrd="0" destOrd="0" parTransId="{A8D291D5-8C46-4450-BF2F-2A56372744D7}" sibTransId="{7E882214-2449-4044-B26C-5897B31ADDC2}"/>
    <dgm:cxn modelId="{6877FBEF-543B-4D98-A06A-E505B52CFDDE}" type="presParOf" srcId="{FCD33D0A-5339-4E83-AFB9-B57AB7ABE264}" destId="{462CC90F-6B58-4A50-AC9A-E0378BFE19E6}" srcOrd="0" destOrd="0" presId="urn:microsoft.com/office/officeart/2008/layout/VerticalCurvedList"/>
    <dgm:cxn modelId="{982649EC-DD0A-43AF-B0CA-685B8081D7CC}" type="presParOf" srcId="{462CC90F-6B58-4A50-AC9A-E0378BFE19E6}" destId="{4C80CAC4-6ACE-42EE-9101-DFFA9DE6AFA0}" srcOrd="0" destOrd="0" presId="urn:microsoft.com/office/officeart/2008/layout/VerticalCurvedList"/>
    <dgm:cxn modelId="{AC2D4471-C833-4259-B81E-6480BA4B7A02}" type="presParOf" srcId="{4C80CAC4-6ACE-42EE-9101-DFFA9DE6AFA0}" destId="{C16A0C4E-F95E-448B-BD42-DFE0CCAA3FE8}" srcOrd="0" destOrd="0" presId="urn:microsoft.com/office/officeart/2008/layout/VerticalCurvedList"/>
    <dgm:cxn modelId="{54922EBF-903E-4106-BE76-4DB58FCB233E}" type="presParOf" srcId="{4C80CAC4-6ACE-42EE-9101-DFFA9DE6AFA0}" destId="{3052FB12-2F12-4293-A874-7CEB0746115A}" srcOrd="1" destOrd="0" presId="urn:microsoft.com/office/officeart/2008/layout/VerticalCurvedList"/>
    <dgm:cxn modelId="{903D163B-3FDE-40F9-BC33-AFD41E4C050A}" type="presParOf" srcId="{4C80CAC4-6ACE-42EE-9101-DFFA9DE6AFA0}" destId="{2C70A5D2-97EC-42F3-9668-94DDEF84CB40}" srcOrd="2" destOrd="0" presId="urn:microsoft.com/office/officeart/2008/layout/VerticalCurvedList"/>
    <dgm:cxn modelId="{A7BF73C3-9BF7-4D0A-9722-E2316859EBE8}" type="presParOf" srcId="{4C80CAC4-6ACE-42EE-9101-DFFA9DE6AFA0}" destId="{97C6901D-6934-4070-97EE-4DADCDB171E7}" srcOrd="3" destOrd="0" presId="urn:microsoft.com/office/officeart/2008/layout/VerticalCurvedList"/>
    <dgm:cxn modelId="{9E8F562A-1E73-404A-A251-40763271D66C}" type="presParOf" srcId="{462CC90F-6B58-4A50-AC9A-E0378BFE19E6}" destId="{ED941790-9CD2-4241-A493-1E2B2375B423}" srcOrd="1" destOrd="0" presId="urn:microsoft.com/office/officeart/2008/layout/VerticalCurvedList"/>
    <dgm:cxn modelId="{E0FA78D3-D2E1-4DBB-B236-86EEC72C6D4A}" type="presParOf" srcId="{462CC90F-6B58-4A50-AC9A-E0378BFE19E6}" destId="{54C0B449-6BE9-416C-9209-FF836833AAAD}" srcOrd="2" destOrd="0" presId="urn:microsoft.com/office/officeart/2008/layout/VerticalCurvedList"/>
    <dgm:cxn modelId="{EC10AED2-E923-4A07-8126-C6558E7C977A}" type="presParOf" srcId="{54C0B449-6BE9-416C-9209-FF836833AAAD}" destId="{B600E12E-3573-43B6-B079-F153CC6D852F}" srcOrd="0" destOrd="0" presId="urn:microsoft.com/office/officeart/2008/layout/VerticalCurvedList"/>
    <dgm:cxn modelId="{8BF7362E-3D98-4AA6-88A9-0A3B73619FE4}" type="presParOf" srcId="{462CC90F-6B58-4A50-AC9A-E0378BFE19E6}" destId="{F38FF823-ABC2-43B6-9A2D-445A517DCDB2}" srcOrd="3" destOrd="0" presId="urn:microsoft.com/office/officeart/2008/layout/VerticalCurvedList"/>
    <dgm:cxn modelId="{ECD077CC-FC8B-4FE9-BCB1-3A4F80FB9C62}" type="presParOf" srcId="{462CC90F-6B58-4A50-AC9A-E0378BFE19E6}" destId="{4BB7538D-5A8D-41EC-936D-43184A830E6C}" srcOrd="4" destOrd="0" presId="urn:microsoft.com/office/officeart/2008/layout/VerticalCurvedList"/>
    <dgm:cxn modelId="{E3157C69-25A5-4B85-A75D-250249B5B24D}" type="presParOf" srcId="{4BB7538D-5A8D-41EC-936D-43184A830E6C}" destId="{15AA7FF8-BB37-4F41-8F48-BE9C610605C1}" srcOrd="0" destOrd="0" presId="urn:microsoft.com/office/officeart/2008/layout/VerticalCurvedList"/>
    <dgm:cxn modelId="{057119F6-DB18-4A8B-9100-2E611707863C}" type="presParOf" srcId="{462CC90F-6B58-4A50-AC9A-E0378BFE19E6}" destId="{F571E034-889D-40FE-A6A7-F3061FD8858F}" srcOrd="5" destOrd="0" presId="urn:microsoft.com/office/officeart/2008/layout/VerticalCurvedList"/>
    <dgm:cxn modelId="{308024AA-EBB8-427B-8561-8E924801553B}" type="presParOf" srcId="{462CC90F-6B58-4A50-AC9A-E0378BFE19E6}" destId="{2F7A5FA8-06E3-4A53-9037-22C32FF60268}" srcOrd="6" destOrd="0" presId="urn:microsoft.com/office/officeart/2008/layout/VerticalCurvedList"/>
    <dgm:cxn modelId="{1487E511-4DDC-4CD7-91A0-2996BF3D2ADE}" type="presParOf" srcId="{2F7A5FA8-06E3-4A53-9037-22C32FF60268}" destId="{D2C38151-1F40-495D-859D-927858DBA877}" srcOrd="0" destOrd="0" presId="urn:microsoft.com/office/officeart/2008/layout/VerticalCurvedList"/>
    <dgm:cxn modelId="{1D9F2ECC-BFC4-4C1F-AEF5-A33B3550B605}" type="presParOf" srcId="{462CC90F-6B58-4A50-AC9A-E0378BFE19E6}" destId="{1001EA13-1B83-4E8B-A197-CA653FC529D9}" srcOrd="7" destOrd="0" presId="urn:microsoft.com/office/officeart/2008/layout/VerticalCurvedList"/>
    <dgm:cxn modelId="{4233F2F8-A939-42A1-85E8-6ED72051AF93}" type="presParOf" srcId="{462CC90F-6B58-4A50-AC9A-E0378BFE19E6}" destId="{D60D3CE8-4148-4044-ABE3-3409538F1CD2}" srcOrd="8" destOrd="0" presId="urn:microsoft.com/office/officeart/2008/layout/VerticalCurvedList"/>
    <dgm:cxn modelId="{B3F21BB2-30EA-4DF2-AA17-B9DB5A7223EE}" type="presParOf" srcId="{D60D3CE8-4148-4044-ABE3-3409538F1CD2}" destId="{3A38A821-115E-4593-AAE7-9137E150A007}"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52FB12-2F12-4293-A874-7CEB0746115A}">
      <dsp:nvSpPr>
        <dsp:cNvPr id="0" name=""/>
        <dsp:cNvSpPr/>
      </dsp:nvSpPr>
      <dsp:spPr>
        <a:xfrm>
          <a:off x="-6734682" y="-1029797"/>
          <a:ext cx="8015393" cy="8015393"/>
        </a:xfrm>
        <a:prstGeom prst="blockArc">
          <a:avLst>
            <a:gd name="adj1" fmla="val 18900000"/>
            <a:gd name="adj2" fmla="val 2700000"/>
            <a:gd name="adj3" fmla="val 26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D941790-9CD2-4241-A493-1E2B2375B423}">
      <dsp:nvSpPr>
        <dsp:cNvPr id="0" name=""/>
        <dsp:cNvSpPr/>
      </dsp:nvSpPr>
      <dsp:spPr>
        <a:xfrm>
          <a:off x="670129" y="457881"/>
          <a:ext cx="4372836" cy="916240"/>
        </a:xfrm>
        <a:prstGeom prst="rect">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7266" tIns="40640" rIns="40640" bIns="40640" numCol="1" spcCol="1270" anchor="ctr" anchorCtr="0">
          <a:noAutofit/>
        </a:bodyPr>
        <a:lstStyle/>
        <a:p>
          <a:pPr lvl="0" algn="l" defTabSz="711200" rtl="0">
            <a:lnSpc>
              <a:spcPct val="90000"/>
            </a:lnSpc>
            <a:spcBef>
              <a:spcPct val="0"/>
            </a:spcBef>
            <a:spcAft>
              <a:spcPct val="35000"/>
            </a:spcAft>
          </a:pPr>
          <a:r>
            <a:rPr lang="en-US" sz="1600" kern="1200" smtClean="0"/>
            <a:t>Smaller share of LNG on LTC</a:t>
          </a:r>
          <a:endParaRPr lang="en-US" sz="1600" kern="1200"/>
        </a:p>
      </dsp:txBody>
      <dsp:txXfrm>
        <a:off x="670129" y="457881"/>
        <a:ext cx="4372836" cy="916240"/>
      </dsp:txXfrm>
    </dsp:sp>
    <dsp:sp modelId="{B600E12E-3573-43B6-B079-F153CC6D852F}">
      <dsp:nvSpPr>
        <dsp:cNvPr id="0" name=""/>
        <dsp:cNvSpPr/>
      </dsp:nvSpPr>
      <dsp:spPr>
        <a:xfrm>
          <a:off x="97479" y="343351"/>
          <a:ext cx="1145300" cy="11453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8FF823-ABC2-43B6-9A2D-445A517DCDB2}">
      <dsp:nvSpPr>
        <dsp:cNvPr id="0" name=""/>
        <dsp:cNvSpPr/>
      </dsp:nvSpPr>
      <dsp:spPr>
        <a:xfrm>
          <a:off x="1195431" y="1832480"/>
          <a:ext cx="3847535" cy="9162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7266" tIns="40640" rIns="40640" bIns="40640" numCol="1" spcCol="1270" anchor="ctr" anchorCtr="0">
          <a:noAutofit/>
        </a:bodyPr>
        <a:lstStyle/>
        <a:p>
          <a:pPr lvl="0" algn="l" defTabSz="711200" rtl="0">
            <a:lnSpc>
              <a:spcPct val="90000"/>
            </a:lnSpc>
            <a:spcBef>
              <a:spcPct val="0"/>
            </a:spcBef>
            <a:spcAft>
              <a:spcPct val="35000"/>
            </a:spcAft>
          </a:pPr>
          <a:r>
            <a:rPr lang="en-US" sz="1600" kern="1200" smtClean="0"/>
            <a:t>For large buyers, new LTC’s will favor new projects</a:t>
          </a:r>
          <a:endParaRPr lang="en-US" sz="1600" kern="1200"/>
        </a:p>
      </dsp:txBody>
      <dsp:txXfrm>
        <a:off x="1195431" y="1832480"/>
        <a:ext cx="3847535" cy="916240"/>
      </dsp:txXfrm>
    </dsp:sp>
    <dsp:sp modelId="{15AA7FF8-BB37-4F41-8F48-BE9C610605C1}">
      <dsp:nvSpPr>
        <dsp:cNvPr id="0" name=""/>
        <dsp:cNvSpPr/>
      </dsp:nvSpPr>
      <dsp:spPr>
        <a:xfrm>
          <a:off x="622781" y="1717950"/>
          <a:ext cx="1145300" cy="11453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71E034-889D-40FE-A6A7-F3061FD8858F}">
      <dsp:nvSpPr>
        <dsp:cNvPr id="0" name=""/>
        <dsp:cNvSpPr/>
      </dsp:nvSpPr>
      <dsp:spPr>
        <a:xfrm>
          <a:off x="1195431" y="3207078"/>
          <a:ext cx="3847535" cy="916240"/>
        </a:xfrm>
        <a:prstGeom prst="rect">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7266" tIns="40640" rIns="40640" bIns="40640" numCol="1" spcCol="1270" anchor="ctr" anchorCtr="0">
          <a:noAutofit/>
        </a:bodyPr>
        <a:lstStyle/>
        <a:p>
          <a:pPr lvl="0" algn="l" defTabSz="711200" rtl="0">
            <a:lnSpc>
              <a:spcPct val="90000"/>
            </a:lnSpc>
            <a:spcBef>
              <a:spcPct val="0"/>
            </a:spcBef>
            <a:spcAft>
              <a:spcPct val="35000"/>
            </a:spcAft>
          </a:pPr>
          <a:r>
            <a:rPr lang="en-US" sz="1600" kern="1200" dirty="0" smtClean="0"/>
            <a:t>Desire for more gas-on-gas pricing but oil-linked pricing will not disappear; new gas hubs support</a:t>
          </a:r>
          <a:endParaRPr lang="en-US" sz="1600" kern="1200" dirty="0"/>
        </a:p>
      </dsp:txBody>
      <dsp:txXfrm>
        <a:off x="1195431" y="3207078"/>
        <a:ext cx="3847535" cy="916240"/>
      </dsp:txXfrm>
    </dsp:sp>
    <dsp:sp modelId="{D2C38151-1F40-495D-859D-927858DBA877}">
      <dsp:nvSpPr>
        <dsp:cNvPr id="0" name=""/>
        <dsp:cNvSpPr/>
      </dsp:nvSpPr>
      <dsp:spPr>
        <a:xfrm>
          <a:off x="622781" y="3092548"/>
          <a:ext cx="1145300" cy="11453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01EA13-1B83-4E8B-A197-CA653FC529D9}">
      <dsp:nvSpPr>
        <dsp:cNvPr id="0" name=""/>
        <dsp:cNvSpPr/>
      </dsp:nvSpPr>
      <dsp:spPr>
        <a:xfrm>
          <a:off x="670129" y="4581677"/>
          <a:ext cx="4372836" cy="916240"/>
        </a:xfrm>
        <a:prstGeom prst="rect">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7266" tIns="40640" rIns="40640" bIns="40640" numCol="1" spcCol="1270" anchor="ctr" anchorCtr="0">
          <a:noAutofit/>
        </a:bodyPr>
        <a:lstStyle/>
        <a:p>
          <a:pPr lvl="0" algn="l" defTabSz="711200" rtl="0">
            <a:lnSpc>
              <a:spcPct val="90000"/>
            </a:lnSpc>
            <a:spcBef>
              <a:spcPct val="0"/>
            </a:spcBef>
            <a:spcAft>
              <a:spcPct val="35000"/>
            </a:spcAft>
          </a:pPr>
          <a:r>
            <a:rPr lang="en-US" sz="1600" kern="1200" smtClean="0"/>
            <a:t>Portfolio approach not limited to sources but to contract tenors, indexation terms</a:t>
          </a:r>
          <a:endParaRPr lang="en-US" sz="1600" kern="1200"/>
        </a:p>
      </dsp:txBody>
      <dsp:txXfrm>
        <a:off x="670129" y="4581677"/>
        <a:ext cx="4372836" cy="916240"/>
      </dsp:txXfrm>
    </dsp:sp>
    <dsp:sp modelId="{3A38A821-115E-4593-AAE7-9137E150A007}">
      <dsp:nvSpPr>
        <dsp:cNvPr id="0" name=""/>
        <dsp:cNvSpPr/>
      </dsp:nvSpPr>
      <dsp:spPr>
        <a:xfrm>
          <a:off x="97479" y="4467147"/>
          <a:ext cx="1145300" cy="11453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FC2791-F623-4997-90D8-7E91B69335C6}" type="datetimeFigureOut">
              <a:rPr lang="en-US" smtClean="0"/>
              <a:t>10/21/2015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E60B2D-F478-491D-9929-4ABC7DB3CAC5}" type="slidenum">
              <a:rPr lang="en-US" smtClean="0"/>
              <a:t>‹#›</a:t>
            </a:fld>
            <a:endParaRPr lang="en-US" dirty="0"/>
          </a:p>
        </p:txBody>
      </p:sp>
    </p:spTree>
    <p:extLst>
      <p:ext uri="{BB962C8B-B14F-4D97-AF65-F5344CB8AC3E}">
        <p14:creationId xmlns:p14="http://schemas.microsoft.com/office/powerpoint/2010/main" val="3229039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E60B2D-F478-491D-9929-4ABC7DB3CAC5}" type="slidenum">
              <a:rPr lang="en-US" smtClean="0"/>
              <a:t>4</a:t>
            </a:fld>
            <a:endParaRPr lang="en-US" dirty="0"/>
          </a:p>
        </p:txBody>
      </p:sp>
    </p:spTree>
    <p:extLst>
      <p:ext uri="{BB962C8B-B14F-4D97-AF65-F5344CB8AC3E}">
        <p14:creationId xmlns:p14="http://schemas.microsoft.com/office/powerpoint/2010/main" val="383053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E60B2D-F478-491D-9929-4ABC7DB3CAC5}" type="slidenum">
              <a:rPr lang="en-US" smtClean="0"/>
              <a:t>5</a:t>
            </a:fld>
            <a:endParaRPr lang="en-US" dirty="0"/>
          </a:p>
        </p:txBody>
      </p:sp>
    </p:spTree>
    <p:extLst>
      <p:ext uri="{BB962C8B-B14F-4D97-AF65-F5344CB8AC3E}">
        <p14:creationId xmlns:p14="http://schemas.microsoft.com/office/powerpoint/2010/main" val="3151015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E60B2D-F478-491D-9929-4ABC7DB3CAC5}" type="slidenum">
              <a:rPr lang="en-US" smtClean="0"/>
              <a:t>15</a:t>
            </a:fld>
            <a:endParaRPr lang="en-US" dirty="0"/>
          </a:p>
        </p:txBody>
      </p:sp>
    </p:spTree>
    <p:extLst>
      <p:ext uri="{BB962C8B-B14F-4D97-AF65-F5344CB8AC3E}">
        <p14:creationId xmlns:p14="http://schemas.microsoft.com/office/powerpoint/2010/main" val="1903272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E60B2D-F478-491D-9929-4ABC7DB3CAC5}" type="slidenum">
              <a:rPr lang="en-US" smtClean="0"/>
              <a:t>22</a:t>
            </a:fld>
            <a:endParaRPr lang="en-US" dirty="0"/>
          </a:p>
        </p:txBody>
      </p:sp>
    </p:spTree>
    <p:extLst>
      <p:ext uri="{BB962C8B-B14F-4D97-AF65-F5344CB8AC3E}">
        <p14:creationId xmlns:p14="http://schemas.microsoft.com/office/powerpoint/2010/main" val="1171547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E60B2D-F478-491D-9929-4ABC7DB3CAC5}" type="slidenum">
              <a:rPr lang="en-US" smtClean="0"/>
              <a:t>27</a:t>
            </a:fld>
            <a:endParaRPr lang="en-US" dirty="0"/>
          </a:p>
        </p:txBody>
      </p:sp>
    </p:spTree>
    <p:extLst>
      <p:ext uri="{BB962C8B-B14F-4D97-AF65-F5344CB8AC3E}">
        <p14:creationId xmlns:p14="http://schemas.microsoft.com/office/powerpoint/2010/main" val="894930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E60B2D-F478-491D-9929-4ABC7DB3CAC5}" type="slidenum">
              <a:rPr lang="en-US" smtClean="0"/>
              <a:t>28</a:t>
            </a:fld>
            <a:endParaRPr lang="en-US" dirty="0"/>
          </a:p>
        </p:txBody>
      </p:sp>
    </p:spTree>
    <p:extLst>
      <p:ext uri="{BB962C8B-B14F-4D97-AF65-F5344CB8AC3E}">
        <p14:creationId xmlns:p14="http://schemas.microsoft.com/office/powerpoint/2010/main" val="3793004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DB88E4-BEBD-404B-A2F8-6FE5313E1462}" type="datetime1">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53785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2F4386-9CF2-41C6-9FCB-EF0DFCE74D5F}" type="datetime1">
              <a:rPr lang="en-US" smtClean="0"/>
              <a:t>10/21/2015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482955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0D01FD-8437-4F22-8F53-F09AD0C056FE}" type="datetime1">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2153559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084A93-DB90-4C4D-A294-18D07FBC7AA6}" type="datetime1">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2696162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E58D49-D87F-42E7-A7E6-392F115A4C7F}" type="datetime1">
              <a:rPr lang="en-US" smtClean="0"/>
              <a:t>10/21/2015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38687304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368442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32478533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180641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1776701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2145193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2520595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97A164-0887-4671-9CA6-FAEA03172DCD}" type="datetime1">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448800" y="6492875"/>
            <a:ext cx="2743200" cy="365125"/>
          </a:xfrm>
        </p:spPr>
        <p:txBody>
          <a:bodyPr/>
          <a:lstStyle>
            <a:lvl1pPr>
              <a:defRPr sz="2000" b="1">
                <a:solidFill>
                  <a:schemeClr val="bg1"/>
                </a:solidFill>
              </a:defRPr>
            </a:lvl1pPr>
          </a:lstStyle>
          <a:p>
            <a:fld id="{191DF27D-FEC1-47AE-BFEF-191982427859}" type="slidenum">
              <a:rPr lang="en-US" smtClean="0"/>
              <a:pPr/>
              <a:t>‹#›</a:t>
            </a:fld>
            <a:endParaRPr lang="en-US" dirty="0"/>
          </a:p>
        </p:txBody>
      </p:sp>
    </p:spTree>
    <p:extLst>
      <p:ext uri="{BB962C8B-B14F-4D97-AF65-F5344CB8AC3E}">
        <p14:creationId xmlns:p14="http://schemas.microsoft.com/office/powerpoint/2010/main" val="28796566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1549586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363208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34491005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13069212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507218-AE9D-46B7-B7A0-8748858813E7}" type="datetimeFigureOut">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4E0C3C-A36C-4982-90BC-065841CBA0F6}" type="slidenum">
              <a:rPr lang="en-US" smtClean="0"/>
              <a:t>‹#›</a:t>
            </a:fld>
            <a:endParaRPr lang="en-US" dirty="0"/>
          </a:p>
        </p:txBody>
      </p:sp>
    </p:spTree>
    <p:extLst>
      <p:ext uri="{BB962C8B-B14F-4D97-AF65-F5344CB8AC3E}">
        <p14:creationId xmlns:p14="http://schemas.microsoft.com/office/powerpoint/2010/main" val="68664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8B1971-DC0E-435F-B30A-15FC89215824}" type="datetime1">
              <a:rPr lang="en-US" smtClean="0"/>
              <a:t>10/21/2015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148791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C745E5-93AA-465E-8CA5-C3198941FB2D}" type="datetime1">
              <a:rPr lang="en-US" smtClean="0"/>
              <a:t>10/21/2015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4121035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E56C6F-F348-4861-860C-9A24C6392291}" type="datetime1">
              <a:rPr lang="en-US" smtClean="0"/>
              <a:t>10/21/2015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3787588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0534C1-4212-4460-A99D-F5E154BA72D6}" type="datetime1">
              <a:rPr lang="en-US" smtClean="0"/>
              <a:t>10/21/2015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219967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p:nvPr userDrawn="1"/>
        </p:nvSpPr>
        <p:spPr>
          <a:xfrm>
            <a:off x="0" y="6497026"/>
            <a:ext cx="12192000" cy="3689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632DF7A9-A881-4F37-BEF6-E3A5CAA9A94E}" type="datetime1">
              <a:rPr lang="en-US" smtClean="0"/>
              <a:t>10/21/2015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91DF27D-FEC1-47AE-BFEF-191982427859}" type="slidenum">
              <a:rPr lang="en-US" smtClean="0"/>
              <a:t>‹#›</a:t>
            </a:fld>
            <a:endParaRPr lang="en-US" dirty="0"/>
          </a:p>
        </p:txBody>
      </p:sp>
      <p:sp>
        <p:nvSpPr>
          <p:cNvPr id="5" name="Slide Number Placeholder 2"/>
          <p:cNvSpPr txBox="1">
            <a:spLocks/>
          </p:cNvSpPr>
          <p:nvPr userDrawn="1"/>
        </p:nvSpPr>
        <p:spPr>
          <a:xfrm>
            <a:off x="9442939" y="64970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1DF27D-FEC1-47AE-BFEF-191982427859}" type="slidenum">
              <a:rPr lang="en-US" sz="2400" b="1" smtClean="0">
                <a:solidFill>
                  <a:schemeClr val="bg1"/>
                </a:solidFill>
              </a:rPr>
              <a:pPr/>
              <a:t>‹#›</a:t>
            </a:fld>
            <a:endParaRPr lang="en-US" sz="2400" b="1" dirty="0">
              <a:solidFill>
                <a:schemeClr val="bg1"/>
              </a:soli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504167"/>
            <a:ext cx="377421" cy="353833"/>
          </a:xfrm>
          <a:prstGeom prst="rect">
            <a:avLst/>
          </a:prstGeom>
        </p:spPr>
      </p:pic>
    </p:spTree>
    <p:extLst>
      <p:ext uri="{BB962C8B-B14F-4D97-AF65-F5344CB8AC3E}">
        <p14:creationId xmlns:p14="http://schemas.microsoft.com/office/powerpoint/2010/main" val="3003298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D368F3-F9B9-43A2-A560-B8342ACA7AEE}" type="datetime1">
              <a:rPr lang="en-US" smtClean="0"/>
              <a:t>10/21/2015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9448800" y="6492875"/>
            <a:ext cx="2743200" cy="365125"/>
          </a:xfrm>
        </p:spPr>
        <p:txBody>
          <a:bodyPr/>
          <a:lstStyle>
            <a:lvl1pPr>
              <a:defRPr sz="1400" b="1">
                <a:solidFill>
                  <a:schemeClr val="bg1"/>
                </a:solidFill>
              </a:defRPr>
            </a:lvl1pPr>
          </a:lstStyle>
          <a:p>
            <a:fld id="{191DF27D-FEC1-47AE-BFEF-191982427859}" type="slidenum">
              <a:rPr lang="en-US" smtClean="0"/>
              <a:pPr/>
              <a:t>‹#›</a:t>
            </a:fld>
            <a:endParaRPr lang="en-US" dirty="0"/>
          </a:p>
        </p:txBody>
      </p:sp>
    </p:spTree>
    <p:extLst>
      <p:ext uri="{BB962C8B-B14F-4D97-AF65-F5344CB8AC3E}">
        <p14:creationId xmlns:p14="http://schemas.microsoft.com/office/powerpoint/2010/main" val="102179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E58D49-D87F-42E7-A7E6-392F115A4C7F}" type="datetime1">
              <a:rPr lang="en-US" smtClean="0"/>
              <a:t>10/21/2015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91DF27D-FEC1-47AE-BFEF-191982427859}" type="slidenum">
              <a:rPr lang="en-US" smtClean="0"/>
              <a:t>‹#›</a:t>
            </a:fld>
            <a:endParaRPr lang="en-US" dirty="0"/>
          </a:p>
        </p:txBody>
      </p:sp>
    </p:spTree>
    <p:extLst>
      <p:ext uri="{BB962C8B-B14F-4D97-AF65-F5344CB8AC3E}">
        <p14:creationId xmlns:p14="http://schemas.microsoft.com/office/powerpoint/2010/main" val="1796441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E58D49-D87F-42E7-A7E6-392F115A4C7F}" type="datetime1">
              <a:rPr lang="en-US" smtClean="0"/>
              <a:t>10/21/2015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1DF27D-FEC1-47AE-BFEF-191982427859}" type="slidenum">
              <a:rPr lang="en-US" smtClean="0"/>
              <a:t>‹#›</a:t>
            </a:fld>
            <a:endParaRPr lang="en-US" dirty="0"/>
          </a:p>
        </p:txBody>
      </p:sp>
      <p:sp>
        <p:nvSpPr>
          <p:cNvPr id="7" name="Slide Number Placeholder 2"/>
          <p:cNvSpPr txBox="1">
            <a:spLocks/>
          </p:cNvSpPr>
          <p:nvPr userDrawn="1"/>
        </p:nvSpPr>
        <p:spPr>
          <a:xfrm>
            <a:off x="9442939" y="649702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1DF27D-FEC1-47AE-BFEF-191982427859}" type="slidenum">
              <a:rPr lang="en-US" sz="2400" b="1" smtClean="0">
                <a:solidFill>
                  <a:schemeClr val="bg1"/>
                </a:solidFill>
              </a:rPr>
              <a:pPr/>
              <a:t>‹#›</a:t>
            </a:fld>
            <a:endParaRPr lang="en-US" sz="2400" b="1" dirty="0">
              <a:solidFill>
                <a:schemeClr val="bg1"/>
              </a:solidFill>
            </a:endParaRPr>
          </a:p>
        </p:txBody>
      </p:sp>
      <p:sp>
        <p:nvSpPr>
          <p:cNvPr id="9" name="Rectangle 8"/>
          <p:cNvSpPr/>
          <p:nvPr userDrawn="1"/>
        </p:nvSpPr>
        <p:spPr>
          <a:xfrm>
            <a:off x="0" y="6497026"/>
            <a:ext cx="12192000" cy="3689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 y="6504167"/>
            <a:ext cx="377421" cy="353833"/>
          </a:xfrm>
          <a:prstGeom prst="rect">
            <a:avLst/>
          </a:prstGeom>
        </p:spPr>
      </p:pic>
    </p:spTree>
    <p:extLst>
      <p:ext uri="{BB962C8B-B14F-4D97-AF65-F5344CB8AC3E}">
        <p14:creationId xmlns:p14="http://schemas.microsoft.com/office/powerpoint/2010/main" val="4247114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3" r:id="rId9"/>
    <p:sldLayoutId id="2147483657" r:id="rId10"/>
    <p:sldLayoutId id="2147483658" r:id="rId11"/>
    <p:sldLayoutId id="2147483659" r:id="rId12"/>
    <p:sldLayoutId id="2147483660"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07218-AE9D-46B7-B7A0-8748858813E7}" type="datetimeFigureOut">
              <a:rPr lang="en-US" smtClean="0"/>
              <a:t>10/21/2015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4E0C3C-A36C-4982-90BC-065841CBA0F6}" type="slidenum">
              <a:rPr lang="en-US" smtClean="0"/>
              <a:t>‹#›</a:t>
            </a:fld>
            <a:endParaRPr lang="en-US" dirty="0"/>
          </a:p>
        </p:txBody>
      </p:sp>
    </p:spTree>
    <p:extLst>
      <p:ext uri="{BB962C8B-B14F-4D97-AF65-F5344CB8AC3E}">
        <p14:creationId xmlns:p14="http://schemas.microsoft.com/office/powerpoint/2010/main" val="1948288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image" Target="../media/image22.emf"/><Relationship Id="rId3" Type="http://schemas.openxmlformats.org/officeDocument/2006/relationships/image" Target="../media/image12.emf"/><Relationship Id="rId7" Type="http://schemas.openxmlformats.org/officeDocument/2006/relationships/image" Target="../media/image16.emf"/><Relationship Id="rId12" Type="http://schemas.openxmlformats.org/officeDocument/2006/relationships/image" Target="../media/image21.emf"/><Relationship Id="rId2" Type="http://schemas.openxmlformats.org/officeDocument/2006/relationships/image" Target="../media/image11.emf"/><Relationship Id="rId1" Type="http://schemas.openxmlformats.org/officeDocument/2006/relationships/slideLayout" Target="../slideLayouts/slideLayout7.xml"/><Relationship Id="rId6" Type="http://schemas.openxmlformats.org/officeDocument/2006/relationships/image" Target="../media/image15.emf"/><Relationship Id="rId11" Type="http://schemas.openxmlformats.org/officeDocument/2006/relationships/image" Target="../media/image20.emf"/><Relationship Id="rId5" Type="http://schemas.openxmlformats.org/officeDocument/2006/relationships/image" Target="../media/image14.emf"/><Relationship Id="rId10" Type="http://schemas.openxmlformats.org/officeDocument/2006/relationships/image" Target="../media/image19.emf"/><Relationship Id="rId4" Type="http://schemas.openxmlformats.org/officeDocument/2006/relationships/image" Target="../media/image13.emf"/><Relationship Id="rId9" Type="http://schemas.openxmlformats.org/officeDocument/2006/relationships/image" Target="../media/image18.emf"/><Relationship Id="rId14" Type="http://schemas.openxmlformats.org/officeDocument/2006/relationships/image" Target="../media/image23.emf"/></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26" Type="http://schemas.openxmlformats.org/officeDocument/2006/relationships/image" Target="../media/image61.png"/><Relationship Id="rId3" Type="http://schemas.openxmlformats.org/officeDocument/2006/relationships/image" Target="../media/image38.png"/><Relationship Id="rId21" Type="http://schemas.openxmlformats.org/officeDocument/2006/relationships/image" Target="../media/image56.jpeg"/><Relationship Id="rId7" Type="http://schemas.openxmlformats.org/officeDocument/2006/relationships/image" Target="../media/image42.png"/><Relationship Id="rId12" Type="http://schemas.openxmlformats.org/officeDocument/2006/relationships/image" Target="../media/image47.jpeg"/><Relationship Id="rId17" Type="http://schemas.openxmlformats.org/officeDocument/2006/relationships/image" Target="../media/image52.gif"/><Relationship Id="rId25" Type="http://schemas.openxmlformats.org/officeDocument/2006/relationships/image" Target="../media/image60.png"/><Relationship Id="rId2" Type="http://schemas.openxmlformats.org/officeDocument/2006/relationships/image" Target="../media/image37.png"/><Relationship Id="rId16" Type="http://schemas.openxmlformats.org/officeDocument/2006/relationships/image" Target="../media/image51.jpeg"/><Relationship Id="rId20" Type="http://schemas.openxmlformats.org/officeDocument/2006/relationships/image" Target="../media/image55.jpeg"/><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46.jpeg"/><Relationship Id="rId24" Type="http://schemas.openxmlformats.org/officeDocument/2006/relationships/image" Target="../media/image59.png"/><Relationship Id="rId5" Type="http://schemas.openxmlformats.org/officeDocument/2006/relationships/image" Target="../media/image40.png"/><Relationship Id="rId15" Type="http://schemas.openxmlformats.org/officeDocument/2006/relationships/image" Target="../media/image50.gif"/><Relationship Id="rId23" Type="http://schemas.openxmlformats.org/officeDocument/2006/relationships/image" Target="../media/image58.png"/><Relationship Id="rId10" Type="http://schemas.openxmlformats.org/officeDocument/2006/relationships/image" Target="../media/image45.jpeg"/><Relationship Id="rId19" Type="http://schemas.openxmlformats.org/officeDocument/2006/relationships/image" Target="../media/image54.jpe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 Id="rId22" Type="http://schemas.openxmlformats.org/officeDocument/2006/relationships/image" Target="../media/image57.gif"/><Relationship Id="rId27" Type="http://schemas.openxmlformats.org/officeDocument/2006/relationships/image" Target="../media/image62.png"/></Relationships>
</file>

<file path=ppt/slides/_rels/slide2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4.png"/><Relationship Id="rId7" Type="http://schemas.openxmlformats.org/officeDocument/2006/relationships/diagramColors" Target="../diagrams/colors1.xml"/><Relationship Id="rId2" Type="http://schemas.openxmlformats.org/officeDocument/2006/relationships/image" Target="../media/image63.png"/><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b="1" dirty="0" smtClean="0"/>
              <a:t>Liquefied Natural Gas:</a:t>
            </a:r>
            <a:br>
              <a:rPr lang="en-US" sz="6600" b="1" dirty="0" smtClean="0"/>
            </a:br>
            <a:r>
              <a:rPr lang="en-US" dirty="0" smtClean="0"/>
              <a:t> Global Overview</a:t>
            </a:r>
            <a:endParaRPr lang="en-US" dirty="0"/>
          </a:p>
        </p:txBody>
      </p:sp>
      <p:sp>
        <p:nvSpPr>
          <p:cNvPr id="3" name="Subtitle 2"/>
          <p:cNvSpPr>
            <a:spLocks noGrp="1"/>
          </p:cNvSpPr>
          <p:nvPr>
            <p:ph type="subTitle" idx="1"/>
          </p:nvPr>
        </p:nvSpPr>
        <p:spPr/>
        <p:txBody>
          <a:bodyPr>
            <a:normAutofit fontScale="92500" lnSpcReduction="10000"/>
          </a:bodyPr>
          <a:lstStyle/>
          <a:p>
            <a:endParaRPr lang="en-US" dirty="0"/>
          </a:p>
          <a:p>
            <a:pPr algn="r"/>
            <a:r>
              <a:rPr lang="en-US" dirty="0" smtClean="0"/>
              <a:t>Alan Townsend</a:t>
            </a:r>
          </a:p>
          <a:p>
            <a:pPr algn="r"/>
            <a:r>
              <a:rPr lang="en-US" dirty="0" smtClean="0"/>
              <a:t>World Bank</a:t>
            </a:r>
          </a:p>
          <a:p>
            <a:pPr algn="r"/>
            <a:r>
              <a:rPr lang="en-US" dirty="0" smtClean="0"/>
              <a:t>Myanmar, October 2015</a:t>
            </a:r>
            <a:endParaRPr lang="en-US" dirty="0"/>
          </a:p>
        </p:txBody>
      </p:sp>
    </p:spTree>
    <p:extLst>
      <p:ext uri="{BB962C8B-B14F-4D97-AF65-F5344CB8AC3E}">
        <p14:creationId xmlns:p14="http://schemas.microsoft.com/office/powerpoint/2010/main" val="27860570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91DF27D-FEC1-47AE-BFEF-191982427859}" type="slidenum">
              <a:rPr lang="en-US" smtClean="0"/>
              <a:t>10</a:t>
            </a:fld>
            <a:endParaRPr lang="en-US" dirty="0"/>
          </a:p>
        </p:txBody>
      </p:sp>
      <p:sp>
        <p:nvSpPr>
          <p:cNvPr id="556" name="Rectangle 555"/>
          <p:cNvSpPr/>
          <p:nvPr/>
        </p:nvSpPr>
        <p:spPr>
          <a:xfrm>
            <a:off x="65162" y="187287"/>
            <a:ext cx="2411220" cy="2985433"/>
          </a:xfrm>
          <a:prstGeom prst="rect">
            <a:avLst/>
          </a:prstGeom>
          <a:noFill/>
        </p:spPr>
        <p:txBody>
          <a:bodyPr wrap="square">
            <a:spAutoFit/>
          </a:bodyPr>
          <a:lstStyle/>
          <a:p>
            <a:pPr eaLnBrk="0" fontAlgn="base" hangingPunct="0">
              <a:spcBef>
                <a:spcPts val="1800"/>
              </a:spcBef>
              <a:spcAft>
                <a:spcPct val="0"/>
              </a:spcAft>
              <a:buClr>
                <a:schemeClr val="tx2"/>
              </a:buClr>
              <a:buSzPct val="90000"/>
            </a:pPr>
            <a:r>
              <a:rPr lang="en-US" sz="3200" kern="0" dirty="0" smtClean="0">
                <a:solidFill>
                  <a:srgbClr val="000000"/>
                </a:solidFill>
                <a:ea typeface="ＭＳ Ｐゴシック" charset="0"/>
              </a:rPr>
              <a:t>Supply at risk</a:t>
            </a:r>
          </a:p>
          <a:p>
            <a:pPr eaLnBrk="0" fontAlgn="base" hangingPunct="0">
              <a:spcBef>
                <a:spcPts val="1800"/>
              </a:spcBef>
              <a:spcAft>
                <a:spcPct val="0"/>
              </a:spcAft>
              <a:buClr>
                <a:schemeClr val="tx2"/>
              </a:buClr>
              <a:buSzPct val="90000"/>
            </a:pPr>
            <a:endParaRPr lang="en-US" kern="0" dirty="0">
              <a:solidFill>
                <a:srgbClr val="000000"/>
              </a:solidFill>
              <a:ea typeface="ＭＳ Ｐゴシック" charset="0"/>
            </a:endParaRPr>
          </a:p>
          <a:p>
            <a:pPr eaLnBrk="0" fontAlgn="base" hangingPunct="0">
              <a:spcBef>
                <a:spcPts val="1800"/>
              </a:spcBef>
              <a:spcAft>
                <a:spcPct val="0"/>
              </a:spcAft>
              <a:buClr>
                <a:schemeClr val="tx2"/>
              </a:buClr>
              <a:buSzPct val="90000"/>
            </a:pPr>
            <a:r>
              <a:rPr lang="en-US" sz="1800" kern="0" dirty="0" smtClean="0">
                <a:solidFill>
                  <a:srgbClr val="000000"/>
                </a:solidFill>
                <a:ea typeface="ＭＳ Ｐゴシック" charset="0"/>
              </a:rPr>
              <a:t>Ambitious proposals from large resource basins are at risk in a low oil price environment because of high costs</a:t>
            </a:r>
          </a:p>
        </p:txBody>
      </p:sp>
      <p:grpSp>
        <p:nvGrpSpPr>
          <p:cNvPr id="561" name="Group 560"/>
          <p:cNvGrpSpPr/>
          <p:nvPr/>
        </p:nvGrpSpPr>
        <p:grpSpPr>
          <a:xfrm>
            <a:off x="2467778" y="187287"/>
            <a:ext cx="9496539" cy="6169063"/>
            <a:chOff x="914400" y="1143000"/>
            <a:chExt cx="7263706" cy="4648200"/>
          </a:xfrm>
        </p:grpSpPr>
        <p:grpSp>
          <p:nvGrpSpPr>
            <p:cNvPr id="10" name="Group 9"/>
            <p:cNvGrpSpPr/>
            <p:nvPr/>
          </p:nvGrpSpPr>
          <p:grpSpPr>
            <a:xfrm>
              <a:off x="914400" y="1143000"/>
              <a:ext cx="7263706" cy="4648200"/>
              <a:chOff x="1513988" y="1476588"/>
              <a:chExt cx="7263706" cy="4648200"/>
            </a:xfrm>
          </p:grpSpPr>
          <p:grpSp>
            <p:nvGrpSpPr>
              <p:cNvPr id="11" name="Group 555"/>
              <p:cNvGrpSpPr/>
              <p:nvPr/>
            </p:nvGrpSpPr>
            <p:grpSpPr>
              <a:xfrm>
                <a:off x="1524101" y="1476588"/>
                <a:ext cx="7253593" cy="4619412"/>
                <a:chOff x="467545" y="1119978"/>
                <a:chExt cx="8208911" cy="5227801"/>
              </a:xfrm>
            </p:grpSpPr>
            <p:sp>
              <p:nvSpPr>
                <p:cNvPr id="24" name="txtboxInfographicBorder"/>
                <p:cNvSpPr/>
                <p:nvPr/>
              </p:nvSpPr>
              <p:spPr>
                <a:xfrm>
                  <a:off x="467545" y="1119978"/>
                  <a:ext cx="8208911" cy="5227801"/>
                </a:xfrm>
                <a:prstGeom prst="rect">
                  <a:avLst/>
                </a:prstGeom>
                <a:noFill/>
                <a:ln w="19050">
                  <a:solidFill>
                    <a:srgbClr val="707C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0"/>
                <p:cNvGrpSpPr/>
                <p:nvPr/>
              </p:nvGrpSpPr>
              <p:grpSpPr>
                <a:xfrm>
                  <a:off x="476250" y="1563783"/>
                  <a:ext cx="8153400" cy="4664060"/>
                  <a:chOff x="1657350" y="936447"/>
                  <a:chExt cx="7137400" cy="3197403"/>
                </a:xfrm>
              </p:grpSpPr>
              <p:grpSp>
                <p:nvGrpSpPr>
                  <p:cNvPr id="26" name="Group 540"/>
                  <p:cNvGrpSpPr/>
                  <p:nvPr/>
                </p:nvGrpSpPr>
                <p:grpSpPr>
                  <a:xfrm>
                    <a:off x="1657350" y="936447"/>
                    <a:ext cx="7137400" cy="3197403"/>
                    <a:chOff x="3297238" y="936447"/>
                    <a:chExt cx="5497512" cy="2657475"/>
                  </a:xfrm>
                </p:grpSpPr>
                <p:sp>
                  <p:nvSpPr>
                    <p:cNvPr id="30" name="Freeform 3"/>
                    <p:cNvSpPr>
                      <a:spLocks noEditPoints="1"/>
                    </p:cNvSpPr>
                    <p:nvPr/>
                  </p:nvSpPr>
                  <p:spPr bwMode="auto">
                    <a:xfrm>
                      <a:off x="3509963" y="957085"/>
                      <a:ext cx="4935537" cy="711200"/>
                    </a:xfrm>
                    <a:custGeom>
                      <a:avLst/>
                      <a:gdLst>
                        <a:gd name="T0" fmla="*/ 2147483647 w 5688"/>
                        <a:gd name="T1" fmla="*/ 2147483647 h 830"/>
                        <a:gd name="T2" fmla="*/ 2147483647 w 5688"/>
                        <a:gd name="T3" fmla="*/ 2147483647 h 830"/>
                        <a:gd name="T4" fmla="*/ 2147483647 w 5688"/>
                        <a:gd name="T5" fmla="*/ 2147483647 h 830"/>
                        <a:gd name="T6" fmla="*/ 2147483647 w 5688"/>
                        <a:gd name="T7" fmla="*/ 2147483647 h 830"/>
                        <a:gd name="T8" fmla="*/ 2147483647 w 5688"/>
                        <a:gd name="T9" fmla="*/ 2147483647 h 830"/>
                        <a:gd name="T10" fmla="*/ 2147483647 w 5688"/>
                        <a:gd name="T11" fmla="*/ 2147483647 h 830"/>
                        <a:gd name="T12" fmla="*/ 2147483647 w 5688"/>
                        <a:gd name="T13" fmla="*/ 2147483647 h 830"/>
                        <a:gd name="T14" fmla="*/ 2147483647 w 5688"/>
                        <a:gd name="T15" fmla="*/ 2147483647 h 830"/>
                        <a:gd name="T16" fmla="*/ 2147483647 w 5688"/>
                        <a:gd name="T17" fmla="*/ 2147483647 h 830"/>
                        <a:gd name="T18" fmla="*/ 2147483647 w 5688"/>
                        <a:gd name="T19" fmla="*/ 2147483647 h 830"/>
                        <a:gd name="T20" fmla="*/ 2147483647 w 5688"/>
                        <a:gd name="T21" fmla="*/ 2147483647 h 830"/>
                        <a:gd name="T22" fmla="*/ 2147483647 w 5688"/>
                        <a:gd name="T23" fmla="*/ 2147483647 h 830"/>
                        <a:gd name="T24" fmla="*/ 2147483647 w 5688"/>
                        <a:gd name="T25" fmla="*/ 2147483647 h 830"/>
                        <a:gd name="T26" fmla="*/ 2147483647 w 5688"/>
                        <a:gd name="T27" fmla="*/ 2147483647 h 830"/>
                        <a:gd name="T28" fmla="*/ 2147483647 w 5688"/>
                        <a:gd name="T29" fmla="*/ 2147483647 h 830"/>
                        <a:gd name="T30" fmla="*/ 2147483647 w 5688"/>
                        <a:gd name="T31" fmla="*/ 2147483647 h 830"/>
                        <a:gd name="T32" fmla="*/ 2147483647 w 5688"/>
                        <a:gd name="T33" fmla="*/ 2147483647 h 830"/>
                        <a:gd name="T34" fmla="*/ 2147483647 w 5688"/>
                        <a:gd name="T35" fmla="*/ 2147483647 h 830"/>
                        <a:gd name="T36" fmla="*/ 2147483647 w 5688"/>
                        <a:gd name="T37" fmla="*/ 2147483647 h 830"/>
                        <a:gd name="T38" fmla="*/ 2147483647 w 5688"/>
                        <a:gd name="T39" fmla="*/ 2147483647 h 830"/>
                        <a:gd name="T40" fmla="*/ 2147483647 w 5688"/>
                        <a:gd name="T41" fmla="*/ 2147483647 h 830"/>
                        <a:gd name="T42" fmla="*/ 2147483647 w 5688"/>
                        <a:gd name="T43" fmla="*/ 2147483647 h 830"/>
                        <a:gd name="T44" fmla="*/ 2147483647 w 5688"/>
                        <a:gd name="T45" fmla="*/ 2147483647 h 830"/>
                        <a:gd name="T46" fmla="*/ 2147483647 w 5688"/>
                        <a:gd name="T47" fmla="*/ 2147483647 h 830"/>
                        <a:gd name="T48" fmla="*/ 2147483647 w 5688"/>
                        <a:gd name="T49" fmla="*/ 2147483647 h 830"/>
                        <a:gd name="T50" fmla="*/ 2147483647 w 5688"/>
                        <a:gd name="T51" fmla="*/ 2147483647 h 830"/>
                        <a:gd name="T52" fmla="*/ 2147483647 w 5688"/>
                        <a:gd name="T53" fmla="*/ 2147483647 h 830"/>
                        <a:gd name="T54" fmla="*/ 2147483647 w 5688"/>
                        <a:gd name="T55" fmla="*/ 2147483647 h 830"/>
                        <a:gd name="T56" fmla="*/ 2147483647 w 5688"/>
                        <a:gd name="T57" fmla="*/ 2147483647 h 830"/>
                        <a:gd name="T58" fmla="*/ 2147483647 w 5688"/>
                        <a:gd name="T59" fmla="*/ 2147483647 h 830"/>
                        <a:gd name="T60" fmla="*/ 2147483647 w 5688"/>
                        <a:gd name="T61" fmla="*/ 2147483647 h 830"/>
                        <a:gd name="T62" fmla="*/ 2147483647 w 5688"/>
                        <a:gd name="T63" fmla="*/ 2147483647 h 830"/>
                        <a:gd name="T64" fmla="*/ 2147483647 w 5688"/>
                        <a:gd name="T65" fmla="*/ 2147483647 h 830"/>
                        <a:gd name="T66" fmla="*/ 2147483647 w 5688"/>
                        <a:gd name="T67" fmla="*/ 2147483647 h 830"/>
                        <a:gd name="T68" fmla="*/ 2147483647 w 5688"/>
                        <a:gd name="T69" fmla="*/ 2147483647 h 830"/>
                        <a:gd name="T70" fmla="*/ 2147483647 w 5688"/>
                        <a:gd name="T71" fmla="*/ 2147483647 h 830"/>
                        <a:gd name="T72" fmla="*/ 2147483647 w 5688"/>
                        <a:gd name="T73" fmla="*/ 2147483647 h 830"/>
                        <a:gd name="T74" fmla="*/ 2147483647 w 5688"/>
                        <a:gd name="T75" fmla="*/ 2147483647 h 830"/>
                        <a:gd name="T76" fmla="*/ 2147483647 w 5688"/>
                        <a:gd name="T77" fmla="*/ 2147483647 h 830"/>
                        <a:gd name="T78" fmla="*/ 2147483647 w 5688"/>
                        <a:gd name="T79" fmla="*/ 2147483647 h 830"/>
                        <a:gd name="T80" fmla="*/ 2147483647 w 5688"/>
                        <a:gd name="T81" fmla="*/ 2147483647 h 830"/>
                        <a:gd name="T82" fmla="*/ 2147483647 w 5688"/>
                        <a:gd name="T83" fmla="*/ 2147483647 h 830"/>
                        <a:gd name="T84" fmla="*/ 2147483647 w 5688"/>
                        <a:gd name="T85" fmla="*/ 2147483647 h 830"/>
                        <a:gd name="T86" fmla="*/ 2147483647 w 5688"/>
                        <a:gd name="T87" fmla="*/ 2147483647 h 830"/>
                        <a:gd name="T88" fmla="*/ 2147483647 w 5688"/>
                        <a:gd name="T89" fmla="*/ 2147483647 h 830"/>
                        <a:gd name="T90" fmla="*/ 2147483647 w 5688"/>
                        <a:gd name="T91" fmla="*/ 2147483647 h 830"/>
                        <a:gd name="T92" fmla="*/ 2147483647 w 5688"/>
                        <a:gd name="T93" fmla="*/ 2147483647 h 830"/>
                        <a:gd name="T94" fmla="*/ 2147483647 w 5688"/>
                        <a:gd name="T95" fmla="*/ 2147483647 h 830"/>
                        <a:gd name="T96" fmla="*/ 2147483647 w 5688"/>
                        <a:gd name="T97" fmla="*/ 2147483647 h 830"/>
                        <a:gd name="T98" fmla="*/ 2147483647 w 5688"/>
                        <a:gd name="T99" fmla="*/ 2147483647 h 830"/>
                        <a:gd name="T100" fmla="*/ 2147483647 w 5688"/>
                        <a:gd name="T101" fmla="*/ 2147483647 h 830"/>
                        <a:gd name="T102" fmla="*/ 2147483647 w 5688"/>
                        <a:gd name="T103" fmla="*/ 2147483647 h 830"/>
                        <a:gd name="T104" fmla="*/ 2147483647 w 5688"/>
                        <a:gd name="T105" fmla="*/ 2147483647 h 830"/>
                        <a:gd name="T106" fmla="*/ 2147483647 w 5688"/>
                        <a:gd name="T107" fmla="*/ 2147483647 h 830"/>
                        <a:gd name="T108" fmla="*/ 2147483647 w 5688"/>
                        <a:gd name="T109" fmla="*/ 2147483647 h 830"/>
                        <a:gd name="T110" fmla="*/ 2147483647 w 5688"/>
                        <a:gd name="T111" fmla="*/ 2147483647 h 830"/>
                        <a:gd name="T112" fmla="*/ 2147483647 w 5688"/>
                        <a:gd name="T113" fmla="*/ 2147483647 h 830"/>
                        <a:gd name="T114" fmla="*/ 2147483647 w 5688"/>
                        <a:gd name="T115" fmla="*/ 2147483647 h 830"/>
                        <a:gd name="T116" fmla="*/ 2147483647 w 5688"/>
                        <a:gd name="T117" fmla="*/ 2147483647 h 830"/>
                        <a:gd name="T118" fmla="*/ 2147483647 w 5688"/>
                        <a:gd name="T119" fmla="*/ 2147483647 h 830"/>
                        <a:gd name="T120" fmla="*/ 2147483647 w 5688"/>
                        <a:gd name="T121" fmla="*/ 2147483647 h 830"/>
                        <a:gd name="T122" fmla="*/ 2147483647 w 5688"/>
                        <a:gd name="T123" fmla="*/ 2147483647 h 83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88"/>
                        <a:gd name="T187" fmla="*/ 0 h 830"/>
                        <a:gd name="T188" fmla="*/ 5688 w 5688"/>
                        <a:gd name="T189" fmla="*/ 830 h 83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88" h="830">
                          <a:moveTo>
                            <a:pt x="200" y="177"/>
                          </a:moveTo>
                          <a:lnTo>
                            <a:pt x="221" y="177"/>
                          </a:lnTo>
                          <a:lnTo>
                            <a:pt x="227" y="184"/>
                          </a:lnTo>
                          <a:lnTo>
                            <a:pt x="214" y="187"/>
                          </a:lnTo>
                          <a:lnTo>
                            <a:pt x="187" y="189"/>
                          </a:lnTo>
                          <a:lnTo>
                            <a:pt x="183" y="188"/>
                          </a:lnTo>
                          <a:lnTo>
                            <a:pt x="191" y="182"/>
                          </a:lnTo>
                          <a:lnTo>
                            <a:pt x="200" y="177"/>
                          </a:lnTo>
                          <a:close/>
                          <a:moveTo>
                            <a:pt x="5440" y="188"/>
                          </a:moveTo>
                          <a:lnTo>
                            <a:pt x="5428" y="191"/>
                          </a:lnTo>
                          <a:lnTo>
                            <a:pt x="5418" y="187"/>
                          </a:lnTo>
                          <a:lnTo>
                            <a:pt x="5422" y="177"/>
                          </a:lnTo>
                          <a:lnTo>
                            <a:pt x="5431" y="182"/>
                          </a:lnTo>
                          <a:lnTo>
                            <a:pt x="5440" y="188"/>
                          </a:lnTo>
                          <a:close/>
                          <a:moveTo>
                            <a:pt x="118" y="227"/>
                          </a:moveTo>
                          <a:lnTo>
                            <a:pt x="125" y="227"/>
                          </a:lnTo>
                          <a:lnTo>
                            <a:pt x="128" y="240"/>
                          </a:lnTo>
                          <a:lnTo>
                            <a:pt x="133" y="239"/>
                          </a:lnTo>
                          <a:lnTo>
                            <a:pt x="129" y="235"/>
                          </a:lnTo>
                          <a:lnTo>
                            <a:pt x="134" y="240"/>
                          </a:lnTo>
                          <a:lnTo>
                            <a:pt x="129" y="242"/>
                          </a:lnTo>
                          <a:lnTo>
                            <a:pt x="148" y="252"/>
                          </a:lnTo>
                          <a:lnTo>
                            <a:pt x="146" y="255"/>
                          </a:lnTo>
                          <a:lnTo>
                            <a:pt x="138" y="259"/>
                          </a:lnTo>
                          <a:lnTo>
                            <a:pt x="148" y="259"/>
                          </a:lnTo>
                          <a:lnTo>
                            <a:pt x="138" y="264"/>
                          </a:lnTo>
                          <a:lnTo>
                            <a:pt x="132" y="271"/>
                          </a:lnTo>
                          <a:lnTo>
                            <a:pt x="125" y="273"/>
                          </a:lnTo>
                          <a:lnTo>
                            <a:pt x="128" y="275"/>
                          </a:lnTo>
                          <a:lnTo>
                            <a:pt x="122" y="280"/>
                          </a:lnTo>
                          <a:lnTo>
                            <a:pt x="134" y="276"/>
                          </a:lnTo>
                          <a:lnTo>
                            <a:pt x="126" y="282"/>
                          </a:lnTo>
                          <a:lnTo>
                            <a:pt x="137" y="278"/>
                          </a:lnTo>
                          <a:lnTo>
                            <a:pt x="133" y="274"/>
                          </a:lnTo>
                          <a:lnTo>
                            <a:pt x="141" y="272"/>
                          </a:lnTo>
                          <a:lnTo>
                            <a:pt x="147" y="266"/>
                          </a:lnTo>
                          <a:lnTo>
                            <a:pt x="142" y="265"/>
                          </a:lnTo>
                          <a:lnTo>
                            <a:pt x="158" y="263"/>
                          </a:lnTo>
                          <a:lnTo>
                            <a:pt x="164" y="265"/>
                          </a:lnTo>
                          <a:lnTo>
                            <a:pt x="155" y="270"/>
                          </a:lnTo>
                          <a:lnTo>
                            <a:pt x="158" y="269"/>
                          </a:lnTo>
                          <a:lnTo>
                            <a:pt x="163" y="266"/>
                          </a:lnTo>
                          <a:lnTo>
                            <a:pt x="172" y="268"/>
                          </a:lnTo>
                          <a:lnTo>
                            <a:pt x="166" y="265"/>
                          </a:lnTo>
                          <a:lnTo>
                            <a:pt x="183" y="266"/>
                          </a:lnTo>
                          <a:lnTo>
                            <a:pt x="180" y="273"/>
                          </a:lnTo>
                          <a:lnTo>
                            <a:pt x="184" y="280"/>
                          </a:lnTo>
                          <a:lnTo>
                            <a:pt x="179" y="281"/>
                          </a:lnTo>
                          <a:lnTo>
                            <a:pt x="190" y="283"/>
                          </a:lnTo>
                          <a:lnTo>
                            <a:pt x="185" y="286"/>
                          </a:lnTo>
                          <a:lnTo>
                            <a:pt x="169" y="289"/>
                          </a:lnTo>
                          <a:lnTo>
                            <a:pt x="162" y="294"/>
                          </a:lnTo>
                          <a:lnTo>
                            <a:pt x="154" y="290"/>
                          </a:lnTo>
                          <a:lnTo>
                            <a:pt x="155" y="295"/>
                          </a:lnTo>
                          <a:lnTo>
                            <a:pt x="150" y="296"/>
                          </a:lnTo>
                          <a:lnTo>
                            <a:pt x="135" y="296"/>
                          </a:lnTo>
                          <a:lnTo>
                            <a:pt x="141" y="295"/>
                          </a:lnTo>
                          <a:lnTo>
                            <a:pt x="129" y="293"/>
                          </a:lnTo>
                          <a:lnTo>
                            <a:pt x="133" y="297"/>
                          </a:lnTo>
                          <a:lnTo>
                            <a:pt x="126" y="302"/>
                          </a:lnTo>
                          <a:lnTo>
                            <a:pt x="118" y="302"/>
                          </a:lnTo>
                          <a:lnTo>
                            <a:pt x="123" y="305"/>
                          </a:lnTo>
                          <a:lnTo>
                            <a:pt x="97" y="311"/>
                          </a:lnTo>
                          <a:lnTo>
                            <a:pt x="104" y="310"/>
                          </a:lnTo>
                          <a:lnTo>
                            <a:pt x="104" y="312"/>
                          </a:lnTo>
                          <a:lnTo>
                            <a:pt x="96" y="313"/>
                          </a:lnTo>
                          <a:lnTo>
                            <a:pt x="102" y="317"/>
                          </a:lnTo>
                          <a:lnTo>
                            <a:pt x="93" y="317"/>
                          </a:lnTo>
                          <a:lnTo>
                            <a:pt x="90" y="320"/>
                          </a:lnTo>
                          <a:lnTo>
                            <a:pt x="83" y="322"/>
                          </a:lnTo>
                          <a:lnTo>
                            <a:pt x="81" y="321"/>
                          </a:lnTo>
                          <a:lnTo>
                            <a:pt x="90" y="316"/>
                          </a:lnTo>
                          <a:lnTo>
                            <a:pt x="90" y="314"/>
                          </a:lnTo>
                          <a:lnTo>
                            <a:pt x="86" y="317"/>
                          </a:lnTo>
                          <a:lnTo>
                            <a:pt x="78" y="320"/>
                          </a:lnTo>
                          <a:lnTo>
                            <a:pt x="72" y="311"/>
                          </a:lnTo>
                          <a:lnTo>
                            <a:pt x="63" y="311"/>
                          </a:lnTo>
                          <a:lnTo>
                            <a:pt x="62" y="306"/>
                          </a:lnTo>
                          <a:lnTo>
                            <a:pt x="68" y="303"/>
                          </a:lnTo>
                          <a:lnTo>
                            <a:pt x="73" y="297"/>
                          </a:lnTo>
                          <a:lnTo>
                            <a:pt x="62" y="294"/>
                          </a:lnTo>
                          <a:lnTo>
                            <a:pt x="35" y="296"/>
                          </a:lnTo>
                          <a:lnTo>
                            <a:pt x="43" y="292"/>
                          </a:lnTo>
                          <a:lnTo>
                            <a:pt x="44" y="286"/>
                          </a:lnTo>
                          <a:lnTo>
                            <a:pt x="55" y="283"/>
                          </a:lnTo>
                          <a:lnTo>
                            <a:pt x="62" y="278"/>
                          </a:lnTo>
                          <a:lnTo>
                            <a:pt x="49" y="283"/>
                          </a:lnTo>
                          <a:lnTo>
                            <a:pt x="53" y="278"/>
                          </a:lnTo>
                          <a:lnTo>
                            <a:pt x="49" y="280"/>
                          </a:lnTo>
                          <a:lnTo>
                            <a:pt x="46" y="280"/>
                          </a:lnTo>
                          <a:lnTo>
                            <a:pt x="44" y="283"/>
                          </a:lnTo>
                          <a:lnTo>
                            <a:pt x="35" y="284"/>
                          </a:lnTo>
                          <a:lnTo>
                            <a:pt x="25" y="291"/>
                          </a:lnTo>
                          <a:lnTo>
                            <a:pt x="26" y="294"/>
                          </a:lnTo>
                          <a:lnTo>
                            <a:pt x="8" y="303"/>
                          </a:lnTo>
                          <a:lnTo>
                            <a:pt x="0" y="305"/>
                          </a:lnTo>
                          <a:lnTo>
                            <a:pt x="14" y="295"/>
                          </a:lnTo>
                          <a:lnTo>
                            <a:pt x="29" y="285"/>
                          </a:lnTo>
                          <a:lnTo>
                            <a:pt x="44" y="275"/>
                          </a:lnTo>
                          <a:lnTo>
                            <a:pt x="59" y="265"/>
                          </a:lnTo>
                          <a:lnTo>
                            <a:pt x="73" y="255"/>
                          </a:lnTo>
                          <a:lnTo>
                            <a:pt x="88" y="247"/>
                          </a:lnTo>
                          <a:lnTo>
                            <a:pt x="103" y="237"/>
                          </a:lnTo>
                          <a:lnTo>
                            <a:pt x="118" y="227"/>
                          </a:lnTo>
                          <a:close/>
                          <a:moveTo>
                            <a:pt x="5622" y="305"/>
                          </a:moveTo>
                          <a:lnTo>
                            <a:pt x="5613" y="315"/>
                          </a:lnTo>
                          <a:lnTo>
                            <a:pt x="5614" y="313"/>
                          </a:lnTo>
                          <a:lnTo>
                            <a:pt x="5595" y="312"/>
                          </a:lnTo>
                          <a:lnTo>
                            <a:pt x="5573" y="305"/>
                          </a:lnTo>
                          <a:lnTo>
                            <a:pt x="5565" y="305"/>
                          </a:lnTo>
                          <a:lnTo>
                            <a:pt x="5575" y="305"/>
                          </a:lnTo>
                          <a:lnTo>
                            <a:pt x="5586" y="310"/>
                          </a:lnTo>
                          <a:lnTo>
                            <a:pt x="5586" y="311"/>
                          </a:lnTo>
                          <a:lnTo>
                            <a:pt x="5564" y="307"/>
                          </a:lnTo>
                          <a:lnTo>
                            <a:pt x="5564" y="308"/>
                          </a:lnTo>
                          <a:lnTo>
                            <a:pt x="5563" y="311"/>
                          </a:lnTo>
                          <a:lnTo>
                            <a:pt x="5546" y="313"/>
                          </a:lnTo>
                          <a:lnTo>
                            <a:pt x="5564" y="312"/>
                          </a:lnTo>
                          <a:lnTo>
                            <a:pt x="5565" y="308"/>
                          </a:lnTo>
                          <a:lnTo>
                            <a:pt x="5576" y="313"/>
                          </a:lnTo>
                          <a:lnTo>
                            <a:pt x="5576" y="316"/>
                          </a:lnTo>
                          <a:lnTo>
                            <a:pt x="5592" y="312"/>
                          </a:lnTo>
                          <a:lnTo>
                            <a:pt x="5596" y="316"/>
                          </a:lnTo>
                          <a:lnTo>
                            <a:pt x="5607" y="321"/>
                          </a:lnTo>
                          <a:lnTo>
                            <a:pt x="5618" y="323"/>
                          </a:lnTo>
                          <a:lnTo>
                            <a:pt x="5617" y="320"/>
                          </a:lnTo>
                          <a:lnTo>
                            <a:pt x="5626" y="324"/>
                          </a:lnTo>
                          <a:lnTo>
                            <a:pt x="5628" y="327"/>
                          </a:lnTo>
                          <a:lnTo>
                            <a:pt x="5634" y="328"/>
                          </a:lnTo>
                          <a:lnTo>
                            <a:pt x="5644" y="335"/>
                          </a:lnTo>
                          <a:lnTo>
                            <a:pt x="5638" y="336"/>
                          </a:lnTo>
                          <a:lnTo>
                            <a:pt x="5645" y="336"/>
                          </a:lnTo>
                          <a:lnTo>
                            <a:pt x="5650" y="339"/>
                          </a:lnTo>
                          <a:lnTo>
                            <a:pt x="5646" y="336"/>
                          </a:lnTo>
                          <a:lnTo>
                            <a:pt x="5657" y="342"/>
                          </a:lnTo>
                          <a:lnTo>
                            <a:pt x="5669" y="345"/>
                          </a:lnTo>
                          <a:lnTo>
                            <a:pt x="5670" y="347"/>
                          </a:lnTo>
                          <a:lnTo>
                            <a:pt x="5685" y="354"/>
                          </a:lnTo>
                          <a:lnTo>
                            <a:pt x="5684" y="358"/>
                          </a:lnTo>
                          <a:lnTo>
                            <a:pt x="5688" y="363"/>
                          </a:lnTo>
                          <a:lnTo>
                            <a:pt x="5653" y="357"/>
                          </a:lnTo>
                          <a:lnTo>
                            <a:pt x="5647" y="352"/>
                          </a:lnTo>
                          <a:lnTo>
                            <a:pt x="5646" y="354"/>
                          </a:lnTo>
                          <a:lnTo>
                            <a:pt x="5638" y="350"/>
                          </a:lnTo>
                          <a:lnTo>
                            <a:pt x="5643" y="355"/>
                          </a:lnTo>
                          <a:lnTo>
                            <a:pt x="5650" y="357"/>
                          </a:lnTo>
                          <a:lnTo>
                            <a:pt x="5625" y="369"/>
                          </a:lnTo>
                          <a:lnTo>
                            <a:pt x="5629" y="371"/>
                          </a:lnTo>
                          <a:lnTo>
                            <a:pt x="5629" y="373"/>
                          </a:lnTo>
                          <a:lnTo>
                            <a:pt x="5614" y="374"/>
                          </a:lnTo>
                          <a:lnTo>
                            <a:pt x="5618" y="378"/>
                          </a:lnTo>
                          <a:lnTo>
                            <a:pt x="5617" y="381"/>
                          </a:lnTo>
                          <a:lnTo>
                            <a:pt x="5609" y="380"/>
                          </a:lnTo>
                          <a:lnTo>
                            <a:pt x="5617" y="384"/>
                          </a:lnTo>
                          <a:lnTo>
                            <a:pt x="5609" y="385"/>
                          </a:lnTo>
                          <a:lnTo>
                            <a:pt x="5616" y="389"/>
                          </a:lnTo>
                          <a:lnTo>
                            <a:pt x="5607" y="388"/>
                          </a:lnTo>
                          <a:lnTo>
                            <a:pt x="5614" y="390"/>
                          </a:lnTo>
                          <a:lnTo>
                            <a:pt x="5614" y="393"/>
                          </a:lnTo>
                          <a:lnTo>
                            <a:pt x="5610" y="390"/>
                          </a:lnTo>
                          <a:lnTo>
                            <a:pt x="5603" y="402"/>
                          </a:lnTo>
                          <a:lnTo>
                            <a:pt x="5609" y="412"/>
                          </a:lnTo>
                          <a:lnTo>
                            <a:pt x="5588" y="402"/>
                          </a:lnTo>
                          <a:lnTo>
                            <a:pt x="5574" y="398"/>
                          </a:lnTo>
                          <a:lnTo>
                            <a:pt x="5558" y="398"/>
                          </a:lnTo>
                          <a:lnTo>
                            <a:pt x="5546" y="404"/>
                          </a:lnTo>
                          <a:lnTo>
                            <a:pt x="5545" y="415"/>
                          </a:lnTo>
                          <a:lnTo>
                            <a:pt x="5532" y="401"/>
                          </a:lnTo>
                          <a:lnTo>
                            <a:pt x="5530" y="400"/>
                          </a:lnTo>
                          <a:lnTo>
                            <a:pt x="5518" y="408"/>
                          </a:lnTo>
                          <a:lnTo>
                            <a:pt x="5525" y="411"/>
                          </a:lnTo>
                          <a:lnTo>
                            <a:pt x="5524" y="416"/>
                          </a:lnTo>
                          <a:lnTo>
                            <a:pt x="5510" y="408"/>
                          </a:lnTo>
                          <a:lnTo>
                            <a:pt x="5511" y="414"/>
                          </a:lnTo>
                          <a:lnTo>
                            <a:pt x="5505" y="410"/>
                          </a:lnTo>
                          <a:lnTo>
                            <a:pt x="5497" y="410"/>
                          </a:lnTo>
                          <a:lnTo>
                            <a:pt x="5503" y="414"/>
                          </a:lnTo>
                          <a:lnTo>
                            <a:pt x="5498" y="415"/>
                          </a:lnTo>
                          <a:lnTo>
                            <a:pt x="5504" y="419"/>
                          </a:lnTo>
                          <a:lnTo>
                            <a:pt x="5503" y="420"/>
                          </a:lnTo>
                          <a:lnTo>
                            <a:pt x="5511" y="426"/>
                          </a:lnTo>
                          <a:lnTo>
                            <a:pt x="5508" y="427"/>
                          </a:lnTo>
                          <a:lnTo>
                            <a:pt x="5516" y="431"/>
                          </a:lnTo>
                          <a:lnTo>
                            <a:pt x="5508" y="429"/>
                          </a:lnTo>
                          <a:lnTo>
                            <a:pt x="5514" y="432"/>
                          </a:lnTo>
                          <a:lnTo>
                            <a:pt x="5512" y="439"/>
                          </a:lnTo>
                          <a:lnTo>
                            <a:pt x="5520" y="452"/>
                          </a:lnTo>
                          <a:lnTo>
                            <a:pt x="5535" y="460"/>
                          </a:lnTo>
                          <a:lnTo>
                            <a:pt x="5533" y="454"/>
                          </a:lnTo>
                          <a:lnTo>
                            <a:pt x="5546" y="457"/>
                          </a:lnTo>
                          <a:lnTo>
                            <a:pt x="5549" y="459"/>
                          </a:lnTo>
                          <a:lnTo>
                            <a:pt x="5552" y="464"/>
                          </a:lnTo>
                          <a:lnTo>
                            <a:pt x="5551" y="468"/>
                          </a:lnTo>
                          <a:lnTo>
                            <a:pt x="5563" y="479"/>
                          </a:lnTo>
                          <a:lnTo>
                            <a:pt x="5568" y="482"/>
                          </a:lnTo>
                          <a:lnTo>
                            <a:pt x="5573" y="481"/>
                          </a:lnTo>
                          <a:lnTo>
                            <a:pt x="5588" y="493"/>
                          </a:lnTo>
                          <a:lnTo>
                            <a:pt x="5587" y="496"/>
                          </a:lnTo>
                          <a:lnTo>
                            <a:pt x="5576" y="493"/>
                          </a:lnTo>
                          <a:lnTo>
                            <a:pt x="5577" y="486"/>
                          </a:lnTo>
                          <a:lnTo>
                            <a:pt x="5574" y="485"/>
                          </a:lnTo>
                          <a:lnTo>
                            <a:pt x="5567" y="489"/>
                          </a:lnTo>
                          <a:lnTo>
                            <a:pt x="5573" y="491"/>
                          </a:lnTo>
                          <a:lnTo>
                            <a:pt x="5569" y="495"/>
                          </a:lnTo>
                          <a:lnTo>
                            <a:pt x="5577" y="509"/>
                          </a:lnTo>
                          <a:lnTo>
                            <a:pt x="5600" y="524"/>
                          </a:lnTo>
                          <a:lnTo>
                            <a:pt x="5600" y="530"/>
                          </a:lnTo>
                          <a:lnTo>
                            <a:pt x="5594" y="530"/>
                          </a:lnTo>
                          <a:lnTo>
                            <a:pt x="5583" y="530"/>
                          </a:lnTo>
                          <a:lnTo>
                            <a:pt x="5579" y="538"/>
                          </a:lnTo>
                          <a:lnTo>
                            <a:pt x="5586" y="548"/>
                          </a:lnTo>
                          <a:lnTo>
                            <a:pt x="5592" y="552"/>
                          </a:lnTo>
                          <a:lnTo>
                            <a:pt x="5589" y="552"/>
                          </a:lnTo>
                          <a:lnTo>
                            <a:pt x="5603" y="561"/>
                          </a:lnTo>
                          <a:lnTo>
                            <a:pt x="5592" y="557"/>
                          </a:lnTo>
                          <a:lnTo>
                            <a:pt x="5584" y="565"/>
                          </a:lnTo>
                          <a:lnTo>
                            <a:pt x="5576" y="563"/>
                          </a:lnTo>
                          <a:lnTo>
                            <a:pt x="5579" y="565"/>
                          </a:lnTo>
                          <a:lnTo>
                            <a:pt x="5583" y="565"/>
                          </a:lnTo>
                          <a:lnTo>
                            <a:pt x="5587" y="572"/>
                          </a:lnTo>
                          <a:lnTo>
                            <a:pt x="5584" y="571"/>
                          </a:lnTo>
                          <a:lnTo>
                            <a:pt x="5594" y="578"/>
                          </a:lnTo>
                          <a:lnTo>
                            <a:pt x="5597" y="587"/>
                          </a:lnTo>
                          <a:lnTo>
                            <a:pt x="5590" y="610"/>
                          </a:lnTo>
                          <a:lnTo>
                            <a:pt x="5587" y="606"/>
                          </a:lnTo>
                          <a:lnTo>
                            <a:pt x="5578" y="600"/>
                          </a:lnTo>
                          <a:lnTo>
                            <a:pt x="5549" y="574"/>
                          </a:lnTo>
                          <a:lnTo>
                            <a:pt x="5553" y="574"/>
                          </a:lnTo>
                          <a:lnTo>
                            <a:pt x="5539" y="566"/>
                          </a:lnTo>
                          <a:lnTo>
                            <a:pt x="5485" y="521"/>
                          </a:lnTo>
                          <a:lnTo>
                            <a:pt x="5464" y="499"/>
                          </a:lnTo>
                          <a:lnTo>
                            <a:pt x="5451" y="481"/>
                          </a:lnTo>
                          <a:lnTo>
                            <a:pt x="5452" y="467"/>
                          </a:lnTo>
                          <a:lnTo>
                            <a:pt x="5441" y="459"/>
                          </a:lnTo>
                          <a:lnTo>
                            <a:pt x="5459" y="453"/>
                          </a:lnTo>
                          <a:lnTo>
                            <a:pt x="5463" y="436"/>
                          </a:lnTo>
                          <a:lnTo>
                            <a:pt x="5459" y="430"/>
                          </a:lnTo>
                          <a:lnTo>
                            <a:pt x="5459" y="420"/>
                          </a:lnTo>
                          <a:lnTo>
                            <a:pt x="5464" y="407"/>
                          </a:lnTo>
                          <a:lnTo>
                            <a:pt x="5460" y="402"/>
                          </a:lnTo>
                          <a:lnTo>
                            <a:pt x="5476" y="391"/>
                          </a:lnTo>
                          <a:lnTo>
                            <a:pt x="5470" y="389"/>
                          </a:lnTo>
                          <a:lnTo>
                            <a:pt x="5471" y="383"/>
                          </a:lnTo>
                          <a:lnTo>
                            <a:pt x="5464" y="380"/>
                          </a:lnTo>
                          <a:lnTo>
                            <a:pt x="5460" y="373"/>
                          </a:lnTo>
                          <a:lnTo>
                            <a:pt x="5449" y="363"/>
                          </a:lnTo>
                          <a:lnTo>
                            <a:pt x="5451" y="358"/>
                          </a:lnTo>
                          <a:lnTo>
                            <a:pt x="5465" y="362"/>
                          </a:lnTo>
                          <a:lnTo>
                            <a:pt x="5459" y="358"/>
                          </a:lnTo>
                          <a:lnTo>
                            <a:pt x="5467" y="359"/>
                          </a:lnTo>
                          <a:lnTo>
                            <a:pt x="5441" y="354"/>
                          </a:lnTo>
                          <a:lnTo>
                            <a:pt x="5428" y="357"/>
                          </a:lnTo>
                          <a:lnTo>
                            <a:pt x="5429" y="359"/>
                          </a:lnTo>
                          <a:lnTo>
                            <a:pt x="5433" y="362"/>
                          </a:lnTo>
                          <a:lnTo>
                            <a:pt x="5432" y="363"/>
                          </a:lnTo>
                          <a:lnTo>
                            <a:pt x="5442" y="373"/>
                          </a:lnTo>
                          <a:lnTo>
                            <a:pt x="5451" y="375"/>
                          </a:lnTo>
                          <a:lnTo>
                            <a:pt x="5450" y="379"/>
                          </a:lnTo>
                          <a:lnTo>
                            <a:pt x="5442" y="375"/>
                          </a:lnTo>
                          <a:lnTo>
                            <a:pt x="5440" y="375"/>
                          </a:lnTo>
                          <a:lnTo>
                            <a:pt x="5443" y="377"/>
                          </a:lnTo>
                          <a:lnTo>
                            <a:pt x="5436" y="376"/>
                          </a:lnTo>
                          <a:lnTo>
                            <a:pt x="5434" y="395"/>
                          </a:lnTo>
                          <a:lnTo>
                            <a:pt x="5426" y="398"/>
                          </a:lnTo>
                          <a:lnTo>
                            <a:pt x="5420" y="389"/>
                          </a:lnTo>
                          <a:lnTo>
                            <a:pt x="5412" y="390"/>
                          </a:lnTo>
                          <a:lnTo>
                            <a:pt x="5410" y="387"/>
                          </a:lnTo>
                          <a:lnTo>
                            <a:pt x="5404" y="383"/>
                          </a:lnTo>
                          <a:lnTo>
                            <a:pt x="5401" y="374"/>
                          </a:lnTo>
                          <a:lnTo>
                            <a:pt x="5397" y="369"/>
                          </a:lnTo>
                          <a:lnTo>
                            <a:pt x="5390" y="376"/>
                          </a:lnTo>
                          <a:lnTo>
                            <a:pt x="5379" y="370"/>
                          </a:lnTo>
                          <a:lnTo>
                            <a:pt x="5364" y="375"/>
                          </a:lnTo>
                          <a:lnTo>
                            <a:pt x="5353" y="373"/>
                          </a:lnTo>
                          <a:lnTo>
                            <a:pt x="5348" y="378"/>
                          </a:lnTo>
                          <a:lnTo>
                            <a:pt x="5354" y="385"/>
                          </a:lnTo>
                          <a:lnTo>
                            <a:pt x="5350" y="389"/>
                          </a:lnTo>
                          <a:lnTo>
                            <a:pt x="5353" y="395"/>
                          </a:lnTo>
                          <a:lnTo>
                            <a:pt x="5348" y="414"/>
                          </a:lnTo>
                          <a:lnTo>
                            <a:pt x="5354" y="419"/>
                          </a:lnTo>
                          <a:lnTo>
                            <a:pt x="5356" y="422"/>
                          </a:lnTo>
                          <a:lnTo>
                            <a:pt x="5362" y="423"/>
                          </a:lnTo>
                          <a:lnTo>
                            <a:pt x="5359" y="420"/>
                          </a:lnTo>
                          <a:lnTo>
                            <a:pt x="5375" y="425"/>
                          </a:lnTo>
                          <a:lnTo>
                            <a:pt x="5379" y="428"/>
                          </a:lnTo>
                          <a:lnTo>
                            <a:pt x="5374" y="429"/>
                          </a:lnTo>
                          <a:lnTo>
                            <a:pt x="5367" y="428"/>
                          </a:lnTo>
                          <a:lnTo>
                            <a:pt x="5363" y="431"/>
                          </a:lnTo>
                          <a:lnTo>
                            <a:pt x="5348" y="427"/>
                          </a:lnTo>
                          <a:lnTo>
                            <a:pt x="5348" y="435"/>
                          </a:lnTo>
                          <a:lnTo>
                            <a:pt x="5337" y="431"/>
                          </a:lnTo>
                          <a:lnTo>
                            <a:pt x="5323" y="436"/>
                          </a:lnTo>
                          <a:lnTo>
                            <a:pt x="5313" y="430"/>
                          </a:lnTo>
                          <a:lnTo>
                            <a:pt x="5331" y="428"/>
                          </a:lnTo>
                          <a:lnTo>
                            <a:pt x="5320" y="426"/>
                          </a:lnTo>
                          <a:lnTo>
                            <a:pt x="5308" y="420"/>
                          </a:lnTo>
                          <a:lnTo>
                            <a:pt x="5300" y="422"/>
                          </a:lnTo>
                          <a:lnTo>
                            <a:pt x="5295" y="422"/>
                          </a:lnTo>
                          <a:lnTo>
                            <a:pt x="5297" y="420"/>
                          </a:lnTo>
                          <a:lnTo>
                            <a:pt x="5274" y="416"/>
                          </a:lnTo>
                          <a:lnTo>
                            <a:pt x="5268" y="419"/>
                          </a:lnTo>
                          <a:lnTo>
                            <a:pt x="5275" y="422"/>
                          </a:lnTo>
                          <a:lnTo>
                            <a:pt x="5266" y="421"/>
                          </a:lnTo>
                          <a:lnTo>
                            <a:pt x="5268" y="425"/>
                          </a:lnTo>
                          <a:lnTo>
                            <a:pt x="5272" y="425"/>
                          </a:lnTo>
                          <a:lnTo>
                            <a:pt x="5275" y="427"/>
                          </a:lnTo>
                          <a:lnTo>
                            <a:pt x="5266" y="427"/>
                          </a:lnTo>
                          <a:lnTo>
                            <a:pt x="5259" y="423"/>
                          </a:lnTo>
                          <a:lnTo>
                            <a:pt x="5251" y="427"/>
                          </a:lnTo>
                          <a:lnTo>
                            <a:pt x="5238" y="425"/>
                          </a:lnTo>
                          <a:lnTo>
                            <a:pt x="5229" y="422"/>
                          </a:lnTo>
                          <a:lnTo>
                            <a:pt x="5228" y="423"/>
                          </a:lnTo>
                          <a:lnTo>
                            <a:pt x="5233" y="428"/>
                          </a:lnTo>
                          <a:lnTo>
                            <a:pt x="5228" y="429"/>
                          </a:lnTo>
                          <a:lnTo>
                            <a:pt x="5223" y="427"/>
                          </a:lnTo>
                          <a:lnTo>
                            <a:pt x="5221" y="423"/>
                          </a:lnTo>
                          <a:lnTo>
                            <a:pt x="5188" y="423"/>
                          </a:lnTo>
                          <a:lnTo>
                            <a:pt x="5167" y="429"/>
                          </a:lnTo>
                          <a:lnTo>
                            <a:pt x="5167" y="440"/>
                          </a:lnTo>
                          <a:lnTo>
                            <a:pt x="5161" y="447"/>
                          </a:lnTo>
                          <a:lnTo>
                            <a:pt x="5166" y="458"/>
                          </a:lnTo>
                          <a:lnTo>
                            <a:pt x="5153" y="475"/>
                          </a:lnTo>
                          <a:lnTo>
                            <a:pt x="5153" y="493"/>
                          </a:lnTo>
                          <a:lnTo>
                            <a:pt x="5135" y="522"/>
                          </a:lnTo>
                          <a:lnTo>
                            <a:pt x="5139" y="525"/>
                          </a:lnTo>
                          <a:lnTo>
                            <a:pt x="5151" y="529"/>
                          </a:lnTo>
                          <a:lnTo>
                            <a:pt x="5167" y="526"/>
                          </a:lnTo>
                          <a:lnTo>
                            <a:pt x="5177" y="538"/>
                          </a:lnTo>
                          <a:lnTo>
                            <a:pt x="5179" y="543"/>
                          </a:lnTo>
                          <a:lnTo>
                            <a:pt x="5184" y="546"/>
                          </a:lnTo>
                          <a:lnTo>
                            <a:pt x="5189" y="545"/>
                          </a:lnTo>
                          <a:lnTo>
                            <a:pt x="5188" y="541"/>
                          </a:lnTo>
                          <a:lnTo>
                            <a:pt x="5182" y="538"/>
                          </a:lnTo>
                          <a:lnTo>
                            <a:pt x="5183" y="536"/>
                          </a:lnTo>
                          <a:lnTo>
                            <a:pt x="5190" y="534"/>
                          </a:lnTo>
                          <a:lnTo>
                            <a:pt x="5187" y="540"/>
                          </a:lnTo>
                          <a:lnTo>
                            <a:pt x="5199" y="542"/>
                          </a:lnTo>
                          <a:lnTo>
                            <a:pt x="5195" y="550"/>
                          </a:lnTo>
                          <a:lnTo>
                            <a:pt x="5198" y="552"/>
                          </a:lnTo>
                          <a:lnTo>
                            <a:pt x="5207" y="551"/>
                          </a:lnTo>
                          <a:lnTo>
                            <a:pt x="5210" y="541"/>
                          </a:lnTo>
                          <a:lnTo>
                            <a:pt x="5215" y="545"/>
                          </a:lnTo>
                          <a:lnTo>
                            <a:pt x="5214" y="551"/>
                          </a:lnTo>
                          <a:lnTo>
                            <a:pt x="5218" y="552"/>
                          </a:lnTo>
                          <a:lnTo>
                            <a:pt x="5214" y="541"/>
                          </a:lnTo>
                          <a:lnTo>
                            <a:pt x="5207" y="534"/>
                          </a:lnTo>
                          <a:lnTo>
                            <a:pt x="5220" y="537"/>
                          </a:lnTo>
                          <a:lnTo>
                            <a:pt x="5226" y="534"/>
                          </a:lnTo>
                          <a:lnTo>
                            <a:pt x="5239" y="540"/>
                          </a:lnTo>
                          <a:lnTo>
                            <a:pt x="5243" y="544"/>
                          </a:lnTo>
                          <a:lnTo>
                            <a:pt x="5252" y="548"/>
                          </a:lnTo>
                          <a:lnTo>
                            <a:pt x="5274" y="556"/>
                          </a:lnTo>
                          <a:lnTo>
                            <a:pt x="5277" y="559"/>
                          </a:lnTo>
                          <a:lnTo>
                            <a:pt x="5276" y="564"/>
                          </a:lnTo>
                          <a:lnTo>
                            <a:pt x="5265" y="561"/>
                          </a:lnTo>
                          <a:lnTo>
                            <a:pt x="5279" y="566"/>
                          </a:lnTo>
                          <a:lnTo>
                            <a:pt x="5285" y="571"/>
                          </a:lnTo>
                          <a:lnTo>
                            <a:pt x="5286" y="576"/>
                          </a:lnTo>
                          <a:lnTo>
                            <a:pt x="5297" y="580"/>
                          </a:lnTo>
                          <a:lnTo>
                            <a:pt x="5297" y="585"/>
                          </a:lnTo>
                          <a:lnTo>
                            <a:pt x="5300" y="587"/>
                          </a:lnTo>
                          <a:lnTo>
                            <a:pt x="5299" y="600"/>
                          </a:lnTo>
                          <a:lnTo>
                            <a:pt x="5306" y="609"/>
                          </a:lnTo>
                          <a:lnTo>
                            <a:pt x="5306" y="615"/>
                          </a:lnTo>
                          <a:lnTo>
                            <a:pt x="5317" y="626"/>
                          </a:lnTo>
                          <a:lnTo>
                            <a:pt x="5321" y="628"/>
                          </a:lnTo>
                          <a:lnTo>
                            <a:pt x="5320" y="634"/>
                          </a:lnTo>
                          <a:lnTo>
                            <a:pt x="5328" y="640"/>
                          </a:lnTo>
                          <a:lnTo>
                            <a:pt x="5329" y="647"/>
                          </a:lnTo>
                          <a:lnTo>
                            <a:pt x="5334" y="653"/>
                          </a:lnTo>
                          <a:lnTo>
                            <a:pt x="5340" y="665"/>
                          </a:lnTo>
                          <a:lnTo>
                            <a:pt x="5333" y="679"/>
                          </a:lnTo>
                          <a:lnTo>
                            <a:pt x="5333" y="698"/>
                          </a:lnTo>
                          <a:lnTo>
                            <a:pt x="5338" y="716"/>
                          </a:lnTo>
                          <a:lnTo>
                            <a:pt x="5326" y="757"/>
                          </a:lnTo>
                          <a:lnTo>
                            <a:pt x="5325" y="777"/>
                          </a:lnTo>
                          <a:lnTo>
                            <a:pt x="5310" y="792"/>
                          </a:lnTo>
                          <a:lnTo>
                            <a:pt x="5299" y="796"/>
                          </a:lnTo>
                          <a:lnTo>
                            <a:pt x="5282" y="791"/>
                          </a:lnTo>
                          <a:lnTo>
                            <a:pt x="5281" y="793"/>
                          </a:lnTo>
                          <a:lnTo>
                            <a:pt x="5276" y="783"/>
                          </a:lnTo>
                          <a:lnTo>
                            <a:pt x="5271" y="788"/>
                          </a:lnTo>
                          <a:lnTo>
                            <a:pt x="5269" y="787"/>
                          </a:lnTo>
                          <a:lnTo>
                            <a:pt x="5270" y="782"/>
                          </a:lnTo>
                          <a:lnTo>
                            <a:pt x="5265" y="782"/>
                          </a:lnTo>
                          <a:lnTo>
                            <a:pt x="5265" y="799"/>
                          </a:lnTo>
                          <a:lnTo>
                            <a:pt x="5254" y="797"/>
                          </a:lnTo>
                          <a:lnTo>
                            <a:pt x="5259" y="801"/>
                          </a:lnTo>
                          <a:lnTo>
                            <a:pt x="5259" y="806"/>
                          </a:lnTo>
                          <a:lnTo>
                            <a:pt x="5255" y="803"/>
                          </a:lnTo>
                          <a:lnTo>
                            <a:pt x="5248" y="795"/>
                          </a:lnTo>
                          <a:lnTo>
                            <a:pt x="5258" y="792"/>
                          </a:lnTo>
                          <a:lnTo>
                            <a:pt x="5255" y="781"/>
                          </a:lnTo>
                          <a:lnTo>
                            <a:pt x="5250" y="777"/>
                          </a:lnTo>
                          <a:lnTo>
                            <a:pt x="5245" y="765"/>
                          </a:lnTo>
                          <a:lnTo>
                            <a:pt x="5227" y="747"/>
                          </a:lnTo>
                          <a:lnTo>
                            <a:pt x="5235" y="744"/>
                          </a:lnTo>
                          <a:lnTo>
                            <a:pt x="5237" y="735"/>
                          </a:lnTo>
                          <a:lnTo>
                            <a:pt x="5262" y="742"/>
                          </a:lnTo>
                          <a:lnTo>
                            <a:pt x="5259" y="733"/>
                          </a:lnTo>
                          <a:lnTo>
                            <a:pt x="5262" y="729"/>
                          </a:lnTo>
                          <a:lnTo>
                            <a:pt x="5259" y="724"/>
                          </a:lnTo>
                          <a:lnTo>
                            <a:pt x="5260" y="715"/>
                          </a:lnTo>
                          <a:lnTo>
                            <a:pt x="5256" y="710"/>
                          </a:lnTo>
                          <a:lnTo>
                            <a:pt x="5256" y="707"/>
                          </a:lnTo>
                          <a:lnTo>
                            <a:pt x="5249" y="691"/>
                          </a:lnTo>
                          <a:lnTo>
                            <a:pt x="5254" y="682"/>
                          </a:lnTo>
                          <a:lnTo>
                            <a:pt x="5246" y="676"/>
                          </a:lnTo>
                          <a:lnTo>
                            <a:pt x="5245" y="669"/>
                          </a:lnTo>
                          <a:lnTo>
                            <a:pt x="5237" y="667"/>
                          </a:lnTo>
                          <a:lnTo>
                            <a:pt x="5225" y="673"/>
                          </a:lnTo>
                          <a:lnTo>
                            <a:pt x="5217" y="673"/>
                          </a:lnTo>
                          <a:lnTo>
                            <a:pt x="5213" y="682"/>
                          </a:lnTo>
                          <a:lnTo>
                            <a:pt x="5186" y="682"/>
                          </a:lnTo>
                          <a:lnTo>
                            <a:pt x="5173" y="672"/>
                          </a:lnTo>
                          <a:lnTo>
                            <a:pt x="5173" y="668"/>
                          </a:lnTo>
                          <a:lnTo>
                            <a:pt x="5163" y="661"/>
                          </a:lnTo>
                          <a:lnTo>
                            <a:pt x="5162" y="656"/>
                          </a:lnTo>
                          <a:lnTo>
                            <a:pt x="5154" y="656"/>
                          </a:lnTo>
                          <a:lnTo>
                            <a:pt x="5132" y="644"/>
                          </a:lnTo>
                          <a:lnTo>
                            <a:pt x="5126" y="645"/>
                          </a:lnTo>
                          <a:lnTo>
                            <a:pt x="5115" y="639"/>
                          </a:lnTo>
                          <a:lnTo>
                            <a:pt x="5100" y="639"/>
                          </a:lnTo>
                          <a:lnTo>
                            <a:pt x="5091" y="635"/>
                          </a:lnTo>
                          <a:lnTo>
                            <a:pt x="5085" y="626"/>
                          </a:lnTo>
                          <a:lnTo>
                            <a:pt x="5079" y="622"/>
                          </a:lnTo>
                          <a:lnTo>
                            <a:pt x="5072" y="614"/>
                          </a:lnTo>
                          <a:lnTo>
                            <a:pt x="5060" y="606"/>
                          </a:lnTo>
                          <a:lnTo>
                            <a:pt x="5056" y="600"/>
                          </a:lnTo>
                          <a:lnTo>
                            <a:pt x="5054" y="601"/>
                          </a:lnTo>
                          <a:lnTo>
                            <a:pt x="5054" y="599"/>
                          </a:lnTo>
                          <a:lnTo>
                            <a:pt x="5035" y="586"/>
                          </a:lnTo>
                          <a:lnTo>
                            <a:pt x="5035" y="583"/>
                          </a:lnTo>
                          <a:lnTo>
                            <a:pt x="5018" y="573"/>
                          </a:lnTo>
                          <a:lnTo>
                            <a:pt x="5016" y="568"/>
                          </a:lnTo>
                          <a:lnTo>
                            <a:pt x="5006" y="566"/>
                          </a:lnTo>
                          <a:lnTo>
                            <a:pt x="5003" y="562"/>
                          </a:lnTo>
                          <a:lnTo>
                            <a:pt x="4981" y="559"/>
                          </a:lnTo>
                          <a:lnTo>
                            <a:pt x="4960" y="551"/>
                          </a:lnTo>
                          <a:lnTo>
                            <a:pt x="4916" y="557"/>
                          </a:lnTo>
                          <a:lnTo>
                            <a:pt x="4910" y="568"/>
                          </a:lnTo>
                          <a:lnTo>
                            <a:pt x="4914" y="573"/>
                          </a:lnTo>
                          <a:lnTo>
                            <a:pt x="4926" y="573"/>
                          </a:lnTo>
                          <a:lnTo>
                            <a:pt x="4928" y="577"/>
                          </a:lnTo>
                          <a:lnTo>
                            <a:pt x="4933" y="583"/>
                          </a:lnTo>
                          <a:lnTo>
                            <a:pt x="4929" y="594"/>
                          </a:lnTo>
                          <a:lnTo>
                            <a:pt x="4932" y="621"/>
                          </a:lnTo>
                          <a:lnTo>
                            <a:pt x="4937" y="622"/>
                          </a:lnTo>
                          <a:lnTo>
                            <a:pt x="4940" y="628"/>
                          </a:lnTo>
                          <a:lnTo>
                            <a:pt x="4929" y="631"/>
                          </a:lnTo>
                          <a:lnTo>
                            <a:pt x="4922" y="641"/>
                          </a:lnTo>
                          <a:lnTo>
                            <a:pt x="4897" y="634"/>
                          </a:lnTo>
                          <a:lnTo>
                            <a:pt x="4886" y="629"/>
                          </a:lnTo>
                          <a:lnTo>
                            <a:pt x="4872" y="632"/>
                          </a:lnTo>
                          <a:lnTo>
                            <a:pt x="4858" y="625"/>
                          </a:lnTo>
                          <a:lnTo>
                            <a:pt x="4848" y="624"/>
                          </a:lnTo>
                          <a:lnTo>
                            <a:pt x="4831" y="641"/>
                          </a:lnTo>
                          <a:lnTo>
                            <a:pt x="4800" y="649"/>
                          </a:lnTo>
                          <a:lnTo>
                            <a:pt x="4759" y="645"/>
                          </a:lnTo>
                          <a:lnTo>
                            <a:pt x="4743" y="637"/>
                          </a:lnTo>
                          <a:lnTo>
                            <a:pt x="4739" y="631"/>
                          </a:lnTo>
                          <a:lnTo>
                            <a:pt x="4724" y="629"/>
                          </a:lnTo>
                          <a:lnTo>
                            <a:pt x="4711" y="622"/>
                          </a:lnTo>
                          <a:lnTo>
                            <a:pt x="4685" y="619"/>
                          </a:lnTo>
                          <a:lnTo>
                            <a:pt x="4667" y="627"/>
                          </a:lnTo>
                          <a:lnTo>
                            <a:pt x="4653" y="626"/>
                          </a:lnTo>
                          <a:lnTo>
                            <a:pt x="4631" y="617"/>
                          </a:lnTo>
                          <a:lnTo>
                            <a:pt x="4619" y="600"/>
                          </a:lnTo>
                          <a:lnTo>
                            <a:pt x="4572" y="590"/>
                          </a:lnTo>
                          <a:lnTo>
                            <a:pt x="4550" y="583"/>
                          </a:lnTo>
                          <a:lnTo>
                            <a:pt x="4550" y="589"/>
                          </a:lnTo>
                          <a:lnTo>
                            <a:pt x="4543" y="597"/>
                          </a:lnTo>
                          <a:lnTo>
                            <a:pt x="4544" y="608"/>
                          </a:lnTo>
                          <a:lnTo>
                            <a:pt x="4553" y="616"/>
                          </a:lnTo>
                          <a:lnTo>
                            <a:pt x="4560" y="618"/>
                          </a:lnTo>
                          <a:lnTo>
                            <a:pt x="4562" y="624"/>
                          </a:lnTo>
                          <a:lnTo>
                            <a:pt x="4562" y="629"/>
                          </a:lnTo>
                          <a:lnTo>
                            <a:pt x="4552" y="636"/>
                          </a:lnTo>
                          <a:lnTo>
                            <a:pt x="4527" y="630"/>
                          </a:lnTo>
                          <a:lnTo>
                            <a:pt x="4518" y="632"/>
                          </a:lnTo>
                          <a:lnTo>
                            <a:pt x="4500" y="629"/>
                          </a:lnTo>
                          <a:lnTo>
                            <a:pt x="4487" y="617"/>
                          </a:lnTo>
                          <a:lnTo>
                            <a:pt x="4466" y="617"/>
                          </a:lnTo>
                          <a:lnTo>
                            <a:pt x="4461" y="613"/>
                          </a:lnTo>
                          <a:lnTo>
                            <a:pt x="4457" y="615"/>
                          </a:lnTo>
                          <a:lnTo>
                            <a:pt x="4449" y="611"/>
                          </a:lnTo>
                          <a:lnTo>
                            <a:pt x="4412" y="631"/>
                          </a:lnTo>
                          <a:lnTo>
                            <a:pt x="4416" y="636"/>
                          </a:lnTo>
                          <a:lnTo>
                            <a:pt x="4408" y="638"/>
                          </a:lnTo>
                          <a:lnTo>
                            <a:pt x="4408" y="641"/>
                          </a:lnTo>
                          <a:lnTo>
                            <a:pt x="4391" y="642"/>
                          </a:lnTo>
                          <a:lnTo>
                            <a:pt x="4393" y="647"/>
                          </a:lnTo>
                          <a:lnTo>
                            <a:pt x="4388" y="649"/>
                          </a:lnTo>
                          <a:lnTo>
                            <a:pt x="4380" y="650"/>
                          </a:lnTo>
                          <a:lnTo>
                            <a:pt x="4362" y="639"/>
                          </a:lnTo>
                          <a:lnTo>
                            <a:pt x="4363" y="635"/>
                          </a:lnTo>
                          <a:lnTo>
                            <a:pt x="4355" y="642"/>
                          </a:lnTo>
                          <a:lnTo>
                            <a:pt x="4337" y="639"/>
                          </a:lnTo>
                          <a:lnTo>
                            <a:pt x="4328" y="631"/>
                          </a:lnTo>
                          <a:lnTo>
                            <a:pt x="4327" y="628"/>
                          </a:lnTo>
                          <a:lnTo>
                            <a:pt x="4313" y="624"/>
                          </a:lnTo>
                          <a:lnTo>
                            <a:pt x="4302" y="613"/>
                          </a:lnTo>
                          <a:lnTo>
                            <a:pt x="4291" y="608"/>
                          </a:lnTo>
                          <a:lnTo>
                            <a:pt x="4278" y="609"/>
                          </a:lnTo>
                          <a:lnTo>
                            <a:pt x="4276" y="614"/>
                          </a:lnTo>
                          <a:lnTo>
                            <a:pt x="4257" y="614"/>
                          </a:lnTo>
                          <a:lnTo>
                            <a:pt x="4254" y="608"/>
                          </a:lnTo>
                          <a:lnTo>
                            <a:pt x="4248" y="609"/>
                          </a:lnTo>
                          <a:lnTo>
                            <a:pt x="4247" y="604"/>
                          </a:lnTo>
                          <a:lnTo>
                            <a:pt x="4237" y="600"/>
                          </a:lnTo>
                          <a:lnTo>
                            <a:pt x="4234" y="604"/>
                          </a:lnTo>
                          <a:lnTo>
                            <a:pt x="4237" y="608"/>
                          </a:lnTo>
                          <a:lnTo>
                            <a:pt x="4232" y="613"/>
                          </a:lnTo>
                          <a:lnTo>
                            <a:pt x="4169" y="557"/>
                          </a:lnTo>
                          <a:lnTo>
                            <a:pt x="4137" y="541"/>
                          </a:lnTo>
                          <a:lnTo>
                            <a:pt x="4132" y="537"/>
                          </a:lnTo>
                          <a:lnTo>
                            <a:pt x="4138" y="537"/>
                          </a:lnTo>
                          <a:lnTo>
                            <a:pt x="4137" y="531"/>
                          </a:lnTo>
                          <a:lnTo>
                            <a:pt x="4108" y="545"/>
                          </a:lnTo>
                          <a:lnTo>
                            <a:pt x="4103" y="547"/>
                          </a:lnTo>
                          <a:lnTo>
                            <a:pt x="4106" y="553"/>
                          </a:lnTo>
                          <a:lnTo>
                            <a:pt x="4094" y="548"/>
                          </a:lnTo>
                          <a:lnTo>
                            <a:pt x="4089" y="554"/>
                          </a:lnTo>
                          <a:lnTo>
                            <a:pt x="4083" y="548"/>
                          </a:lnTo>
                          <a:lnTo>
                            <a:pt x="4084" y="544"/>
                          </a:lnTo>
                          <a:lnTo>
                            <a:pt x="4089" y="544"/>
                          </a:lnTo>
                          <a:lnTo>
                            <a:pt x="4088" y="540"/>
                          </a:lnTo>
                          <a:lnTo>
                            <a:pt x="4080" y="542"/>
                          </a:lnTo>
                          <a:lnTo>
                            <a:pt x="4067" y="537"/>
                          </a:lnTo>
                          <a:lnTo>
                            <a:pt x="4067" y="540"/>
                          </a:lnTo>
                          <a:lnTo>
                            <a:pt x="4071" y="542"/>
                          </a:lnTo>
                          <a:lnTo>
                            <a:pt x="4067" y="543"/>
                          </a:lnTo>
                          <a:lnTo>
                            <a:pt x="4066" y="537"/>
                          </a:lnTo>
                          <a:lnTo>
                            <a:pt x="4055" y="533"/>
                          </a:lnTo>
                          <a:lnTo>
                            <a:pt x="4060" y="538"/>
                          </a:lnTo>
                          <a:lnTo>
                            <a:pt x="4051" y="535"/>
                          </a:lnTo>
                          <a:lnTo>
                            <a:pt x="4050" y="538"/>
                          </a:lnTo>
                          <a:lnTo>
                            <a:pt x="4045" y="536"/>
                          </a:lnTo>
                          <a:lnTo>
                            <a:pt x="4042" y="538"/>
                          </a:lnTo>
                          <a:lnTo>
                            <a:pt x="4037" y="534"/>
                          </a:lnTo>
                          <a:lnTo>
                            <a:pt x="4041" y="534"/>
                          </a:lnTo>
                          <a:lnTo>
                            <a:pt x="4038" y="526"/>
                          </a:lnTo>
                          <a:lnTo>
                            <a:pt x="4032" y="523"/>
                          </a:lnTo>
                          <a:lnTo>
                            <a:pt x="4025" y="512"/>
                          </a:lnTo>
                          <a:lnTo>
                            <a:pt x="4018" y="512"/>
                          </a:lnTo>
                          <a:lnTo>
                            <a:pt x="4016" y="516"/>
                          </a:lnTo>
                          <a:lnTo>
                            <a:pt x="3990" y="510"/>
                          </a:lnTo>
                          <a:lnTo>
                            <a:pt x="3994" y="513"/>
                          </a:lnTo>
                          <a:lnTo>
                            <a:pt x="3988" y="511"/>
                          </a:lnTo>
                          <a:lnTo>
                            <a:pt x="3987" y="514"/>
                          </a:lnTo>
                          <a:lnTo>
                            <a:pt x="3980" y="515"/>
                          </a:lnTo>
                          <a:lnTo>
                            <a:pt x="3984" y="517"/>
                          </a:lnTo>
                          <a:lnTo>
                            <a:pt x="3983" y="520"/>
                          </a:lnTo>
                          <a:lnTo>
                            <a:pt x="3939" y="527"/>
                          </a:lnTo>
                          <a:lnTo>
                            <a:pt x="3936" y="530"/>
                          </a:lnTo>
                          <a:lnTo>
                            <a:pt x="3937" y="534"/>
                          </a:lnTo>
                          <a:lnTo>
                            <a:pt x="3932" y="532"/>
                          </a:lnTo>
                          <a:lnTo>
                            <a:pt x="3903" y="537"/>
                          </a:lnTo>
                          <a:lnTo>
                            <a:pt x="3895" y="540"/>
                          </a:lnTo>
                          <a:lnTo>
                            <a:pt x="3895" y="544"/>
                          </a:lnTo>
                          <a:lnTo>
                            <a:pt x="3891" y="541"/>
                          </a:lnTo>
                          <a:lnTo>
                            <a:pt x="3874" y="540"/>
                          </a:lnTo>
                          <a:lnTo>
                            <a:pt x="3868" y="542"/>
                          </a:lnTo>
                          <a:lnTo>
                            <a:pt x="3873" y="545"/>
                          </a:lnTo>
                          <a:lnTo>
                            <a:pt x="3868" y="550"/>
                          </a:lnTo>
                          <a:lnTo>
                            <a:pt x="3882" y="552"/>
                          </a:lnTo>
                          <a:lnTo>
                            <a:pt x="3876" y="552"/>
                          </a:lnTo>
                          <a:lnTo>
                            <a:pt x="3876" y="556"/>
                          </a:lnTo>
                          <a:lnTo>
                            <a:pt x="3894" y="561"/>
                          </a:lnTo>
                          <a:lnTo>
                            <a:pt x="3895" y="563"/>
                          </a:lnTo>
                          <a:lnTo>
                            <a:pt x="3877" y="564"/>
                          </a:lnTo>
                          <a:lnTo>
                            <a:pt x="3873" y="569"/>
                          </a:lnTo>
                          <a:lnTo>
                            <a:pt x="3883" y="578"/>
                          </a:lnTo>
                          <a:lnTo>
                            <a:pt x="3867" y="586"/>
                          </a:lnTo>
                          <a:lnTo>
                            <a:pt x="3876" y="589"/>
                          </a:lnTo>
                          <a:lnTo>
                            <a:pt x="3875" y="593"/>
                          </a:lnTo>
                          <a:lnTo>
                            <a:pt x="3886" y="594"/>
                          </a:lnTo>
                          <a:lnTo>
                            <a:pt x="3902" y="601"/>
                          </a:lnTo>
                          <a:lnTo>
                            <a:pt x="3901" y="613"/>
                          </a:lnTo>
                          <a:lnTo>
                            <a:pt x="3889" y="615"/>
                          </a:lnTo>
                          <a:lnTo>
                            <a:pt x="3876" y="610"/>
                          </a:lnTo>
                          <a:lnTo>
                            <a:pt x="3875" y="618"/>
                          </a:lnTo>
                          <a:lnTo>
                            <a:pt x="3871" y="619"/>
                          </a:lnTo>
                          <a:lnTo>
                            <a:pt x="3868" y="616"/>
                          </a:lnTo>
                          <a:lnTo>
                            <a:pt x="3852" y="613"/>
                          </a:lnTo>
                          <a:lnTo>
                            <a:pt x="3850" y="607"/>
                          </a:lnTo>
                          <a:lnTo>
                            <a:pt x="3844" y="604"/>
                          </a:lnTo>
                          <a:lnTo>
                            <a:pt x="3834" y="605"/>
                          </a:lnTo>
                          <a:lnTo>
                            <a:pt x="3835" y="609"/>
                          </a:lnTo>
                          <a:lnTo>
                            <a:pt x="3831" y="610"/>
                          </a:lnTo>
                          <a:lnTo>
                            <a:pt x="3823" y="606"/>
                          </a:lnTo>
                          <a:lnTo>
                            <a:pt x="3812" y="606"/>
                          </a:lnTo>
                          <a:lnTo>
                            <a:pt x="3801" y="618"/>
                          </a:lnTo>
                          <a:lnTo>
                            <a:pt x="3779" y="607"/>
                          </a:lnTo>
                          <a:lnTo>
                            <a:pt x="3779" y="609"/>
                          </a:lnTo>
                          <a:lnTo>
                            <a:pt x="3783" y="616"/>
                          </a:lnTo>
                          <a:lnTo>
                            <a:pt x="3779" y="617"/>
                          </a:lnTo>
                          <a:lnTo>
                            <a:pt x="3778" y="610"/>
                          </a:lnTo>
                          <a:lnTo>
                            <a:pt x="3754" y="597"/>
                          </a:lnTo>
                          <a:lnTo>
                            <a:pt x="3740" y="597"/>
                          </a:lnTo>
                          <a:lnTo>
                            <a:pt x="3733" y="590"/>
                          </a:lnTo>
                          <a:lnTo>
                            <a:pt x="3725" y="593"/>
                          </a:lnTo>
                          <a:lnTo>
                            <a:pt x="3724" y="597"/>
                          </a:lnTo>
                          <a:lnTo>
                            <a:pt x="3717" y="597"/>
                          </a:lnTo>
                          <a:lnTo>
                            <a:pt x="3718" y="594"/>
                          </a:lnTo>
                          <a:lnTo>
                            <a:pt x="3705" y="590"/>
                          </a:lnTo>
                          <a:lnTo>
                            <a:pt x="3708" y="595"/>
                          </a:lnTo>
                          <a:lnTo>
                            <a:pt x="3703" y="594"/>
                          </a:lnTo>
                          <a:lnTo>
                            <a:pt x="3701" y="600"/>
                          </a:lnTo>
                          <a:lnTo>
                            <a:pt x="3687" y="605"/>
                          </a:lnTo>
                          <a:lnTo>
                            <a:pt x="3688" y="611"/>
                          </a:lnTo>
                          <a:lnTo>
                            <a:pt x="3677" y="617"/>
                          </a:lnTo>
                          <a:lnTo>
                            <a:pt x="3683" y="631"/>
                          </a:lnTo>
                          <a:lnTo>
                            <a:pt x="3673" y="632"/>
                          </a:lnTo>
                          <a:lnTo>
                            <a:pt x="3658" y="619"/>
                          </a:lnTo>
                          <a:lnTo>
                            <a:pt x="3653" y="624"/>
                          </a:lnTo>
                          <a:lnTo>
                            <a:pt x="3656" y="629"/>
                          </a:lnTo>
                          <a:lnTo>
                            <a:pt x="3649" y="634"/>
                          </a:lnTo>
                          <a:lnTo>
                            <a:pt x="3650" y="645"/>
                          </a:lnTo>
                          <a:lnTo>
                            <a:pt x="3656" y="650"/>
                          </a:lnTo>
                          <a:lnTo>
                            <a:pt x="3650" y="666"/>
                          </a:lnTo>
                          <a:lnTo>
                            <a:pt x="3662" y="669"/>
                          </a:lnTo>
                          <a:lnTo>
                            <a:pt x="3667" y="681"/>
                          </a:lnTo>
                          <a:lnTo>
                            <a:pt x="3683" y="681"/>
                          </a:lnTo>
                          <a:lnTo>
                            <a:pt x="3704" y="703"/>
                          </a:lnTo>
                          <a:lnTo>
                            <a:pt x="3697" y="703"/>
                          </a:lnTo>
                          <a:lnTo>
                            <a:pt x="3698" y="708"/>
                          </a:lnTo>
                          <a:lnTo>
                            <a:pt x="3711" y="713"/>
                          </a:lnTo>
                          <a:lnTo>
                            <a:pt x="3714" y="719"/>
                          </a:lnTo>
                          <a:lnTo>
                            <a:pt x="3729" y="724"/>
                          </a:lnTo>
                          <a:lnTo>
                            <a:pt x="3720" y="731"/>
                          </a:lnTo>
                          <a:lnTo>
                            <a:pt x="3710" y="749"/>
                          </a:lnTo>
                          <a:lnTo>
                            <a:pt x="3727" y="778"/>
                          </a:lnTo>
                          <a:lnTo>
                            <a:pt x="3741" y="796"/>
                          </a:lnTo>
                          <a:lnTo>
                            <a:pt x="3712" y="830"/>
                          </a:lnTo>
                          <a:lnTo>
                            <a:pt x="3703" y="829"/>
                          </a:lnTo>
                          <a:lnTo>
                            <a:pt x="3689" y="816"/>
                          </a:lnTo>
                          <a:lnTo>
                            <a:pt x="3682" y="815"/>
                          </a:lnTo>
                          <a:lnTo>
                            <a:pt x="3667" y="807"/>
                          </a:lnTo>
                          <a:lnTo>
                            <a:pt x="3667" y="801"/>
                          </a:lnTo>
                          <a:lnTo>
                            <a:pt x="3650" y="795"/>
                          </a:lnTo>
                          <a:lnTo>
                            <a:pt x="3632" y="798"/>
                          </a:lnTo>
                          <a:lnTo>
                            <a:pt x="3628" y="797"/>
                          </a:lnTo>
                          <a:lnTo>
                            <a:pt x="3629" y="795"/>
                          </a:lnTo>
                          <a:lnTo>
                            <a:pt x="3609" y="785"/>
                          </a:lnTo>
                          <a:lnTo>
                            <a:pt x="3586" y="784"/>
                          </a:lnTo>
                          <a:lnTo>
                            <a:pt x="3559" y="776"/>
                          </a:lnTo>
                          <a:lnTo>
                            <a:pt x="3556" y="781"/>
                          </a:lnTo>
                          <a:lnTo>
                            <a:pt x="3528" y="760"/>
                          </a:lnTo>
                          <a:lnTo>
                            <a:pt x="3517" y="757"/>
                          </a:lnTo>
                          <a:lnTo>
                            <a:pt x="3508" y="750"/>
                          </a:lnTo>
                          <a:lnTo>
                            <a:pt x="3503" y="751"/>
                          </a:lnTo>
                          <a:lnTo>
                            <a:pt x="3497" y="744"/>
                          </a:lnTo>
                          <a:lnTo>
                            <a:pt x="3484" y="739"/>
                          </a:lnTo>
                          <a:lnTo>
                            <a:pt x="3491" y="737"/>
                          </a:lnTo>
                          <a:lnTo>
                            <a:pt x="3485" y="736"/>
                          </a:lnTo>
                          <a:lnTo>
                            <a:pt x="3488" y="733"/>
                          </a:lnTo>
                          <a:lnTo>
                            <a:pt x="3494" y="739"/>
                          </a:lnTo>
                          <a:lnTo>
                            <a:pt x="3505" y="736"/>
                          </a:lnTo>
                          <a:lnTo>
                            <a:pt x="3502" y="729"/>
                          </a:lnTo>
                          <a:lnTo>
                            <a:pt x="3506" y="721"/>
                          </a:lnTo>
                          <a:lnTo>
                            <a:pt x="3509" y="722"/>
                          </a:lnTo>
                          <a:lnTo>
                            <a:pt x="3510" y="718"/>
                          </a:lnTo>
                          <a:lnTo>
                            <a:pt x="3517" y="720"/>
                          </a:lnTo>
                          <a:lnTo>
                            <a:pt x="3504" y="711"/>
                          </a:lnTo>
                          <a:lnTo>
                            <a:pt x="3499" y="705"/>
                          </a:lnTo>
                          <a:lnTo>
                            <a:pt x="3515" y="705"/>
                          </a:lnTo>
                          <a:lnTo>
                            <a:pt x="3510" y="704"/>
                          </a:lnTo>
                          <a:lnTo>
                            <a:pt x="3510" y="702"/>
                          </a:lnTo>
                          <a:lnTo>
                            <a:pt x="3526" y="698"/>
                          </a:lnTo>
                          <a:lnTo>
                            <a:pt x="3525" y="692"/>
                          </a:lnTo>
                          <a:lnTo>
                            <a:pt x="3506" y="695"/>
                          </a:lnTo>
                          <a:lnTo>
                            <a:pt x="3506" y="686"/>
                          </a:lnTo>
                          <a:lnTo>
                            <a:pt x="3514" y="682"/>
                          </a:lnTo>
                          <a:lnTo>
                            <a:pt x="3514" y="679"/>
                          </a:lnTo>
                          <a:lnTo>
                            <a:pt x="3532" y="678"/>
                          </a:lnTo>
                          <a:lnTo>
                            <a:pt x="3533" y="669"/>
                          </a:lnTo>
                          <a:lnTo>
                            <a:pt x="3526" y="661"/>
                          </a:lnTo>
                          <a:lnTo>
                            <a:pt x="3532" y="656"/>
                          </a:lnTo>
                          <a:lnTo>
                            <a:pt x="3524" y="652"/>
                          </a:lnTo>
                          <a:lnTo>
                            <a:pt x="3532" y="647"/>
                          </a:lnTo>
                          <a:lnTo>
                            <a:pt x="3529" y="639"/>
                          </a:lnTo>
                          <a:lnTo>
                            <a:pt x="3524" y="640"/>
                          </a:lnTo>
                          <a:lnTo>
                            <a:pt x="3510" y="632"/>
                          </a:lnTo>
                          <a:lnTo>
                            <a:pt x="3507" y="635"/>
                          </a:lnTo>
                          <a:lnTo>
                            <a:pt x="3494" y="628"/>
                          </a:lnTo>
                          <a:lnTo>
                            <a:pt x="3491" y="632"/>
                          </a:lnTo>
                          <a:lnTo>
                            <a:pt x="3477" y="620"/>
                          </a:lnTo>
                          <a:lnTo>
                            <a:pt x="3463" y="626"/>
                          </a:lnTo>
                          <a:lnTo>
                            <a:pt x="3454" y="620"/>
                          </a:lnTo>
                          <a:lnTo>
                            <a:pt x="3445" y="621"/>
                          </a:lnTo>
                          <a:lnTo>
                            <a:pt x="3442" y="618"/>
                          </a:lnTo>
                          <a:lnTo>
                            <a:pt x="3437" y="607"/>
                          </a:lnTo>
                          <a:lnTo>
                            <a:pt x="3432" y="603"/>
                          </a:lnTo>
                          <a:lnTo>
                            <a:pt x="3418" y="601"/>
                          </a:lnTo>
                          <a:lnTo>
                            <a:pt x="3412" y="594"/>
                          </a:lnTo>
                          <a:lnTo>
                            <a:pt x="3417" y="589"/>
                          </a:lnTo>
                          <a:lnTo>
                            <a:pt x="3404" y="577"/>
                          </a:lnTo>
                          <a:lnTo>
                            <a:pt x="3380" y="578"/>
                          </a:lnTo>
                          <a:lnTo>
                            <a:pt x="3377" y="584"/>
                          </a:lnTo>
                          <a:lnTo>
                            <a:pt x="3370" y="583"/>
                          </a:lnTo>
                          <a:lnTo>
                            <a:pt x="3365" y="578"/>
                          </a:lnTo>
                          <a:lnTo>
                            <a:pt x="3363" y="567"/>
                          </a:lnTo>
                          <a:lnTo>
                            <a:pt x="3356" y="563"/>
                          </a:lnTo>
                          <a:lnTo>
                            <a:pt x="3359" y="558"/>
                          </a:lnTo>
                          <a:lnTo>
                            <a:pt x="3373" y="561"/>
                          </a:lnTo>
                          <a:lnTo>
                            <a:pt x="3381" y="553"/>
                          </a:lnTo>
                          <a:lnTo>
                            <a:pt x="3374" y="551"/>
                          </a:lnTo>
                          <a:lnTo>
                            <a:pt x="3374" y="547"/>
                          </a:lnTo>
                          <a:lnTo>
                            <a:pt x="3362" y="545"/>
                          </a:lnTo>
                          <a:lnTo>
                            <a:pt x="3362" y="540"/>
                          </a:lnTo>
                          <a:lnTo>
                            <a:pt x="3352" y="535"/>
                          </a:lnTo>
                          <a:lnTo>
                            <a:pt x="3346" y="526"/>
                          </a:lnTo>
                          <a:lnTo>
                            <a:pt x="3341" y="523"/>
                          </a:lnTo>
                          <a:lnTo>
                            <a:pt x="3343" y="517"/>
                          </a:lnTo>
                          <a:lnTo>
                            <a:pt x="3339" y="512"/>
                          </a:lnTo>
                          <a:lnTo>
                            <a:pt x="3340" y="505"/>
                          </a:lnTo>
                          <a:lnTo>
                            <a:pt x="3326" y="500"/>
                          </a:lnTo>
                          <a:lnTo>
                            <a:pt x="3314" y="504"/>
                          </a:lnTo>
                          <a:lnTo>
                            <a:pt x="3312" y="498"/>
                          </a:lnTo>
                          <a:lnTo>
                            <a:pt x="3301" y="498"/>
                          </a:lnTo>
                          <a:lnTo>
                            <a:pt x="3290" y="494"/>
                          </a:lnTo>
                          <a:lnTo>
                            <a:pt x="3291" y="491"/>
                          </a:lnTo>
                          <a:lnTo>
                            <a:pt x="3283" y="479"/>
                          </a:lnTo>
                          <a:lnTo>
                            <a:pt x="3279" y="478"/>
                          </a:lnTo>
                          <a:lnTo>
                            <a:pt x="3280" y="469"/>
                          </a:lnTo>
                          <a:lnTo>
                            <a:pt x="3271" y="463"/>
                          </a:lnTo>
                          <a:lnTo>
                            <a:pt x="3272" y="458"/>
                          </a:lnTo>
                          <a:lnTo>
                            <a:pt x="3277" y="457"/>
                          </a:lnTo>
                          <a:lnTo>
                            <a:pt x="3270" y="449"/>
                          </a:lnTo>
                          <a:lnTo>
                            <a:pt x="3267" y="436"/>
                          </a:lnTo>
                          <a:lnTo>
                            <a:pt x="3272" y="427"/>
                          </a:lnTo>
                          <a:lnTo>
                            <a:pt x="3277" y="426"/>
                          </a:lnTo>
                          <a:lnTo>
                            <a:pt x="3273" y="422"/>
                          </a:lnTo>
                          <a:lnTo>
                            <a:pt x="3273" y="416"/>
                          </a:lnTo>
                          <a:lnTo>
                            <a:pt x="3278" y="418"/>
                          </a:lnTo>
                          <a:lnTo>
                            <a:pt x="3280" y="414"/>
                          </a:lnTo>
                          <a:lnTo>
                            <a:pt x="3285" y="416"/>
                          </a:lnTo>
                          <a:lnTo>
                            <a:pt x="3290" y="410"/>
                          </a:lnTo>
                          <a:lnTo>
                            <a:pt x="3307" y="414"/>
                          </a:lnTo>
                          <a:lnTo>
                            <a:pt x="3308" y="411"/>
                          </a:lnTo>
                          <a:lnTo>
                            <a:pt x="3279" y="402"/>
                          </a:lnTo>
                          <a:lnTo>
                            <a:pt x="3276" y="399"/>
                          </a:lnTo>
                          <a:lnTo>
                            <a:pt x="3280" y="401"/>
                          </a:lnTo>
                          <a:lnTo>
                            <a:pt x="3277" y="398"/>
                          </a:lnTo>
                          <a:lnTo>
                            <a:pt x="3279" y="395"/>
                          </a:lnTo>
                          <a:lnTo>
                            <a:pt x="3266" y="399"/>
                          </a:lnTo>
                          <a:lnTo>
                            <a:pt x="3312" y="358"/>
                          </a:lnTo>
                          <a:lnTo>
                            <a:pt x="3315" y="349"/>
                          </a:lnTo>
                          <a:lnTo>
                            <a:pt x="3308" y="343"/>
                          </a:lnTo>
                          <a:lnTo>
                            <a:pt x="3285" y="333"/>
                          </a:lnTo>
                          <a:lnTo>
                            <a:pt x="3293" y="326"/>
                          </a:lnTo>
                          <a:lnTo>
                            <a:pt x="3292" y="323"/>
                          </a:lnTo>
                          <a:lnTo>
                            <a:pt x="3283" y="318"/>
                          </a:lnTo>
                          <a:lnTo>
                            <a:pt x="3281" y="315"/>
                          </a:lnTo>
                          <a:lnTo>
                            <a:pt x="3284" y="313"/>
                          </a:lnTo>
                          <a:lnTo>
                            <a:pt x="3283" y="311"/>
                          </a:lnTo>
                          <a:lnTo>
                            <a:pt x="3274" y="308"/>
                          </a:lnTo>
                          <a:lnTo>
                            <a:pt x="3273" y="305"/>
                          </a:lnTo>
                          <a:lnTo>
                            <a:pt x="3277" y="304"/>
                          </a:lnTo>
                          <a:lnTo>
                            <a:pt x="3272" y="302"/>
                          </a:lnTo>
                          <a:lnTo>
                            <a:pt x="3273" y="293"/>
                          </a:lnTo>
                          <a:lnTo>
                            <a:pt x="3278" y="292"/>
                          </a:lnTo>
                          <a:lnTo>
                            <a:pt x="3272" y="283"/>
                          </a:lnTo>
                          <a:lnTo>
                            <a:pt x="3256" y="268"/>
                          </a:lnTo>
                          <a:lnTo>
                            <a:pt x="3267" y="252"/>
                          </a:lnTo>
                          <a:lnTo>
                            <a:pt x="3254" y="244"/>
                          </a:lnTo>
                          <a:lnTo>
                            <a:pt x="3243" y="242"/>
                          </a:lnTo>
                          <a:lnTo>
                            <a:pt x="3239" y="235"/>
                          </a:lnTo>
                          <a:lnTo>
                            <a:pt x="3242" y="229"/>
                          </a:lnTo>
                          <a:lnTo>
                            <a:pt x="3237" y="228"/>
                          </a:lnTo>
                          <a:lnTo>
                            <a:pt x="3243" y="226"/>
                          </a:lnTo>
                          <a:lnTo>
                            <a:pt x="3248" y="224"/>
                          </a:lnTo>
                          <a:lnTo>
                            <a:pt x="3248" y="220"/>
                          </a:lnTo>
                          <a:lnTo>
                            <a:pt x="3258" y="217"/>
                          </a:lnTo>
                          <a:lnTo>
                            <a:pt x="3258" y="213"/>
                          </a:lnTo>
                          <a:lnTo>
                            <a:pt x="3270" y="216"/>
                          </a:lnTo>
                          <a:lnTo>
                            <a:pt x="3268" y="211"/>
                          </a:lnTo>
                          <a:lnTo>
                            <a:pt x="3282" y="213"/>
                          </a:lnTo>
                          <a:lnTo>
                            <a:pt x="3281" y="210"/>
                          </a:lnTo>
                          <a:lnTo>
                            <a:pt x="3287" y="211"/>
                          </a:lnTo>
                          <a:lnTo>
                            <a:pt x="3283" y="208"/>
                          </a:lnTo>
                          <a:lnTo>
                            <a:pt x="3284" y="208"/>
                          </a:lnTo>
                          <a:lnTo>
                            <a:pt x="3301" y="211"/>
                          </a:lnTo>
                          <a:lnTo>
                            <a:pt x="3300" y="214"/>
                          </a:lnTo>
                          <a:lnTo>
                            <a:pt x="3287" y="213"/>
                          </a:lnTo>
                          <a:lnTo>
                            <a:pt x="3294" y="217"/>
                          </a:lnTo>
                          <a:lnTo>
                            <a:pt x="3290" y="218"/>
                          </a:lnTo>
                          <a:lnTo>
                            <a:pt x="3302" y="217"/>
                          </a:lnTo>
                          <a:lnTo>
                            <a:pt x="3300" y="220"/>
                          </a:lnTo>
                          <a:lnTo>
                            <a:pt x="3310" y="218"/>
                          </a:lnTo>
                          <a:lnTo>
                            <a:pt x="3307" y="221"/>
                          </a:lnTo>
                          <a:lnTo>
                            <a:pt x="3310" y="222"/>
                          </a:lnTo>
                          <a:lnTo>
                            <a:pt x="3311" y="222"/>
                          </a:lnTo>
                          <a:lnTo>
                            <a:pt x="3305" y="227"/>
                          </a:lnTo>
                          <a:lnTo>
                            <a:pt x="3310" y="224"/>
                          </a:lnTo>
                          <a:lnTo>
                            <a:pt x="3313" y="220"/>
                          </a:lnTo>
                          <a:lnTo>
                            <a:pt x="3348" y="223"/>
                          </a:lnTo>
                          <a:lnTo>
                            <a:pt x="3377" y="232"/>
                          </a:lnTo>
                          <a:lnTo>
                            <a:pt x="3390" y="239"/>
                          </a:lnTo>
                          <a:lnTo>
                            <a:pt x="3408" y="244"/>
                          </a:lnTo>
                          <a:lnTo>
                            <a:pt x="3413" y="245"/>
                          </a:lnTo>
                          <a:lnTo>
                            <a:pt x="3412" y="243"/>
                          </a:lnTo>
                          <a:lnTo>
                            <a:pt x="3424" y="251"/>
                          </a:lnTo>
                          <a:lnTo>
                            <a:pt x="3434" y="253"/>
                          </a:lnTo>
                          <a:lnTo>
                            <a:pt x="3437" y="261"/>
                          </a:lnTo>
                          <a:lnTo>
                            <a:pt x="3443" y="263"/>
                          </a:lnTo>
                          <a:lnTo>
                            <a:pt x="3442" y="270"/>
                          </a:lnTo>
                          <a:lnTo>
                            <a:pt x="3428" y="281"/>
                          </a:lnTo>
                          <a:lnTo>
                            <a:pt x="3407" y="285"/>
                          </a:lnTo>
                          <a:lnTo>
                            <a:pt x="3358" y="279"/>
                          </a:lnTo>
                          <a:lnTo>
                            <a:pt x="3346" y="274"/>
                          </a:lnTo>
                          <a:lnTo>
                            <a:pt x="3341" y="275"/>
                          </a:lnTo>
                          <a:lnTo>
                            <a:pt x="3325" y="270"/>
                          </a:lnTo>
                          <a:lnTo>
                            <a:pt x="3321" y="270"/>
                          </a:lnTo>
                          <a:lnTo>
                            <a:pt x="3310" y="263"/>
                          </a:lnTo>
                          <a:lnTo>
                            <a:pt x="3298" y="263"/>
                          </a:lnTo>
                          <a:lnTo>
                            <a:pt x="3303" y="263"/>
                          </a:lnTo>
                          <a:lnTo>
                            <a:pt x="3315" y="271"/>
                          </a:lnTo>
                          <a:lnTo>
                            <a:pt x="3314" y="272"/>
                          </a:lnTo>
                          <a:lnTo>
                            <a:pt x="3322" y="273"/>
                          </a:lnTo>
                          <a:lnTo>
                            <a:pt x="3315" y="274"/>
                          </a:lnTo>
                          <a:lnTo>
                            <a:pt x="3324" y="274"/>
                          </a:lnTo>
                          <a:lnTo>
                            <a:pt x="3318" y="275"/>
                          </a:lnTo>
                          <a:lnTo>
                            <a:pt x="3328" y="276"/>
                          </a:lnTo>
                          <a:lnTo>
                            <a:pt x="3324" y="280"/>
                          </a:lnTo>
                          <a:lnTo>
                            <a:pt x="3336" y="281"/>
                          </a:lnTo>
                          <a:lnTo>
                            <a:pt x="3350" y="289"/>
                          </a:lnTo>
                          <a:lnTo>
                            <a:pt x="3353" y="292"/>
                          </a:lnTo>
                          <a:lnTo>
                            <a:pt x="3349" y="290"/>
                          </a:lnTo>
                          <a:lnTo>
                            <a:pt x="3350" y="297"/>
                          </a:lnTo>
                          <a:lnTo>
                            <a:pt x="3345" y="299"/>
                          </a:lnTo>
                          <a:lnTo>
                            <a:pt x="3358" y="310"/>
                          </a:lnTo>
                          <a:lnTo>
                            <a:pt x="3359" y="314"/>
                          </a:lnTo>
                          <a:lnTo>
                            <a:pt x="3358" y="316"/>
                          </a:lnTo>
                          <a:lnTo>
                            <a:pt x="3360" y="316"/>
                          </a:lnTo>
                          <a:lnTo>
                            <a:pt x="3380" y="322"/>
                          </a:lnTo>
                          <a:lnTo>
                            <a:pt x="3384" y="327"/>
                          </a:lnTo>
                          <a:lnTo>
                            <a:pt x="3404" y="331"/>
                          </a:lnTo>
                          <a:lnTo>
                            <a:pt x="3412" y="326"/>
                          </a:lnTo>
                          <a:lnTo>
                            <a:pt x="3408" y="321"/>
                          </a:lnTo>
                          <a:lnTo>
                            <a:pt x="3395" y="318"/>
                          </a:lnTo>
                          <a:lnTo>
                            <a:pt x="3384" y="312"/>
                          </a:lnTo>
                          <a:lnTo>
                            <a:pt x="3381" y="307"/>
                          </a:lnTo>
                          <a:lnTo>
                            <a:pt x="3386" y="306"/>
                          </a:lnTo>
                          <a:lnTo>
                            <a:pt x="3385" y="303"/>
                          </a:lnTo>
                          <a:lnTo>
                            <a:pt x="3412" y="310"/>
                          </a:lnTo>
                          <a:lnTo>
                            <a:pt x="3406" y="312"/>
                          </a:lnTo>
                          <a:lnTo>
                            <a:pt x="3407" y="314"/>
                          </a:lnTo>
                          <a:lnTo>
                            <a:pt x="3414" y="311"/>
                          </a:lnTo>
                          <a:lnTo>
                            <a:pt x="3446" y="316"/>
                          </a:lnTo>
                          <a:lnTo>
                            <a:pt x="3442" y="308"/>
                          </a:lnTo>
                          <a:lnTo>
                            <a:pt x="3428" y="299"/>
                          </a:lnTo>
                          <a:lnTo>
                            <a:pt x="3430" y="294"/>
                          </a:lnTo>
                          <a:lnTo>
                            <a:pt x="3451" y="284"/>
                          </a:lnTo>
                          <a:lnTo>
                            <a:pt x="3459" y="275"/>
                          </a:lnTo>
                          <a:lnTo>
                            <a:pt x="3477" y="278"/>
                          </a:lnTo>
                          <a:lnTo>
                            <a:pt x="3485" y="282"/>
                          </a:lnTo>
                          <a:lnTo>
                            <a:pt x="3479" y="284"/>
                          </a:lnTo>
                          <a:lnTo>
                            <a:pt x="3481" y="285"/>
                          </a:lnTo>
                          <a:lnTo>
                            <a:pt x="3484" y="286"/>
                          </a:lnTo>
                          <a:lnTo>
                            <a:pt x="3482" y="284"/>
                          </a:lnTo>
                          <a:lnTo>
                            <a:pt x="3483" y="284"/>
                          </a:lnTo>
                          <a:lnTo>
                            <a:pt x="3487" y="283"/>
                          </a:lnTo>
                          <a:lnTo>
                            <a:pt x="3495" y="289"/>
                          </a:lnTo>
                          <a:lnTo>
                            <a:pt x="3491" y="282"/>
                          </a:lnTo>
                          <a:lnTo>
                            <a:pt x="3492" y="278"/>
                          </a:lnTo>
                          <a:lnTo>
                            <a:pt x="3494" y="273"/>
                          </a:lnTo>
                          <a:lnTo>
                            <a:pt x="3491" y="271"/>
                          </a:lnTo>
                          <a:lnTo>
                            <a:pt x="3492" y="268"/>
                          </a:lnTo>
                          <a:lnTo>
                            <a:pt x="3478" y="261"/>
                          </a:lnTo>
                          <a:lnTo>
                            <a:pt x="3481" y="252"/>
                          </a:lnTo>
                          <a:lnTo>
                            <a:pt x="3478" y="249"/>
                          </a:lnTo>
                          <a:lnTo>
                            <a:pt x="3481" y="248"/>
                          </a:lnTo>
                          <a:lnTo>
                            <a:pt x="3478" y="248"/>
                          </a:lnTo>
                          <a:lnTo>
                            <a:pt x="3478" y="241"/>
                          </a:lnTo>
                          <a:lnTo>
                            <a:pt x="3461" y="232"/>
                          </a:lnTo>
                          <a:lnTo>
                            <a:pt x="3502" y="237"/>
                          </a:lnTo>
                          <a:lnTo>
                            <a:pt x="3514" y="243"/>
                          </a:lnTo>
                          <a:lnTo>
                            <a:pt x="3518" y="250"/>
                          </a:lnTo>
                          <a:lnTo>
                            <a:pt x="3499" y="251"/>
                          </a:lnTo>
                          <a:lnTo>
                            <a:pt x="3495" y="259"/>
                          </a:lnTo>
                          <a:lnTo>
                            <a:pt x="3506" y="262"/>
                          </a:lnTo>
                          <a:lnTo>
                            <a:pt x="3516" y="270"/>
                          </a:lnTo>
                          <a:lnTo>
                            <a:pt x="3525" y="269"/>
                          </a:lnTo>
                          <a:lnTo>
                            <a:pt x="3523" y="271"/>
                          </a:lnTo>
                          <a:lnTo>
                            <a:pt x="3540" y="266"/>
                          </a:lnTo>
                          <a:lnTo>
                            <a:pt x="3538" y="262"/>
                          </a:lnTo>
                          <a:lnTo>
                            <a:pt x="3540" y="256"/>
                          </a:lnTo>
                          <a:lnTo>
                            <a:pt x="3537" y="254"/>
                          </a:lnTo>
                          <a:lnTo>
                            <a:pt x="3539" y="253"/>
                          </a:lnTo>
                          <a:lnTo>
                            <a:pt x="3557" y="253"/>
                          </a:lnTo>
                          <a:lnTo>
                            <a:pt x="3546" y="248"/>
                          </a:lnTo>
                          <a:lnTo>
                            <a:pt x="3556" y="249"/>
                          </a:lnTo>
                          <a:lnTo>
                            <a:pt x="3576" y="239"/>
                          </a:lnTo>
                          <a:lnTo>
                            <a:pt x="3594" y="235"/>
                          </a:lnTo>
                          <a:lnTo>
                            <a:pt x="3598" y="237"/>
                          </a:lnTo>
                          <a:lnTo>
                            <a:pt x="3596" y="239"/>
                          </a:lnTo>
                          <a:lnTo>
                            <a:pt x="3598" y="240"/>
                          </a:lnTo>
                          <a:lnTo>
                            <a:pt x="3605" y="237"/>
                          </a:lnTo>
                          <a:lnTo>
                            <a:pt x="3599" y="234"/>
                          </a:lnTo>
                          <a:lnTo>
                            <a:pt x="3601" y="233"/>
                          </a:lnTo>
                          <a:lnTo>
                            <a:pt x="3596" y="234"/>
                          </a:lnTo>
                          <a:lnTo>
                            <a:pt x="3611" y="228"/>
                          </a:lnTo>
                          <a:lnTo>
                            <a:pt x="3627" y="227"/>
                          </a:lnTo>
                          <a:lnTo>
                            <a:pt x="3614" y="228"/>
                          </a:lnTo>
                          <a:lnTo>
                            <a:pt x="3620" y="229"/>
                          </a:lnTo>
                          <a:lnTo>
                            <a:pt x="3618" y="233"/>
                          </a:lnTo>
                          <a:lnTo>
                            <a:pt x="3623" y="238"/>
                          </a:lnTo>
                          <a:lnTo>
                            <a:pt x="3614" y="240"/>
                          </a:lnTo>
                          <a:lnTo>
                            <a:pt x="3629" y="242"/>
                          </a:lnTo>
                          <a:lnTo>
                            <a:pt x="3632" y="240"/>
                          </a:lnTo>
                          <a:lnTo>
                            <a:pt x="3638" y="243"/>
                          </a:lnTo>
                          <a:lnTo>
                            <a:pt x="3639" y="238"/>
                          </a:lnTo>
                          <a:lnTo>
                            <a:pt x="3651" y="233"/>
                          </a:lnTo>
                          <a:lnTo>
                            <a:pt x="3671" y="235"/>
                          </a:lnTo>
                          <a:lnTo>
                            <a:pt x="3682" y="229"/>
                          </a:lnTo>
                          <a:lnTo>
                            <a:pt x="3687" y="231"/>
                          </a:lnTo>
                          <a:lnTo>
                            <a:pt x="3683" y="229"/>
                          </a:lnTo>
                          <a:lnTo>
                            <a:pt x="3691" y="227"/>
                          </a:lnTo>
                          <a:lnTo>
                            <a:pt x="3697" y="227"/>
                          </a:lnTo>
                          <a:lnTo>
                            <a:pt x="3692" y="228"/>
                          </a:lnTo>
                          <a:lnTo>
                            <a:pt x="3702" y="231"/>
                          </a:lnTo>
                          <a:lnTo>
                            <a:pt x="3698" y="233"/>
                          </a:lnTo>
                          <a:lnTo>
                            <a:pt x="3700" y="238"/>
                          </a:lnTo>
                          <a:lnTo>
                            <a:pt x="3712" y="239"/>
                          </a:lnTo>
                          <a:lnTo>
                            <a:pt x="3713" y="237"/>
                          </a:lnTo>
                          <a:lnTo>
                            <a:pt x="3709" y="232"/>
                          </a:lnTo>
                          <a:lnTo>
                            <a:pt x="3723" y="228"/>
                          </a:lnTo>
                          <a:lnTo>
                            <a:pt x="3720" y="224"/>
                          </a:lnTo>
                          <a:lnTo>
                            <a:pt x="3715" y="223"/>
                          </a:lnTo>
                          <a:lnTo>
                            <a:pt x="3704" y="216"/>
                          </a:lnTo>
                          <a:lnTo>
                            <a:pt x="3713" y="209"/>
                          </a:lnTo>
                          <a:lnTo>
                            <a:pt x="3766" y="217"/>
                          </a:lnTo>
                          <a:lnTo>
                            <a:pt x="3780" y="220"/>
                          </a:lnTo>
                          <a:lnTo>
                            <a:pt x="3779" y="223"/>
                          </a:lnTo>
                          <a:lnTo>
                            <a:pt x="3781" y="221"/>
                          </a:lnTo>
                          <a:lnTo>
                            <a:pt x="3815" y="229"/>
                          </a:lnTo>
                          <a:lnTo>
                            <a:pt x="3837" y="238"/>
                          </a:lnTo>
                          <a:lnTo>
                            <a:pt x="3842" y="242"/>
                          </a:lnTo>
                          <a:lnTo>
                            <a:pt x="3846" y="234"/>
                          </a:lnTo>
                          <a:lnTo>
                            <a:pt x="3846" y="229"/>
                          </a:lnTo>
                          <a:lnTo>
                            <a:pt x="3843" y="228"/>
                          </a:lnTo>
                          <a:lnTo>
                            <a:pt x="3846" y="227"/>
                          </a:lnTo>
                          <a:lnTo>
                            <a:pt x="3835" y="227"/>
                          </a:lnTo>
                          <a:lnTo>
                            <a:pt x="3825" y="221"/>
                          </a:lnTo>
                          <a:lnTo>
                            <a:pt x="3823" y="216"/>
                          </a:lnTo>
                          <a:lnTo>
                            <a:pt x="3805" y="212"/>
                          </a:lnTo>
                          <a:lnTo>
                            <a:pt x="3806" y="216"/>
                          </a:lnTo>
                          <a:lnTo>
                            <a:pt x="3803" y="214"/>
                          </a:lnTo>
                          <a:lnTo>
                            <a:pt x="3800" y="207"/>
                          </a:lnTo>
                          <a:lnTo>
                            <a:pt x="3805" y="205"/>
                          </a:lnTo>
                          <a:lnTo>
                            <a:pt x="3800" y="202"/>
                          </a:lnTo>
                          <a:lnTo>
                            <a:pt x="3796" y="191"/>
                          </a:lnTo>
                          <a:lnTo>
                            <a:pt x="3785" y="190"/>
                          </a:lnTo>
                          <a:lnTo>
                            <a:pt x="3786" y="186"/>
                          </a:lnTo>
                          <a:lnTo>
                            <a:pt x="3783" y="187"/>
                          </a:lnTo>
                          <a:lnTo>
                            <a:pt x="3784" y="184"/>
                          </a:lnTo>
                          <a:lnTo>
                            <a:pt x="3801" y="172"/>
                          </a:lnTo>
                          <a:lnTo>
                            <a:pt x="3796" y="156"/>
                          </a:lnTo>
                          <a:lnTo>
                            <a:pt x="3799" y="150"/>
                          </a:lnTo>
                          <a:lnTo>
                            <a:pt x="3830" y="151"/>
                          </a:lnTo>
                          <a:lnTo>
                            <a:pt x="3851" y="155"/>
                          </a:lnTo>
                          <a:lnTo>
                            <a:pt x="3851" y="157"/>
                          </a:lnTo>
                          <a:lnTo>
                            <a:pt x="3857" y="164"/>
                          </a:lnTo>
                          <a:lnTo>
                            <a:pt x="3856" y="171"/>
                          </a:lnTo>
                          <a:lnTo>
                            <a:pt x="3858" y="174"/>
                          </a:lnTo>
                          <a:lnTo>
                            <a:pt x="3853" y="179"/>
                          </a:lnTo>
                          <a:lnTo>
                            <a:pt x="3868" y="185"/>
                          </a:lnTo>
                          <a:lnTo>
                            <a:pt x="3876" y="190"/>
                          </a:lnTo>
                          <a:lnTo>
                            <a:pt x="3877" y="195"/>
                          </a:lnTo>
                          <a:lnTo>
                            <a:pt x="3881" y="199"/>
                          </a:lnTo>
                          <a:lnTo>
                            <a:pt x="3877" y="201"/>
                          </a:lnTo>
                          <a:lnTo>
                            <a:pt x="3882" y="203"/>
                          </a:lnTo>
                          <a:lnTo>
                            <a:pt x="3882" y="206"/>
                          </a:lnTo>
                          <a:lnTo>
                            <a:pt x="3887" y="210"/>
                          </a:lnTo>
                          <a:lnTo>
                            <a:pt x="3887" y="214"/>
                          </a:lnTo>
                          <a:lnTo>
                            <a:pt x="3896" y="227"/>
                          </a:lnTo>
                          <a:lnTo>
                            <a:pt x="3919" y="238"/>
                          </a:lnTo>
                          <a:lnTo>
                            <a:pt x="3914" y="242"/>
                          </a:lnTo>
                          <a:lnTo>
                            <a:pt x="3919" y="249"/>
                          </a:lnTo>
                          <a:lnTo>
                            <a:pt x="3919" y="252"/>
                          </a:lnTo>
                          <a:lnTo>
                            <a:pt x="3913" y="254"/>
                          </a:lnTo>
                          <a:lnTo>
                            <a:pt x="3914" y="260"/>
                          </a:lnTo>
                          <a:lnTo>
                            <a:pt x="3909" y="260"/>
                          </a:lnTo>
                          <a:lnTo>
                            <a:pt x="3914" y="263"/>
                          </a:lnTo>
                          <a:lnTo>
                            <a:pt x="3909" y="268"/>
                          </a:lnTo>
                          <a:lnTo>
                            <a:pt x="3904" y="266"/>
                          </a:lnTo>
                          <a:lnTo>
                            <a:pt x="3909" y="273"/>
                          </a:lnTo>
                          <a:lnTo>
                            <a:pt x="3897" y="276"/>
                          </a:lnTo>
                          <a:lnTo>
                            <a:pt x="3891" y="273"/>
                          </a:lnTo>
                          <a:lnTo>
                            <a:pt x="3895" y="271"/>
                          </a:lnTo>
                          <a:lnTo>
                            <a:pt x="3868" y="270"/>
                          </a:lnTo>
                          <a:lnTo>
                            <a:pt x="3877" y="275"/>
                          </a:lnTo>
                          <a:lnTo>
                            <a:pt x="3922" y="282"/>
                          </a:lnTo>
                          <a:lnTo>
                            <a:pt x="3926" y="280"/>
                          </a:lnTo>
                          <a:lnTo>
                            <a:pt x="3924" y="274"/>
                          </a:lnTo>
                          <a:lnTo>
                            <a:pt x="3940" y="266"/>
                          </a:lnTo>
                          <a:lnTo>
                            <a:pt x="3937" y="260"/>
                          </a:lnTo>
                          <a:lnTo>
                            <a:pt x="3940" y="256"/>
                          </a:lnTo>
                          <a:lnTo>
                            <a:pt x="3945" y="250"/>
                          </a:lnTo>
                          <a:lnTo>
                            <a:pt x="3939" y="243"/>
                          </a:lnTo>
                          <a:lnTo>
                            <a:pt x="3930" y="239"/>
                          </a:lnTo>
                          <a:lnTo>
                            <a:pt x="3928" y="232"/>
                          </a:lnTo>
                          <a:lnTo>
                            <a:pt x="3953" y="227"/>
                          </a:lnTo>
                          <a:lnTo>
                            <a:pt x="3974" y="235"/>
                          </a:lnTo>
                          <a:lnTo>
                            <a:pt x="3974" y="240"/>
                          </a:lnTo>
                          <a:lnTo>
                            <a:pt x="3978" y="241"/>
                          </a:lnTo>
                          <a:lnTo>
                            <a:pt x="3979" y="247"/>
                          </a:lnTo>
                          <a:lnTo>
                            <a:pt x="3981" y="248"/>
                          </a:lnTo>
                          <a:lnTo>
                            <a:pt x="3980" y="251"/>
                          </a:lnTo>
                          <a:lnTo>
                            <a:pt x="3994" y="254"/>
                          </a:lnTo>
                          <a:lnTo>
                            <a:pt x="4012" y="254"/>
                          </a:lnTo>
                          <a:lnTo>
                            <a:pt x="3986" y="251"/>
                          </a:lnTo>
                          <a:lnTo>
                            <a:pt x="3983" y="243"/>
                          </a:lnTo>
                          <a:lnTo>
                            <a:pt x="3989" y="241"/>
                          </a:lnTo>
                          <a:lnTo>
                            <a:pt x="3980" y="235"/>
                          </a:lnTo>
                          <a:lnTo>
                            <a:pt x="3974" y="228"/>
                          </a:lnTo>
                          <a:lnTo>
                            <a:pt x="3944" y="221"/>
                          </a:lnTo>
                          <a:lnTo>
                            <a:pt x="3927" y="224"/>
                          </a:lnTo>
                          <a:lnTo>
                            <a:pt x="3912" y="223"/>
                          </a:lnTo>
                          <a:lnTo>
                            <a:pt x="3910" y="218"/>
                          </a:lnTo>
                          <a:lnTo>
                            <a:pt x="3901" y="212"/>
                          </a:lnTo>
                          <a:lnTo>
                            <a:pt x="3898" y="205"/>
                          </a:lnTo>
                          <a:lnTo>
                            <a:pt x="3903" y="197"/>
                          </a:lnTo>
                          <a:lnTo>
                            <a:pt x="3901" y="195"/>
                          </a:lnTo>
                          <a:lnTo>
                            <a:pt x="3881" y="182"/>
                          </a:lnTo>
                          <a:lnTo>
                            <a:pt x="3872" y="179"/>
                          </a:lnTo>
                          <a:lnTo>
                            <a:pt x="3875" y="175"/>
                          </a:lnTo>
                          <a:lnTo>
                            <a:pt x="3874" y="172"/>
                          </a:lnTo>
                          <a:lnTo>
                            <a:pt x="3891" y="166"/>
                          </a:lnTo>
                          <a:lnTo>
                            <a:pt x="3888" y="161"/>
                          </a:lnTo>
                          <a:lnTo>
                            <a:pt x="3878" y="153"/>
                          </a:lnTo>
                          <a:lnTo>
                            <a:pt x="3886" y="154"/>
                          </a:lnTo>
                          <a:lnTo>
                            <a:pt x="3895" y="158"/>
                          </a:lnTo>
                          <a:lnTo>
                            <a:pt x="3894" y="159"/>
                          </a:lnTo>
                          <a:lnTo>
                            <a:pt x="3899" y="164"/>
                          </a:lnTo>
                          <a:lnTo>
                            <a:pt x="3897" y="171"/>
                          </a:lnTo>
                          <a:lnTo>
                            <a:pt x="3904" y="175"/>
                          </a:lnTo>
                          <a:lnTo>
                            <a:pt x="3905" y="180"/>
                          </a:lnTo>
                          <a:lnTo>
                            <a:pt x="3930" y="184"/>
                          </a:lnTo>
                          <a:lnTo>
                            <a:pt x="3933" y="186"/>
                          </a:lnTo>
                          <a:lnTo>
                            <a:pt x="3933" y="184"/>
                          </a:lnTo>
                          <a:lnTo>
                            <a:pt x="3943" y="185"/>
                          </a:lnTo>
                          <a:lnTo>
                            <a:pt x="3958" y="190"/>
                          </a:lnTo>
                          <a:lnTo>
                            <a:pt x="3966" y="187"/>
                          </a:lnTo>
                          <a:lnTo>
                            <a:pt x="3958" y="188"/>
                          </a:lnTo>
                          <a:lnTo>
                            <a:pt x="3956" y="186"/>
                          </a:lnTo>
                          <a:lnTo>
                            <a:pt x="3951" y="186"/>
                          </a:lnTo>
                          <a:lnTo>
                            <a:pt x="3950" y="182"/>
                          </a:lnTo>
                          <a:lnTo>
                            <a:pt x="3945" y="182"/>
                          </a:lnTo>
                          <a:lnTo>
                            <a:pt x="3944" y="180"/>
                          </a:lnTo>
                          <a:lnTo>
                            <a:pt x="3938" y="181"/>
                          </a:lnTo>
                          <a:lnTo>
                            <a:pt x="3916" y="177"/>
                          </a:lnTo>
                          <a:lnTo>
                            <a:pt x="3909" y="170"/>
                          </a:lnTo>
                          <a:lnTo>
                            <a:pt x="3919" y="168"/>
                          </a:lnTo>
                          <a:lnTo>
                            <a:pt x="3935" y="171"/>
                          </a:lnTo>
                          <a:lnTo>
                            <a:pt x="3939" y="169"/>
                          </a:lnTo>
                          <a:lnTo>
                            <a:pt x="3926" y="167"/>
                          </a:lnTo>
                          <a:lnTo>
                            <a:pt x="3925" y="165"/>
                          </a:lnTo>
                          <a:lnTo>
                            <a:pt x="3937" y="161"/>
                          </a:lnTo>
                          <a:lnTo>
                            <a:pt x="3951" y="161"/>
                          </a:lnTo>
                          <a:lnTo>
                            <a:pt x="3975" y="167"/>
                          </a:lnTo>
                          <a:lnTo>
                            <a:pt x="3974" y="168"/>
                          </a:lnTo>
                          <a:lnTo>
                            <a:pt x="3993" y="174"/>
                          </a:lnTo>
                          <a:lnTo>
                            <a:pt x="4016" y="174"/>
                          </a:lnTo>
                          <a:lnTo>
                            <a:pt x="4015" y="180"/>
                          </a:lnTo>
                          <a:lnTo>
                            <a:pt x="4008" y="182"/>
                          </a:lnTo>
                          <a:lnTo>
                            <a:pt x="4012" y="186"/>
                          </a:lnTo>
                          <a:lnTo>
                            <a:pt x="4011" y="188"/>
                          </a:lnTo>
                          <a:lnTo>
                            <a:pt x="4018" y="192"/>
                          </a:lnTo>
                          <a:lnTo>
                            <a:pt x="4016" y="196"/>
                          </a:lnTo>
                          <a:lnTo>
                            <a:pt x="4025" y="203"/>
                          </a:lnTo>
                          <a:lnTo>
                            <a:pt x="4017" y="196"/>
                          </a:lnTo>
                          <a:lnTo>
                            <a:pt x="4020" y="195"/>
                          </a:lnTo>
                          <a:lnTo>
                            <a:pt x="4019" y="189"/>
                          </a:lnTo>
                          <a:lnTo>
                            <a:pt x="4026" y="189"/>
                          </a:lnTo>
                          <a:lnTo>
                            <a:pt x="4031" y="199"/>
                          </a:lnTo>
                          <a:lnTo>
                            <a:pt x="4030" y="203"/>
                          </a:lnTo>
                          <a:lnTo>
                            <a:pt x="4039" y="206"/>
                          </a:lnTo>
                          <a:lnTo>
                            <a:pt x="4037" y="205"/>
                          </a:lnTo>
                          <a:lnTo>
                            <a:pt x="4032" y="200"/>
                          </a:lnTo>
                          <a:lnTo>
                            <a:pt x="4041" y="198"/>
                          </a:lnTo>
                          <a:lnTo>
                            <a:pt x="4021" y="182"/>
                          </a:lnTo>
                          <a:lnTo>
                            <a:pt x="4022" y="176"/>
                          </a:lnTo>
                          <a:lnTo>
                            <a:pt x="4016" y="171"/>
                          </a:lnTo>
                          <a:lnTo>
                            <a:pt x="3995" y="167"/>
                          </a:lnTo>
                          <a:lnTo>
                            <a:pt x="3995" y="165"/>
                          </a:lnTo>
                          <a:lnTo>
                            <a:pt x="3991" y="164"/>
                          </a:lnTo>
                          <a:lnTo>
                            <a:pt x="3967" y="159"/>
                          </a:lnTo>
                          <a:lnTo>
                            <a:pt x="3967" y="157"/>
                          </a:lnTo>
                          <a:lnTo>
                            <a:pt x="3963" y="155"/>
                          </a:lnTo>
                          <a:lnTo>
                            <a:pt x="3961" y="150"/>
                          </a:lnTo>
                          <a:lnTo>
                            <a:pt x="3950" y="146"/>
                          </a:lnTo>
                          <a:lnTo>
                            <a:pt x="3954" y="146"/>
                          </a:lnTo>
                          <a:lnTo>
                            <a:pt x="3948" y="144"/>
                          </a:lnTo>
                          <a:lnTo>
                            <a:pt x="3951" y="140"/>
                          </a:lnTo>
                          <a:lnTo>
                            <a:pt x="3948" y="139"/>
                          </a:lnTo>
                          <a:lnTo>
                            <a:pt x="4012" y="137"/>
                          </a:lnTo>
                          <a:lnTo>
                            <a:pt x="4031" y="133"/>
                          </a:lnTo>
                          <a:lnTo>
                            <a:pt x="4037" y="135"/>
                          </a:lnTo>
                          <a:lnTo>
                            <a:pt x="4024" y="141"/>
                          </a:lnTo>
                          <a:lnTo>
                            <a:pt x="4027" y="144"/>
                          </a:lnTo>
                          <a:lnTo>
                            <a:pt x="4046" y="150"/>
                          </a:lnTo>
                          <a:lnTo>
                            <a:pt x="4027" y="144"/>
                          </a:lnTo>
                          <a:lnTo>
                            <a:pt x="4025" y="140"/>
                          </a:lnTo>
                          <a:lnTo>
                            <a:pt x="4041" y="138"/>
                          </a:lnTo>
                          <a:lnTo>
                            <a:pt x="4043" y="133"/>
                          </a:lnTo>
                          <a:lnTo>
                            <a:pt x="4040" y="134"/>
                          </a:lnTo>
                          <a:lnTo>
                            <a:pt x="4031" y="130"/>
                          </a:lnTo>
                          <a:lnTo>
                            <a:pt x="4037" y="130"/>
                          </a:lnTo>
                          <a:lnTo>
                            <a:pt x="4012" y="126"/>
                          </a:lnTo>
                          <a:lnTo>
                            <a:pt x="4017" y="123"/>
                          </a:lnTo>
                          <a:lnTo>
                            <a:pt x="4025" y="124"/>
                          </a:lnTo>
                          <a:lnTo>
                            <a:pt x="4024" y="126"/>
                          </a:lnTo>
                          <a:lnTo>
                            <a:pt x="4028" y="125"/>
                          </a:lnTo>
                          <a:lnTo>
                            <a:pt x="4005" y="118"/>
                          </a:lnTo>
                          <a:lnTo>
                            <a:pt x="4008" y="116"/>
                          </a:lnTo>
                          <a:lnTo>
                            <a:pt x="4021" y="119"/>
                          </a:lnTo>
                          <a:lnTo>
                            <a:pt x="4017" y="118"/>
                          </a:lnTo>
                          <a:lnTo>
                            <a:pt x="4021" y="114"/>
                          </a:lnTo>
                          <a:lnTo>
                            <a:pt x="4018" y="113"/>
                          </a:lnTo>
                          <a:lnTo>
                            <a:pt x="4026" y="113"/>
                          </a:lnTo>
                          <a:lnTo>
                            <a:pt x="4012" y="111"/>
                          </a:lnTo>
                          <a:lnTo>
                            <a:pt x="4028" y="111"/>
                          </a:lnTo>
                          <a:lnTo>
                            <a:pt x="4038" y="104"/>
                          </a:lnTo>
                          <a:lnTo>
                            <a:pt x="4046" y="103"/>
                          </a:lnTo>
                          <a:lnTo>
                            <a:pt x="4096" y="96"/>
                          </a:lnTo>
                          <a:lnTo>
                            <a:pt x="4080" y="97"/>
                          </a:lnTo>
                          <a:lnTo>
                            <a:pt x="4078" y="94"/>
                          </a:lnTo>
                          <a:lnTo>
                            <a:pt x="4080" y="93"/>
                          </a:lnTo>
                          <a:lnTo>
                            <a:pt x="4114" y="93"/>
                          </a:lnTo>
                          <a:lnTo>
                            <a:pt x="4122" y="94"/>
                          </a:lnTo>
                          <a:lnTo>
                            <a:pt x="4117" y="97"/>
                          </a:lnTo>
                          <a:lnTo>
                            <a:pt x="4128" y="95"/>
                          </a:lnTo>
                          <a:lnTo>
                            <a:pt x="4130" y="96"/>
                          </a:lnTo>
                          <a:lnTo>
                            <a:pt x="4129" y="97"/>
                          </a:lnTo>
                          <a:lnTo>
                            <a:pt x="4138" y="94"/>
                          </a:lnTo>
                          <a:lnTo>
                            <a:pt x="4139" y="96"/>
                          </a:lnTo>
                          <a:lnTo>
                            <a:pt x="4145" y="95"/>
                          </a:lnTo>
                          <a:lnTo>
                            <a:pt x="4141" y="94"/>
                          </a:lnTo>
                          <a:lnTo>
                            <a:pt x="4153" y="91"/>
                          </a:lnTo>
                          <a:lnTo>
                            <a:pt x="4171" y="94"/>
                          </a:lnTo>
                          <a:lnTo>
                            <a:pt x="4170" y="99"/>
                          </a:lnTo>
                          <a:lnTo>
                            <a:pt x="4172" y="103"/>
                          </a:lnTo>
                          <a:lnTo>
                            <a:pt x="4195" y="109"/>
                          </a:lnTo>
                          <a:lnTo>
                            <a:pt x="4183" y="104"/>
                          </a:lnTo>
                          <a:lnTo>
                            <a:pt x="4173" y="103"/>
                          </a:lnTo>
                          <a:lnTo>
                            <a:pt x="4172" y="101"/>
                          </a:lnTo>
                          <a:lnTo>
                            <a:pt x="4171" y="99"/>
                          </a:lnTo>
                          <a:lnTo>
                            <a:pt x="4172" y="98"/>
                          </a:lnTo>
                          <a:lnTo>
                            <a:pt x="4175" y="96"/>
                          </a:lnTo>
                          <a:lnTo>
                            <a:pt x="4172" y="94"/>
                          </a:lnTo>
                          <a:lnTo>
                            <a:pt x="4149" y="86"/>
                          </a:lnTo>
                          <a:lnTo>
                            <a:pt x="4176" y="86"/>
                          </a:lnTo>
                          <a:lnTo>
                            <a:pt x="4198" y="88"/>
                          </a:lnTo>
                          <a:lnTo>
                            <a:pt x="4175" y="85"/>
                          </a:lnTo>
                          <a:lnTo>
                            <a:pt x="4176" y="82"/>
                          </a:lnTo>
                          <a:lnTo>
                            <a:pt x="4170" y="81"/>
                          </a:lnTo>
                          <a:lnTo>
                            <a:pt x="4168" y="78"/>
                          </a:lnTo>
                          <a:lnTo>
                            <a:pt x="4182" y="66"/>
                          </a:lnTo>
                          <a:lnTo>
                            <a:pt x="4195" y="65"/>
                          </a:lnTo>
                          <a:lnTo>
                            <a:pt x="4221" y="67"/>
                          </a:lnTo>
                          <a:lnTo>
                            <a:pt x="4231" y="71"/>
                          </a:lnTo>
                          <a:lnTo>
                            <a:pt x="4207" y="76"/>
                          </a:lnTo>
                          <a:lnTo>
                            <a:pt x="4231" y="75"/>
                          </a:lnTo>
                          <a:lnTo>
                            <a:pt x="4229" y="78"/>
                          </a:lnTo>
                          <a:lnTo>
                            <a:pt x="4245" y="76"/>
                          </a:lnTo>
                          <a:lnTo>
                            <a:pt x="4257" y="78"/>
                          </a:lnTo>
                          <a:lnTo>
                            <a:pt x="4250" y="85"/>
                          </a:lnTo>
                          <a:lnTo>
                            <a:pt x="4252" y="86"/>
                          </a:lnTo>
                          <a:lnTo>
                            <a:pt x="4271" y="85"/>
                          </a:lnTo>
                          <a:lnTo>
                            <a:pt x="4267" y="82"/>
                          </a:lnTo>
                          <a:lnTo>
                            <a:pt x="4317" y="83"/>
                          </a:lnTo>
                          <a:lnTo>
                            <a:pt x="4330" y="87"/>
                          </a:lnTo>
                          <a:lnTo>
                            <a:pt x="4329" y="88"/>
                          </a:lnTo>
                          <a:lnTo>
                            <a:pt x="4333" y="87"/>
                          </a:lnTo>
                          <a:lnTo>
                            <a:pt x="4342" y="90"/>
                          </a:lnTo>
                          <a:lnTo>
                            <a:pt x="4340" y="91"/>
                          </a:lnTo>
                          <a:lnTo>
                            <a:pt x="4347" y="93"/>
                          </a:lnTo>
                          <a:lnTo>
                            <a:pt x="4346" y="94"/>
                          </a:lnTo>
                          <a:lnTo>
                            <a:pt x="4353" y="93"/>
                          </a:lnTo>
                          <a:lnTo>
                            <a:pt x="4346" y="91"/>
                          </a:lnTo>
                          <a:lnTo>
                            <a:pt x="4349" y="91"/>
                          </a:lnTo>
                          <a:lnTo>
                            <a:pt x="4356" y="93"/>
                          </a:lnTo>
                          <a:lnTo>
                            <a:pt x="4364" y="97"/>
                          </a:lnTo>
                          <a:lnTo>
                            <a:pt x="4368" y="97"/>
                          </a:lnTo>
                          <a:lnTo>
                            <a:pt x="4370" y="103"/>
                          </a:lnTo>
                          <a:lnTo>
                            <a:pt x="4369" y="101"/>
                          </a:lnTo>
                          <a:lnTo>
                            <a:pt x="4347" y="97"/>
                          </a:lnTo>
                          <a:lnTo>
                            <a:pt x="4358" y="101"/>
                          </a:lnTo>
                          <a:lnTo>
                            <a:pt x="4360" y="103"/>
                          </a:lnTo>
                          <a:lnTo>
                            <a:pt x="4364" y="102"/>
                          </a:lnTo>
                          <a:lnTo>
                            <a:pt x="4371" y="104"/>
                          </a:lnTo>
                          <a:lnTo>
                            <a:pt x="4373" y="104"/>
                          </a:lnTo>
                          <a:lnTo>
                            <a:pt x="4377" y="107"/>
                          </a:lnTo>
                          <a:lnTo>
                            <a:pt x="4366" y="119"/>
                          </a:lnTo>
                          <a:lnTo>
                            <a:pt x="4359" y="119"/>
                          </a:lnTo>
                          <a:lnTo>
                            <a:pt x="4343" y="126"/>
                          </a:lnTo>
                          <a:lnTo>
                            <a:pt x="4348" y="126"/>
                          </a:lnTo>
                          <a:lnTo>
                            <a:pt x="4349" y="127"/>
                          </a:lnTo>
                          <a:lnTo>
                            <a:pt x="4337" y="137"/>
                          </a:lnTo>
                          <a:lnTo>
                            <a:pt x="4323" y="138"/>
                          </a:lnTo>
                          <a:lnTo>
                            <a:pt x="4324" y="144"/>
                          </a:lnTo>
                          <a:lnTo>
                            <a:pt x="4315" y="145"/>
                          </a:lnTo>
                          <a:lnTo>
                            <a:pt x="4317" y="149"/>
                          </a:lnTo>
                          <a:lnTo>
                            <a:pt x="4312" y="154"/>
                          </a:lnTo>
                          <a:lnTo>
                            <a:pt x="4324" y="150"/>
                          </a:lnTo>
                          <a:lnTo>
                            <a:pt x="4319" y="148"/>
                          </a:lnTo>
                          <a:lnTo>
                            <a:pt x="4321" y="146"/>
                          </a:lnTo>
                          <a:lnTo>
                            <a:pt x="4348" y="146"/>
                          </a:lnTo>
                          <a:lnTo>
                            <a:pt x="4359" y="141"/>
                          </a:lnTo>
                          <a:lnTo>
                            <a:pt x="4354" y="139"/>
                          </a:lnTo>
                          <a:lnTo>
                            <a:pt x="4364" y="141"/>
                          </a:lnTo>
                          <a:lnTo>
                            <a:pt x="4375" y="137"/>
                          </a:lnTo>
                          <a:lnTo>
                            <a:pt x="4358" y="137"/>
                          </a:lnTo>
                          <a:lnTo>
                            <a:pt x="4353" y="135"/>
                          </a:lnTo>
                          <a:lnTo>
                            <a:pt x="4356" y="132"/>
                          </a:lnTo>
                          <a:lnTo>
                            <a:pt x="4371" y="133"/>
                          </a:lnTo>
                          <a:lnTo>
                            <a:pt x="4374" y="132"/>
                          </a:lnTo>
                          <a:lnTo>
                            <a:pt x="4377" y="134"/>
                          </a:lnTo>
                          <a:lnTo>
                            <a:pt x="4394" y="137"/>
                          </a:lnTo>
                          <a:lnTo>
                            <a:pt x="4401" y="136"/>
                          </a:lnTo>
                          <a:lnTo>
                            <a:pt x="4397" y="132"/>
                          </a:lnTo>
                          <a:lnTo>
                            <a:pt x="4411" y="138"/>
                          </a:lnTo>
                          <a:lnTo>
                            <a:pt x="4411" y="141"/>
                          </a:lnTo>
                          <a:lnTo>
                            <a:pt x="4419" y="144"/>
                          </a:lnTo>
                          <a:lnTo>
                            <a:pt x="4424" y="148"/>
                          </a:lnTo>
                          <a:lnTo>
                            <a:pt x="4427" y="150"/>
                          </a:lnTo>
                          <a:lnTo>
                            <a:pt x="4424" y="153"/>
                          </a:lnTo>
                          <a:lnTo>
                            <a:pt x="4428" y="155"/>
                          </a:lnTo>
                          <a:lnTo>
                            <a:pt x="4444" y="157"/>
                          </a:lnTo>
                          <a:lnTo>
                            <a:pt x="4425" y="153"/>
                          </a:lnTo>
                          <a:lnTo>
                            <a:pt x="4427" y="150"/>
                          </a:lnTo>
                          <a:lnTo>
                            <a:pt x="4421" y="145"/>
                          </a:lnTo>
                          <a:lnTo>
                            <a:pt x="4426" y="144"/>
                          </a:lnTo>
                          <a:lnTo>
                            <a:pt x="4416" y="140"/>
                          </a:lnTo>
                          <a:lnTo>
                            <a:pt x="4439" y="137"/>
                          </a:lnTo>
                          <a:lnTo>
                            <a:pt x="4490" y="139"/>
                          </a:lnTo>
                          <a:lnTo>
                            <a:pt x="4493" y="141"/>
                          </a:lnTo>
                          <a:lnTo>
                            <a:pt x="4486" y="141"/>
                          </a:lnTo>
                          <a:lnTo>
                            <a:pt x="4490" y="145"/>
                          </a:lnTo>
                          <a:lnTo>
                            <a:pt x="4518" y="151"/>
                          </a:lnTo>
                          <a:lnTo>
                            <a:pt x="4545" y="150"/>
                          </a:lnTo>
                          <a:lnTo>
                            <a:pt x="4595" y="157"/>
                          </a:lnTo>
                          <a:lnTo>
                            <a:pt x="4623" y="164"/>
                          </a:lnTo>
                          <a:lnTo>
                            <a:pt x="4624" y="161"/>
                          </a:lnTo>
                          <a:lnTo>
                            <a:pt x="4647" y="171"/>
                          </a:lnTo>
                          <a:lnTo>
                            <a:pt x="4661" y="180"/>
                          </a:lnTo>
                          <a:lnTo>
                            <a:pt x="4651" y="174"/>
                          </a:lnTo>
                          <a:lnTo>
                            <a:pt x="4650" y="170"/>
                          </a:lnTo>
                          <a:lnTo>
                            <a:pt x="4641" y="167"/>
                          </a:lnTo>
                          <a:lnTo>
                            <a:pt x="4629" y="161"/>
                          </a:lnTo>
                          <a:lnTo>
                            <a:pt x="4631" y="161"/>
                          </a:lnTo>
                          <a:lnTo>
                            <a:pt x="4644" y="163"/>
                          </a:lnTo>
                          <a:lnTo>
                            <a:pt x="4672" y="172"/>
                          </a:lnTo>
                          <a:lnTo>
                            <a:pt x="4678" y="172"/>
                          </a:lnTo>
                          <a:lnTo>
                            <a:pt x="4672" y="168"/>
                          </a:lnTo>
                          <a:lnTo>
                            <a:pt x="4685" y="174"/>
                          </a:lnTo>
                          <a:lnTo>
                            <a:pt x="4678" y="176"/>
                          </a:lnTo>
                          <a:lnTo>
                            <a:pt x="4683" y="176"/>
                          </a:lnTo>
                          <a:lnTo>
                            <a:pt x="4703" y="186"/>
                          </a:lnTo>
                          <a:lnTo>
                            <a:pt x="4721" y="190"/>
                          </a:lnTo>
                          <a:lnTo>
                            <a:pt x="4722" y="188"/>
                          </a:lnTo>
                          <a:lnTo>
                            <a:pt x="4728" y="192"/>
                          </a:lnTo>
                          <a:lnTo>
                            <a:pt x="4732" y="192"/>
                          </a:lnTo>
                          <a:lnTo>
                            <a:pt x="4734" y="190"/>
                          </a:lnTo>
                          <a:lnTo>
                            <a:pt x="4732" y="184"/>
                          </a:lnTo>
                          <a:lnTo>
                            <a:pt x="4736" y="184"/>
                          </a:lnTo>
                          <a:lnTo>
                            <a:pt x="4732" y="182"/>
                          </a:lnTo>
                          <a:lnTo>
                            <a:pt x="4728" y="178"/>
                          </a:lnTo>
                          <a:lnTo>
                            <a:pt x="4726" y="169"/>
                          </a:lnTo>
                          <a:lnTo>
                            <a:pt x="4731" y="172"/>
                          </a:lnTo>
                          <a:lnTo>
                            <a:pt x="4753" y="179"/>
                          </a:lnTo>
                          <a:lnTo>
                            <a:pt x="4765" y="180"/>
                          </a:lnTo>
                          <a:lnTo>
                            <a:pt x="4780" y="176"/>
                          </a:lnTo>
                          <a:lnTo>
                            <a:pt x="4823" y="186"/>
                          </a:lnTo>
                          <a:lnTo>
                            <a:pt x="4817" y="184"/>
                          </a:lnTo>
                          <a:lnTo>
                            <a:pt x="4823" y="182"/>
                          </a:lnTo>
                          <a:lnTo>
                            <a:pt x="4814" y="180"/>
                          </a:lnTo>
                          <a:lnTo>
                            <a:pt x="4813" y="177"/>
                          </a:lnTo>
                          <a:lnTo>
                            <a:pt x="4820" y="176"/>
                          </a:lnTo>
                          <a:lnTo>
                            <a:pt x="4832" y="179"/>
                          </a:lnTo>
                          <a:lnTo>
                            <a:pt x="4841" y="178"/>
                          </a:lnTo>
                          <a:lnTo>
                            <a:pt x="4827" y="170"/>
                          </a:lnTo>
                          <a:lnTo>
                            <a:pt x="4821" y="169"/>
                          </a:lnTo>
                          <a:lnTo>
                            <a:pt x="4827" y="165"/>
                          </a:lnTo>
                          <a:lnTo>
                            <a:pt x="4816" y="166"/>
                          </a:lnTo>
                          <a:lnTo>
                            <a:pt x="4810" y="164"/>
                          </a:lnTo>
                          <a:lnTo>
                            <a:pt x="4809" y="159"/>
                          </a:lnTo>
                          <a:lnTo>
                            <a:pt x="4829" y="158"/>
                          </a:lnTo>
                          <a:lnTo>
                            <a:pt x="4815" y="151"/>
                          </a:lnTo>
                          <a:lnTo>
                            <a:pt x="4919" y="163"/>
                          </a:lnTo>
                          <a:lnTo>
                            <a:pt x="4889" y="160"/>
                          </a:lnTo>
                          <a:lnTo>
                            <a:pt x="4889" y="164"/>
                          </a:lnTo>
                          <a:lnTo>
                            <a:pt x="4882" y="164"/>
                          </a:lnTo>
                          <a:lnTo>
                            <a:pt x="4890" y="166"/>
                          </a:lnTo>
                          <a:lnTo>
                            <a:pt x="4902" y="164"/>
                          </a:lnTo>
                          <a:lnTo>
                            <a:pt x="4921" y="163"/>
                          </a:lnTo>
                          <a:lnTo>
                            <a:pt x="4920" y="171"/>
                          </a:lnTo>
                          <a:lnTo>
                            <a:pt x="4916" y="168"/>
                          </a:lnTo>
                          <a:lnTo>
                            <a:pt x="4918" y="166"/>
                          </a:lnTo>
                          <a:lnTo>
                            <a:pt x="4914" y="167"/>
                          </a:lnTo>
                          <a:lnTo>
                            <a:pt x="4905" y="165"/>
                          </a:lnTo>
                          <a:lnTo>
                            <a:pt x="4903" y="164"/>
                          </a:lnTo>
                          <a:lnTo>
                            <a:pt x="4905" y="165"/>
                          </a:lnTo>
                          <a:lnTo>
                            <a:pt x="4916" y="170"/>
                          </a:lnTo>
                          <a:lnTo>
                            <a:pt x="4902" y="169"/>
                          </a:lnTo>
                          <a:lnTo>
                            <a:pt x="4909" y="171"/>
                          </a:lnTo>
                          <a:lnTo>
                            <a:pt x="4909" y="175"/>
                          </a:lnTo>
                          <a:lnTo>
                            <a:pt x="4916" y="175"/>
                          </a:lnTo>
                          <a:lnTo>
                            <a:pt x="4922" y="172"/>
                          </a:lnTo>
                          <a:lnTo>
                            <a:pt x="4923" y="163"/>
                          </a:lnTo>
                          <a:lnTo>
                            <a:pt x="4943" y="163"/>
                          </a:lnTo>
                          <a:lnTo>
                            <a:pt x="4967" y="166"/>
                          </a:lnTo>
                          <a:lnTo>
                            <a:pt x="4977" y="170"/>
                          </a:lnTo>
                          <a:lnTo>
                            <a:pt x="4975" y="172"/>
                          </a:lnTo>
                          <a:lnTo>
                            <a:pt x="4968" y="170"/>
                          </a:lnTo>
                          <a:lnTo>
                            <a:pt x="4962" y="172"/>
                          </a:lnTo>
                          <a:lnTo>
                            <a:pt x="4967" y="174"/>
                          </a:lnTo>
                          <a:lnTo>
                            <a:pt x="4965" y="175"/>
                          </a:lnTo>
                          <a:lnTo>
                            <a:pt x="4982" y="175"/>
                          </a:lnTo>
                          <a:lnTo>
                            <a:pt x="4987" y="176"/>
                          </a:lnTo>
                          <a:lnTo>
                            <a:pt x="4987" y="179"/>
                          </a:lnTo>
                          <a:lnTo>
                            <a:pt x="4996" y="178"/>
                          </a:lnTo>
                          <a:lnTo>
                            <a:pt x="4995" y="184"/>
                          </a:lnTo>
                          <a:lnTo>
                            <a:pt x="5000" y="180"/>
                          </a:lnTo>
                          <a:lnTo>
                            <a:pt x="5002" y="182"/>
                          </a:lnTo>
                          <a:lnTo>
                            <a:pt x="5013" y="181"/>
                          </a:lnTo>
                          <a:lnTo>
                            <a:pt x="5032" y="187"/>
                          </a:lnTo>
                          <a:lnTo>
                            <a:pt x="5025" y="188"/>
                          </a:lnTo>
                          <a:lnTo>
                            <a:pt x="5037" y="190"/>
                          </a:lnTo>
                          <a:lnTo>
                            <a:pt x="5085" y="186"/>
                          </a:lnTo>
                          <a:lnTo>
                            <a:pt x="5137" y="190"/>
                          </a:lnTo>
                          <a:lnTo>
                            <a:pt x="5165" y="199"/>
                          </a:lnTo>
                          <a:lnTo>
                            <a:pt x="5170" y="202"/>
                          </a:lnTo>
                          <a:lnTo>
                            <a:pt x="5169" y="205"/>
                          </a:lnTo>
                          <a:lnTo>
                            <a:pt x="5172" y="206"/>
                          </a:lnTo>
                          <a:lnTo>
                            <a:pt x="5174" y="208"/>
                          </a:lnTo>
                          <a:lnTo>
                            <a:pt x="5203" y="214"/>
                          </a:lnTo>
                          <a:lnTo>
                            <a:pt x="5215" y="224"/>
                          </a:lnTo>
                          <a:lnTo>
                            <a:pt x="5225" y="227"/>
                          </a:lnTo>
                          <a:lnTo>
                            <a:pt x="5230" y="233"/>
                          </a:lnTo>
                          <a:lnTo>
                            <a:pt x="5231" y="234"/>
                          </a:lnTo>
                          <a:lnTo>
                            <a:pt x="5230" y="234"/>
                          </a:lnTo>
                          <a:lnTo>
                            <a:pt x="5227" y="235"/>
                          </a:lnTo>
                          <a:lnTo>
                            <a:pt x="5230" y="235"/>
                          </a:lnTo>
                          <a:lnTo>
                            <a:pt x="5233" y="235"/>
                          </a:lnTo>
                          <a:lnTo>
                            <a:pt x="5229" y="228"/>
                          </a:lnTo>
                          <a:lnTo>
                            <a:pt x="5215" y="219"/>
                          </a:lnTo>
                          <a:lnTo>
                            <a:pt x="5223" y="213"/>
                          </a:lnTo>
                          <a:lnTo>
                            <a:pt x="5241" y="211"/>
                          </a:lnTo>
                          <a:lnTo>
                            <a:pt x="5255" y="214"/>
                          </a:lnTo>
                          <a:lnTo>
                            <a:pt x="5292" y="217"/>
                          </a:lnTo>
                          <a:lnTo>
                            <a:pt x="5298" y="211"/>
                          </a:lnTo>
                          <a:lnTo>
                            <a:pt x="5311" y="216"/>
                          </a:lnTo>
                          <a:lnTo>
                            <a:pt x="5320" y="221"/>
                          </a:lnTo>
                          <a:lnTo>
                            <a:pt x="5341" y="224"/>
                          </a:lnTo>
                          <a:lnTo>
                            <a:pt x="5353" y="231"/>
                          </a:lnTo>
                          <a:lnTo>
                            <a:pt x="5369" y="231"/>
                          </a:lnTo>
                          <a:lnTo>
                            <a:pt x="5364" y="229"/>
                          </a:lnTo>
                          <a:lnTo>
                            <a:pt x="5369" y="230"/>
                          </a:lnTo>
                          <a:lnTo>
                            <a:pt x="5368" y="226"/>
                          </a:lnTo>
                          <a:lnTo>
                            <a:pt x="5358" y="220"/>
                          </a:lnTo>
                          <a:lnTo>
                            <a:pt x="5344" y="214"/>
                          </a:lnTo>
                          <a:lnTo>
                            <a:pt x="5337" y="214"/>
                          </a:lnTo>
                          <a:lnTo>
                            <a:pt x="5339" y="211"/>
                          </a:lnTo>
                          <a:lnTo>
                            <a:pt x="5330" y="206"/>
                          </a:lnTo>
                          <a:lnTo>
                            <a:pt x="5327" y="205"/>
                          </a:lnTo>
                          <a:lnTo>
                            <a:pt x="5328" y="205"/>
                          </a:lnTo>
                          <a:lnTo>
                            <a:pt x="5363" y="208"/>
                          </a:lnTo>
                          <a:lnTo>
                            <a:pt x="5378" y="211"/>
                          </a:lnTo>
                          <a:lnTo>
                            <a:pt x="5380" y="210"/>
                          </a:lnTo>
                          <a:lnTo>
                            <a:pt x="5373" y="208"/>
                          </a:lnTo>
                          <a:lnTo>
                            <a:pt x="5377" y="208"/>
                          </a:lnTo>
                          <a:lnTo>
                            <a:pt x="5416" y="209"/>
                          </a:lnTo>
                          <a:lnTo>
                            <a:pt x="5433" y="213"/>
                          </a:lnTo>
                          <a:lnTo>
                            <a:pt x="5472" y="218"/>
                          </a:lnTo>
                          <a:lnTo>
                            <a:pt x="5479" y="220"/>
                          </a:lnTo>
                          <a:lnTo>
                            <a:pt x="5474" y="221"/>
                          </a:lnTo>
                          <a:lnTo>
                            <a:pt x="5484" y="221"/>
                          </a:lnTo>
                          <a:lnTo>
                            <a:pt x="5503" y="227"/>
                          </a:lnTo>
                          <a:lnTo>
                            <a:pt x="5518" y="237"/>
                          </a:lnTo>
                          <a:lnTo>
                            <a:pt x="5533" y="247"/>
                          </a:lnTo>
                          <a:lnTo>
                            <a:pt x="5548" y="255"/>
                          </a:lnTo>
                          <a:lnTo>
                            <a:pt x="5563" y="265"/>
                          </a:lnTo>
                          <a:lnTo>
                            <a:pt x="5578" y="275"/>
                          </a:lnTo>
                          <a:lnTo>
                            <a:pt x="5593" y="285"/>
                          </a:lnTo>
                          <a:lnTo>
                            <a:pt x="5607" y="295"/>
                          </a:lnTo>
                          <a:lnTo>
                            <a:pt x="5622" y="305"/>
                          </a:lnTo>
                          <a:close/>
                          <a:moveTo>
                            <a:pt x="3444" y="11"/>
                          </a:moveTo>
                          <a:lnTo>
                            <a:pt x="3444" y="10"/>
                          </a:lnTo>
                          <a:lnTo>
                            <a:pt x="3451" y="10"/>
                          </a:lnTo>
                          <a:lnTo>
                            <a:pt x="3444" y="11"/>
                          </a:lnTo>
                          <a:close/>
                          <a:moveTo>
                            <a:pt x="3807" y="12"/>
                          </a:moveTo>
                          <a:lnTo>
                            <a:pt x="3823" y="13"/>
                          </a:lnTo>
                          <a:lnTo>
                            <a:pt x="3810" y="14"/>
                          </a:lnTo>
                          <a:lnTo>
                            <a:pt x="3806" y="14"/>
                          </a:lnTo>
                          <a:lnTo>
                            <a:pt x="3807" y="12"/>
                          </a:lnTo>
                          <a:close/>
                          <a:moveTo>
                            <a:pt x="3405" y="23"/>
                          </a:moveTo>
                          <a:lnTo>
                            <a:pt x="3423" y="22"/>
                          </a:lnTo>
                          <a:lnTo>
                            <a:pt x="3415" y="21"/>
                          </a:lnTo>
                          <a:lnTo>
                            <a:pt x="3422" y="20"/>
                          </a:lnTo>
                          <a:lnTo>
                            <a:pt x="3412" y="20"/>
                          </a:lnTo>
                          <a:lnTo>
                            <a:pt x="3417" y="19"/>
                          </a:lnTo>
                          <a:lnTo>
                            <a:pt x="3434" y="19"/>
                          </a:lnTo>
                          <a:lnTo>
                            <a:pt x="3438" y="17"/>
                          </a:lnTo>
                          <a:lnTo>
                            <a:pt x="3430" y="15"/>
                          </a:lnTo>
                          <a:lnTo>
                            <a:pt x="3438" y="13"/>
                          </a:lnTo>
                          <a:lnTo>
                            <a:pt x="3452" y="13"/>
                          </a:lnTo>
                          <a:lnTo>
                            <a:pt x="3454" y="14"/>
                          </a:lnTo>
                          <a:lnTo>
                            <a:pt x="3447" y="17"/>
                          </a:lnTo>
                          <a:lnTo>
                            <a:pt x="3464" y="17"/>
                          </a:lnTo>
                          <a:lnTo>
                            <a:pt x="3442" y="20"/>
                          </a:lnTo>
                          <a:lnTo>
                            <a:pt x="3444" y="21"/>
                          </a:lnTo>
                          <a:lnTo>
                            <a:pt x="3441" y="21"/>
                          </a:lnTo>
                          <a:lnTo>
                            <a:pt x="3431" y="21"/>
                          </a:lnTo>
                          <a:lnTo>
                            <a:pt x="3430" y="23"/>
                          </a:lnTo>
                          <a:lnTo>
                            <a:pt x="3436" y="24"/>
                          </a:lnTo>
                          <a:lnTo>
                            <a:pt x="3428" y="25"/>
                          </a:lnTo>
                          <a:lnTo>
                            <a:pt x="3418" y="25"/>
                          </a:lnTo>
                          <a:lnTo>
                            <a:pt x="3423" y="24"/>
                          </a:lnTo>
                          <a:lnTo>
                            <a:pt x="3421" y="23"/>
                          </a:lnTo>
                          <a:lnTo>
                            <a:pt x="3405" y="23"/>
                          </a:lnTo>
                          <a:close/>
                          <a:moveTo>
                            <a:pt x="3395" y="20"/>
                          </a:moveTo>
                          <a:lnTo>
                            <a:pt x="3394" y="19"/>
                          </a:lnTo>
                          <a:lnTo>
                            <a:pt x="3379" y="18"/>
                          </a:lnTo>
                          <a:lnTo>
                            <a:pt x="3406" y="14"/>
                          </a:lnTo>
                          <a:lnTo>
                            <a:pt x="3420" y="14"/>
                          </a:lnTo>
                          <a:lnTo>
                            <a:pt x="3427" y="18"/>
                          </a:lnTo>
                          <a:lnTo>
                            <a:pt x="3413" y="15"/>
                          </a:lnTo>
                          <a:lnTo>
                            <a:pt x="3410" y="17"/>
                          </a:lnTo>
                          <a:lnTo>
                            <a:pt x="3411" y="18"/>
                          </a:lnTo>
                          <a:lnTo>
                            <a:pt x="3395" y="20"/>
                          </a:lnTo>
                          <a:close/>
                          <a:moveTo>
                            <a:pt x="3447" y="27"/>
                          </a:moveTo>
                          <a:lnTo>
                            <a:pt x="3443" y="24"/>
                          </a:lnTo>
                          <a:lnTo>
                            <a:pt x="3452" y="24"/>
                          </a:lnTo>
                          <a:lnTo>
                            <a:pt x="3447" y="27"/>
                          </a:lnTo>
                          <a:close/>
                          <a:moveTo>
                            <a:pt x="3451" y="28"/>
                          </a:moveTo>
                          <a:lnTo>
                            <a:pt x="3462" y="25"/>
                          </a:lnTo>
                          <a:lnTo>
                            <a:pt x="3469" y="28"/>
                          </a:lnTo>
                          <a:lnTo>
                            <a:pt x="3451" y="28"/>
                          </a:lnTo>
                          <a:close/>
                          <a:moveTo>
                            <a:pt x="4192" y="52"/>
                          </a:moveTo>
                          <a:lnTo>
                            <a:pt x="4165" y="57"/>
                          </a:lnTo>
                          <a:lnTo>
                            <a:pt x="4124" y="60"/>
                          </a:lnTo>
                          <a:lnTo>
                            <a:pt x="4125" y="55"/>
                          </a:lnTo>
                          <a:lnTo>
                            <a:pt x="4122" y="48"/>
                          </a:lnTo>
                          <a:lnTo>
                            <a:pt x="4132" y="48"/>
                          </a:lnTo>
                          <a:lnTo>
                            <a:pt x="4124" y="45"/>
                          </a:lnTo>
                          <a:lnTo>
                            <a:pt x="4123" y="44"/>
                          </a:lnTo>
                          <a:lnTo>
                            <a:pt x="4133" y="44"/>
                          </a:lnTo>
                          <a:lnTo>
                            <a:pt x="4123" y="42"/>
                          </a:lnTo>
                          <a:lnTo>
                            <a:pt x="4122" y="40"/>
                          </a:lnTo>
                          <a:lnTo>
                            <a:pt x="4125" y="38"/>
                          </a:lnTo>
                          <a:lnTo>
                            <a:pt x="4135" y="40"/>
                          </a:lnTo>
                          <a:lnTo>
                            <a:pt x="4131" y="38"/>
                          </a:lnTo>
                          <a:lnTo>
                            <a:pt x="4131" y="36"/>
                          </a:lnTo>
                          <a:lnTo>
                            <a:pt x="4145" y="39"/>
                          </a:lnTo>
                          <a:lnTo>
                            <a:pt x="4143" y="40"/>
                          </a:lnTo>
                          <a:lnTo>
                            <a:pt x="4147" y="46"/>
                          </a:lnTo>
                          <a:lnTo>
                            <a:pt x="4148" y="43"/>
                          </a:lnTo>
                          <a:lnTo>
                            <a:pt x="4160" y="41"/>
                          </a:lnTo>
                          <a:lnTo>
                            <a:pt x="4176" y="48"/>
                          </a:lnTo>
                          <a:lnTo>
                            <a:pt x="4183" y="46"/>
                          </a:lnTo>
                          <a:lnTo>
                            <a:pt x="4192" y="51"/>
                          </a:lnTo>
                          <a:lnTo>
                            <a:pt x="4192" y="52"/>
                          </a:lnTo>
                          <a:close/>
                          <a:moveTo>
                            <a:pt x="4211" y="57"/>
                          </a:moveTo>
                          <a:lnTo>
                            <a:pt x="4207" y="56"/>
                          </a:lnTo>
                          <a:lnTo>
                            <a:pt x="4215" y="55"/>
                          </a:lnTo>
                          <a:lnTo>
                            <a:pt x="4211" y="57"/>
                          </a:lnTo>
                          <a:close/>
                          <a:moveTo>
                            <a:pt x="4231" y="60"/>
                          </a:moveTo>
                          <a:lnTo>
                            <a:pt x="4215" y="57"/>
                          </a:lnTo>
                          <a:lnTo>
                            <a:pt x="4229" y="57"/>
                          </a:lnTo>
                          <a:lnTo>
                            <a:pt x="4232" y="59"/>
                          </a:lnTo>
                          <a:lnTo>
                            <a:pt x="4231" y="60"/>
                          </a:lnTo>
                          <a:close/>
                          <a:moveTo>
                            <a:pt x="4248" y="74"/>
                          </a:moveTo>
                          <a:lnTo>
                            <a:pt x="4246" y="74"/>
                          </a:lnTo>
                          <a:lnTo>
                            <a:pt x="4246" y="72"/>
                          </a:lnTo>
                          <a:lnTo>
                            <a:pt x="4252" y="73"/>
                          </a:lnTo>
                          <a:lnTo>
                            <a:pt x="4248" y="74"/>
                          </a:lnTo>
                          <a:close/>
                          <a:moveTo>
                            <a:pt x="4006" y="75"/>
                          </a:moveTo>
                          <a:lnTo>
                            <a:pt x="4005" y="73"/>
                          </a:lnTo>
                          <a:lnTo>
                            <a:pt x="4010" y="73"/>
                          </a:lnTo>
                          <a:lnTo>
                            <a:pt x="4006" y="75"/>
                          </a:lnTo>
                          <a:close/>
                          <a:moveTo>
                            <a:pt x="4805" y="105"/>
                          </a:moveTo>
                          <a:lnTo>
                            <a:pt x="4805" y="107"/>
                          </a:lnTo>
                          <a:lnTo>
                            <a:pt x="4810" y="108"/>
                          </a:lnTo>
                          <a:lnTo>
                            <a:pt x="4808" y="112"/>
                          </a:lnTo>
                          <a:lnTo>
                            <a:pt x="4794" y="112"/>
                          </a:lnTo>
                          <a:lnTo>
                            <a:pt x="4774" y="106"/>
                          </a:lnTo>
                          <a:lnTo>
                            <a:pt x="4772" y="101"/>
                          </a:lnTo>
                          <a:lnTo>
                            <a:pt x="4763" y="101"/>
                          </a:lnTo>
                          <a:lnTo>
                            <a:pt x="4763" y="103"/>
                          </a:lnTo>
                          <a:lnTo>
                            <a:pt x="4770" y="107"/>
                          </a:lnTo>
                          <a:lnTo>
                            <a:pt x="4784" y="112"/>
                          </a:lnTo>
                          <a:lnTo>
                            <a:pt x="4803" y="114"/>
                          </a:lnTo>
                          <a:lnTo>
                            <a:pt x="4788" y="116"/>
                          </a:lnTo>
                          <a:lnTo>
                            <a:pt x="4778" y="114"/>
                          </a:lnTo>
                          <a:lnTo>
                            <a:pt x="4784" y="114"/>
                          </a:lnTo>
                          <a:lnTo>
                            <a:pt x="4779" y="113"/>
                          </a:lnTo>
                          <a:lnTo>
                            <a:pt x="4755" y="116"/>
                          </a:lnTo>
                          <a:lnTo>
                            <a:pt x="4745" y="113"/>
                          </a:lnTo>
                          <a:lnTo>
                            <a:pt x="4744" y="114"/>
                          </a:lnTo>
                          <a:lnTo>
                            <a:pt x="4749" y="117"/>
                          </a:lnTo>
                          <a:lnTo>
                            <a:pt x="4746" y="119"/>
                          </a:lnTo>
                          <a:lnTo>
                            <a:pt x="4727" y="116"/>
                          </a:lnTo>
                          <a:lnTo>
                            <a:pt x="4696" y="106"/>
                          </a:lnTo>
                          <a:lnTo>
                            <a:pt x="4704" y="106"/>
                          </a:lnTo>
                          <a:lnTo>
                            <a:pt x="4698" y="105"/>
                          </a:lnTo>
                          <a:lnTo>
                            <a:pt x="4695" y="103"/>
                          </a:lnTo>
                          <a:lnTo>
                            <a:pt x="4691" y="102"/>
                          </a:lnTo>
                          <a:lnTo>
                            <a:pt x="4690" y="98"/>
                          </a:lnTo>
                          <a:lnTo>
                            <a:pt x="4697" y="99"/>
                          </a:lnTo>
                          <a:lnTo>
                            <a:pt x="4687" y="96"/>
                          </a:lnTo>
                          <a:lnTo>
                            <a:pt x="4698" y="91"/>
                          </a:lnTo>
                          <a:lnTo>
                            <a:pt x="4734" y="98"/>
                          </a:lnTo>
                          <a:lnTo>
                            <a:pt x="4738" y="102"/>
                          </a:lnTo>
                          <a:lnTo>
                            <a:pt x="4746" y="102"/>
                          </a:lnTo>
                          <a:lnTo>
                            <a:pt x="4741" y="99"/>
                          </a:lnTo>
                          <a:lnTo>
                            <a:pt x="4733" y="95"/>
                          </a:lnTo>
                          <a:lnTo>
                            <a:pt x="4743" y="95"/>
                          </a:lnTo>
                          <a:lnTo>
                            <a:pt x="4734" y="92"/>
                          </a:lnTo>
                          <a:lnTo>
                            <a:pt x="4760" y="97"/>
                          </a:lnTo>
                          <a:lnTo>
                            <a:pt x="4775" y="97"/>
                          </a:lnTo>
                          <a:lnTo>
                            <a:pt x="4804" y="102"/>
                          </a:lnTo>
                          <a:lnTo>
                            <a:pt x="4809" y="104"/>
                          </a:lnTo>
                          <a:lnTo>
                            <a:pt x="4805" y="105"/>
                          </a:lnTo>
                          <a:close/>
                          <a:moveTo>
                            <a:pt x="4676" y="106"/>
                          </a:moveTo>
                          <a:lnTo>
                            <a:pt x="4666" y="97"/>
                          </a:lnTo>
                          <a:lnTo>
                            <a:pt x="4680" y="102"/>
                          </a:lnTo>
                          <a:lnTo>
                            <a:pt x="4682" y="106"/>
                          </a:lnTo>
                          <a:lnTo>
                            <a:pt x="4676" y="106"/>
                          </a:lnTo>
                          <a:close/>
                          <a:moveTo>
                            <a:pt x="4823" y="103"/>
                          </a:moveTo>
                          <a:lnTo>
                            <a:pt x="4836" y="107"/>
                          </a:lnTo>
                          <a:lnTo>
                            <a:pt x="4854" y="105"/>
                          </a:lnTo>
                          <a:lnTo>
                            <a:pt x="4857" y="106"/>
                          </a:lnTo>
                          <a:lnTo>
                            <a:pt x="4858" y="108"/>
                          </a:lnTo>
                          <a:lnTo>
                            <a:pt x="4862" y="109"/>
                          </a:lnTo>
                          <a:lnTo>
                            <a:pt x="4897" y="111"/>
                          </a:lnTo>
                          <a:lnTo>
                            <a:pt x="4900" y="115"/>
                          </a:lnTo>
                          <a:lnTo>
                            <a:pt x="4891" y="117"/>
                          </a:lnTo>
                          <a:lnTo>
                            <a:pt x="4870" y="117"/>
                          </a:lnTo>
                          <a:lnTo>
                            <a:pt x="4827" y="108"/>
                          </a:lnTo>
                          <a:lnTo>
                            <a:pt x="4823" y="103"/>
                          </a:lnTo>
                          <a:close/>
                          <a:moveTo>
                            <a:pt x="4786" y="133"/>
                          </a:moveTo>
                          <a:lnTo>
                            <a:pt x="4777" y="130"/>
                          </a:lnTo>
                          <a:lnTo>
                            <a:pt x="4773" y="127"/>
                          </a:lnTo>
                          <a:lnTo>
                            <a:pt x="4779" y="126"/>
                          </a:lnTo>
                          <a:lnTo>
                            <a:pt x="4788" y="128"/>
                          </a:lnTo>
                          <a:lnTo>
                            <a:pt x="4791" y="132"/>
                          </a:lnTo>
                          <a:lnTo>
                            <a:pt x="4786" y="133"/>
                          </a:lnTo>
                          <a:close/>
                          <a:moveTo>
                            <a:pt x="4706" y="127"/>
                          </a:moveTo>
                          <a:lnTo>
                            <a:pt x="4726" y="133"/>
                          </a:lnTo>
                          <a:lnTo>
                            <a:pt x="4724" y="133"/>
                          </a:lnTo>
                          <a:lnTo>
                            <a:pt x="4706" y="127"/>
                          </a:lnTo>
                          <a:close/>
                          <a:moveTo>
                            <a:pt x="3804" y="149"/>
                          </a:moveTo>
                          <a:lnTo>
                            <a:pt x="3805" y="146"/>
                          </a:lnTo>
                          <a:lnTo>
                            <a:pt x="3801" y="143"/>
                          </a:lnTo>
                          <a:lnTo>
                            <a:pt x="3807" y="140"/>
                          </a:lnTo>
                          <a:lnTo>
                            <a:pt x="3819" y="141"/>
                          </a:lnTo>
                          <a:lnTo>
                            <a:pt x="3817" y="145"/>
                          </a:lnTo>
                          <a:lnTo>
                            <a:pt x="3823" y="144"/>
                          </a:lnTo>
                          <a:lnTo>
                            <a:pt x="3828" y="146"/>
                          </a:lnTo>
                          <a:lnTo>
                            <a:pt x="3804" y="149"/>
                          </a:lnTo>
                          <a:close/>
                          <a:moveTo>
                            <a:pt x="4518" y="149"/>
                          </a:moveTo>
                          <a:lnTo>
                            <a:pt x="4511" y="147"/>
                          </a:lnTo>
                          <a:lnTo>
                            <a:pt x="4518" y="147"/>
                          </a:lnTo>
                          <a:lnTo>
                            <a:pt x="4521" y="149"/>
                          </a:lnTo>
                          <a:lnTo>
                            <a:pt x="4518" y="149"/>
                          </a:lnTo>
                          <a:close/>
                          <a:moveTo>
                            <a:pt x="3932" y="151"/>
                          </a:moveTo>
                          <a:lnTo>
                            <a:pt x="3937" y="148"/>
                          </a:lnTo>
                          <a:lnTo>
                            <a:pt x="3947" y="155"/>
                          </a:lnTo>
                          <a:lnTo>
                            <a:pt x="3937" y="155"/>
                          </a:lnTo>
                          <a:lnTo>
                            <a:pt x="3933" y="154"/>
                          </a:lnTo>
                          <a:lnTo>
                            <a:pt x="3932" y="151"/>
                          </a:lnTo>
                          <a:close/>
                          <a:moveTo>
                            <a:pt x="3700" y="213"/>
                          </a:moveTo>
                          <a:lnTo>
                            <a:pt x="3690" y="209"/>
                          </a:lnTo>
                          <a:lnTo>
                            <a:pt x="3684" y="210"/>
                          </a:lnTo>
                          <a:lnTo>
                            <a:pt x="3671" y="202"/>
                          </a:lnTo>
                          <a:lnTo>
                            <a:pt x="3678" y="202"/>
                          </a:lnTo>
                          <a:lnTo>
                            <a:pt x="3674" y="200"/>
                          </a:lnTo>
                          <a:lnTo>
                            <a:pt x="3679" y="198"/>
                          </a:lnTo>
                          <a:lnTo>
                            <a:pt x="3704" y="208"/>
                          </a:lnTo>
                          <a:lnTo>
                            <a:pt x="3708" y="210"/>
                          </a:lnTo>
                          <a:lnTo>
                            <a:pt x="3700" y="213"/>
                          </a:lnTo>
                          <a:close/>
                          <a:moveTo>
                            <a:pt x="3532" y="224"/>
                          </a:moveTo>
                          <a:lnTo>
                            <a:pt x="3532" y="220"/>
                          </a:lnTo>
                          <a:lnTo>
                            <a:pt x="3539" y="217"/>
                          </a:lnTo>
                          <a:lnTo>
                            <a:pt x="3563" y="223"/>
                          </a:lnTo>
                          <a:lnTo>
                            <a:pt x="3543" y="232"/>
                          </a:lnTo>
                          <a:lnTo>
                            <a:pt x="3533" y="229"/>
                          </a:lnTo>
                          <a:lnTo>
                            <a:pt x="3532" y="224"/>
                          </a:lnTo>
                          <a:close/>
                          <a:moveTo>
                            <a:pt x="3885" y="276"/>
                          </a:moveTo>
                          <a:lnTo>
                            <a:pt x="3871" y="270"/>
                          </a:lnTo>
                          <a:lnTo>
                            <a:pt x="3886" y="272"/>
                          </a:lnTo>
                          <a:lnTo>
                            <a:pt x="3888" y="275"/>
                          </a:lnTo>
                          <a:lnTo>
                            <a:pt x="3885" y="276"/>
                          </a:lnTo>
                          <a:close/>
                          <a:moveTo>
                            <a:pt x="105" y="312"/>
                          </a:moveTo>
                          <a:lnTo>
                            <a:pt x="112" y="310"/>
                          </a:lnTo>
                          <a:lnTo>
                            <a:pt x="114" y="311"/>
                          </a:lnTo>
                          <a:lnTo>
                            <a:pt x="105" y="312"/>
                          </a:lnTo>
                          <a:close/>
                          <a:moveTo>
                            <a:pt x="5532" y="441"/>
                          </a:moveTo>
                          <a:lnTo>
                            <a:pt x="5532" y="438"/>
                          </a:lnTo>
                          <a:lnTo>
                            <a:pt x="5528" y="432"/>
                          </a:lnTo>
                          <a:lnTo>
                            <a:pt x="5525" y="432"/>
                          </a:lnTo>
                          <a:lnTo>
                            <a:pt x="5534" y="427"/>
                          </a:lnTo>
                          <a:lnTo>
                            <a:pt x="5542" y="431"/>
                          </a:lnTo>
                          <a:lnTo>
                            <a:pt x="5544" y="435"/>
                          </a:lnTo>
                          <a:lnTo>
                            <a:pt x="5535" y="443"/>
                          </a:lnTo>
                          <a:lnTo>
                            <a:pt x="5532" y="441"/>
                          </a:lnTo>
                          <a:close/>
                          <a:moveTo>
                            <a:pt x="5658" y="512"/>
                          </a:moveTo>
                          <a:lnTo>
                            <a:pt x="5681" y="526"/>
                          </a:lnTo>
                          <a:lnTo>
                            <a:pt x="5653" y="513"/>
                          </a:lnTo>
                          <a:lnTo>
                            <a:pt x="5658" y="512"/>
                          </a:lnTo>
                          <a:close/>
                          <a:moveTo>
                            <a:pt x="5173" y="524"/>
                          </a:moveTo>
                          <a:lnTo>
                            <a:pt x="5170" y="515"/>
                          </a:lnTo>
                          <a:lnTo>
                            <a:pt x="5184" y="519"/>
                          </a:lnTo>
                          <a:lnTo>
                            <a:pt x="5184" y="527"/>
                          </a:lnTo>
                          <a:lnTo>
                            <a:pt x="5175" y="522"/>
                          </a:lnTo>
                          <a:lnTo>
                            <a:pt x="5173" y="524"/>
                          </a:lnTo>
                          <a:close/>
                          <a:moveTo>
                            <a:pt x="5161" y="521"/>
                          </a:moveTo>
                          <a:lnTo>
                            <a:pt x="5165" y="516"/>
                          </a:lnTo>
                          <a:lnTo>
                            <a:pt x="5166" y="521"/>
                          </a:lnTo>
                          <a:lnTo>
                            <a:pt x="5161" y="521"/>
                          </a:lnTo>
                          <a:close/>
                          <a:moveTo>
                            <a:pt x="5285" y="559"/>
                          </a:moveTo>
                          <a:lnTo>
                            <a:pt x="5279" y="555"/>
                          </a:lnTo>
                          <a:lnTo>
                            <a:pt x="5284" y="552"/>
                          </a:lnTo>
                          <a:lnTo>
                            <a:pt x="5288" y="555"/>
                          </a:lnTo>
                          <a:lnTo>
                            <a:pt x="5290" y="555"/>
                          </a:lnTo>
                          <a:lnTo>
                            <a:pt x="5291" y="552"/>
                          </a:lnTo>
                          <a:lnTo>
                            <a:pt x="5286" y="548"/>
                          </a:lnTo>
                          <a:lnTo>
                            <a:pt x="5290" y="547"/>
                          </a:lnTo>
                          <a:lnTo>
                            <a:pt x="5287" y="545"/>
                          </a:lnTo>
                          <a:lnTo>
                            <a:pt x="5287" y="547"/>
                          </a:lnTo>
                          <a:lnTo>
                            <a:pt x="5284" y="543"/>
                          </a:lnTo>
                          <a:lnTo>
                            <a:pt x="5271" y="535"/>
                          </a:lnTo>
                          <a:lnTo>
                            <a:pt x="5276" y="536"/>
                          </a:lnTo>
                          <a:lnTo>
                            <a:pt x="5275" y="532"/>
                          </a:lnTo>
                          <a:lnTo>
                            <a:pt x="5285" y="538"/>
                          </a:lnTo>
                          <a:lnTo>
                            <a:pt x="5289" y="545"/>
                          </a:lnTo>
                          <a:lnTo>
                            <a:pt x="5305" y="556"/>
                          </a:lnTo>
                          <a:lnTo>
                            <a:pt x="5317" y="567"/>
                          </a:lnTo>
                          <a:lnTo>
                            <a:pt x="5323" y="575"/>
                          </a:lnTo>
                          <a:lnTo>
                            <a:pt x="5323" y="577"/>
                          </a:lnTo>
                          <a:lnTo>
                            <a:pt x="5320" y="572"/>
                          </a:lnTo>
                          <a:lnTo>
                            <a:pt x="5322" y="577"/>
                          </a:lnTo>
                          <a:lnTo>
                            <a:pt x="5330" y="586"/>
                          </a:lnTo>
                          <a:lnTo>
                            <a:pt x="5338" y="592"/>
                          </a:lnTo>
                          <a:lnTo>
                            <a:pt x="5340" y="596"/>
                          </a:lnTo>
                          <a:lnTo>
                            <a:pt x="5340" y="594"/>
                          </a:lnTo>
                          <a:lnTo>
                            <a:pt x="5344" y="597"/>
                          </a:lnTo>
                          <a:lnTo>
                            <a:pt x="5346" y="600"/>
                          </a:lnTo>
                          <a:lnTo>
                            <a:pt x="5350" y="601"/>
                          </a:lnTo>
                          <a:lnTo>
                            <a:pt x="5372" y="624"/>
                          </a:lnTo>
                          <a:lnTo>
                            <a:pt x="5419" y="660"/>
                          </a:lnTo>
                          <a:lnTo>
                            <a:pt x="5394" y="647"/>
                          </a:lnTo>
                          <a:lnTo>
                            <a:pt x="5380" y="644"/>
                          </a:lnTo>
                          <a:lnTo>
                            <a:pt x="5388" y="646"/>
                          </a:lnTo>
                          <a:lnTo>
                            <a:pt x="5379" y="650"/>
                          </a:lnTo>
                          <a:lnTo>
                            <a:pt x="5393" y="680"/>
                          </a:lnTo>
                          <a:lnTo>
                            <a:pt x="5411" y="692"/>
                          </a:lnTo>
                          <a:lnTo>
                            <a:pt x="5423" y="704"/>
                          </a:lnTo>
                          <a:lnTo>
                            <a:pt x="5426" y="702"/>
                          </a:lnTo>
                          <a:lnTo>
                            <a:pt x="5435" y="712"/>
                          </a:lnTo>
                          <a:lnTo>
                            <a:pt x="5439" y="720"/>
                          </a:lnTo>
                          <a:lnTo>
                            <a:pt x="5430" y="709"/>
                          </a:lnTo>
                          <a:lnTo>
                            <a:pt x="5418" y="707"/>
                          </a:lnTo>
                          <a:lnTo>
                            <a:pt x="5414" y="703"/>
                          </a:lnTo>
                          <a:lnTo>
                            <a:pt x="5411" y="708"/>
                          </a:lnTo>
                          <a:lnTo>
                            <a:pt x="5416" y="723"/>
                          </a:lnTo>
                          <a:lnTo>
                            <a:pt x="5403" y="711"/>
                          </a:lnTo>
                          <a:lnTo>
                            <a:pt x="5397" y="697"/>
                          </a:lnTo>
                          <a:lnTo>
                            <a:pt x="5385" y="684"/>
                          </a:lnTo>
                          <a:lnTo>
                            <a:pt x="5384" y="677"/>
                          </a:lnTo>
                          <a:lnTo>
                            <a:pt x="5364" y="658"/>
                          </a:lnTo>
                          <a:lnTo>
                            <a:pt x="5357" y="640"/>
                          </a:lnTo>
                          <a:lnTo>
                            <a:pt x="5337" y="618"/>
                          </a:lnTo>
                          <a:lnTo>
                            <a:pt x="5330" y="605"/>
                          </a:lnTo>
                          <a:lnTo>
                            <a:pt x="5305" y="588"/>
                          </a:lnTo>
                          <a:lnTo>
                            <a:pt x="5297" y="578"/>
                          </a:lnTo>
                          <a:lnTo>
                            <a:pt x="5288" y="563"/>
                          </a:lnTo>
                          <a:lnTo>
                            <a:pt x="5285" y="559"/>
                          </a:lnTo>
                          <a:close/>
                          <a:moveTo>
                            <a:pt x="5590" y="616"/>
                          </a:moveTo>
                          <a:lnTo>
                            <a:pt x="5584" y="614"/>
                          </a:lnTo>
                          <a:lnTo>
                            <a:pt x="5587" y="610"/>
                          </a:lnTo>
                          <a:lnTo>
                            <a:pt x="5590" y="616"/>
                          </a:lnTo>
                          <a:close/>
                          <a:moveTo>
                            <a:pt x="4021" y="25"/>
                          </a:moveTo>
                          <a:lnTo>
                            <a:pt x="4008" y="28"/>
                          </a:lnTo>
                          <a:lnTo>
                            <a:pt x="3985" y="24"/>
                          </a:lnTo>
                          <a:lnTo>
                            <a:pt x="3995" y="24"/>
                          </a:lnTo>
                          <a:lnTo>
                            <a:pt x="3983" y="22"/>
                          </a:lnTo>
                          <a:lnTo>
                            <a:pt x="3997" y="22"/>
                          </a:lnTo>
                          <a:lnTo>
                            <a:pt x="3974" y="22"/>
                          </a:lnTo>
                          <a:lnTo>
                            <a:pt x="3987" y="21"/>
                          </a:lnTo>
                          <a:lnTo>
                            <a:pt x="3977" y="20"/>
                          </a:lnTo>
                          <a:lnTo>
                            <a:pt x="3987" y="19"/>
                          </a:lnTo>
                          <a:lnTo>
                            <a:pt x="3988" y="14"/>
                          </a:lnTo>
                          <a:lnTo>
                            <a:pt x="3978" y="15"/>
                          </a:lnTo>
                          <a:lnTo>
                            <a:pt x="3981" y="12"/>
                          </a:lnTo>
                          <a:lnTo>
                            <a:pt x="4008" y="8"/>
                          </a:lnTo>
                          <a:lnTo>
                            <a:pt x="4048" y="17"/>
                          </a:lnTo>
                          <a:lnTo>
                            <a:pt x="4039" y="17"/>
                          </a:lnTo>
                          <a:lnTo>
                            <a:pt x="4040" y="19"/>
                          </a:lnTo>
                          <a:lnTo>
                            <a:pt x="4049" y="22"/>
                          </a:lnTo>
                          <a:lnTo>
                            <a:pt x="4043" y="23"/>
                          </a:lnTo>
                          <a:lnTo>
                            <a:pt x="4021" y="25"/>
                          </a:lnTo>
                          <a:close/>
                          <a:moveTo>
                            <a:pt x="3955" y="11"/>
                          </a:moveTo>
                          <a:lnTo>
                            <a:pt x="3938" y="10"/>
                          </a:lnTo>
                          <a:lnTo>
                            <a:pt x="3956" y="9"/>
                          </a:lnTo>
                          <a:lnTo>
                            <a:pt x="3959" y="10"/>
                          </a:lnTo>
                          <a:lnTo>
                            <a:pt x="3955" y="11"/>
                          </a:lnTo>
                          <a:close/>
                          <a:moveTo>
                            <a:pt x="3485" y="19"/>
                          </a:moveTo>
                          <a:lnTo>
                            <a:pt x="3485" y="18"/>
                          </a:lnTo>
                          <a:lnTo>
                            <a:pt x="3483" y="17"/>
                          </a:lnTo>
                          <a:lnTo>
                            <a:pt x="3489" y="19"/>
                          </a:lnTo>
                          <a:lnTo>
                            <a:pt x="3485" y="19"/>
                          </a:lnTo>
                          <a:close/>
                          <a:moveTo>
                            <a:pt x="3493" y="20"/>
                          </a:moveTo>
                          <a:lnTo>
                            <a:pt x="3494" y="18"/>
                          </a:lnTo>
                          <a:lnTo>
                            <a:pt x="3502" y="20"/>
                          </a:lnTo>
                          <a:lnTo>
                            <a:pt x="3493" y="20"/>
                          </a:lnTo>
                          <a:close/>
                          <a:moveTo>
                            <a:pt x="3477" y="23"/>
                          </a:moveTo>
                          <a:lnTo>
                            <a:pt x="3483" y="21"/>
                          </a:lnTo>
                          <a:lnTo>
                            <a:pt x="3496" y="23"/>
                          </a:lnTo>
                          <a:lnTo>
                            <a:pt x="3477" y="23"/>
                          </a:lnTo>
                          <a:close/>
                          <a:moveTo>
                            <a:pt x="3523" y="25"/>
                          </a:moveTo>
                          <a:lnTo>
                            <a:pt x="3525" y="24"/>
                          </a:lnTo>
                          <a:lnTo>
                            <a:pt x="3523" y="22"/>
                          </a:lnTo>
                          <a:lnTo>
                            <a:pt x="3537" y="22"/>
                          </a:lnTo>
                          <a:lnTo>
                            <a:pt x="3539" y="25"/>
                          </a:lnTo>
                          <a:lnTo>
                            <a:pt x="3523" y="25"/>
                          </a:lnTo>
                          <a:close/>
                          <a:moveTo>
                            <a:pt x="4100" y="39"/>
                          </a:moveTo>
                          <a:lnTo>
                            <a:pt x="4092" y="39"/>
                          </a:lnTo>
                          <a:lnTo>
                            <a:pt x="4108" y="42"/>
                          </a:lnTo>
                          <a:lnTo>
                            <a:pt x="4111" y="44"/>
                          </a:lnTo>
                          <a:lnTo>
                            <a:pt x="4094" y="48"/>
                          </a:lnTo>
                          <a:lnTo>
                            <a:pt x="4051" y="42"/>
                          </a:lnTo>
                          <a:lnTo>
                            <a:pt x="4046" y="43"/>
                          </a:lnTo>
                          <a:lnTo>
                            <a:pt x="4032" y="40"/>
                          </a:lnTo>
                          <a:lnTo>
                            <a:pt x="4028" y="35"/>
                          </a:lnTo>
                          <a:lnTo>
                            <a:pt x="4020" y="36"/>
                          </a:lnTo>
                          <a:lnTo>
                            <a:pt x="4022" y="35"/>
                          </a:lnTo>
                          <a:lnTo>
                            <a:pt x="4018" y="34"/>
                          </a:lnTo>
                          <a:lnTo>
                            <a:pt x="4019" y="33"/>
                          </a:lnTo>
                          <a:lnTo>
                            <a:pt x="4014" y="36"/>
                          </a:lnTo>
                          <a:lnTo>
                            <a:pt x="4007" y="34"/>
                          </a:lnTo>
                          <a:lnTo>
                            <a:pt x="4024" y="30"/>
                          </a:lnTo>
                          <a:lnTo>
                            <a:pt x="4017" y="29"/>
                          </a:lnTo>
                          <a:lnTo>
                            <a:pt x="4021" y="25"/>
                          </a:lnTo>
                          <a:lnTo>
                            <a:pt x="4022" y="25"/>
                          </a:lnTo>
                          <a:lnTo>
                            <a:pt x="4026" y="25"/>
                          </a:lnTo>
                          <a:lnTo>
                            <a:pt x="4053" y="24"/>
                          </a:lnTo>
                          <a:lnTo>
                            <a:pt x="4062" y="27"/>
                          </a:lnTo>
                          <a:lnTo>
                            <a:pt x="4060" y="32"/>
                          </a:lnTo>
                          <a:lnTo>
                            <a:pt x="4071" y="29"/>
                          </a:lnTo>
                          <a:lnTo>
                            <a:pt x="4069" y="27"/>
                          </a:lnTo>
                          <a:lnTo>
                            <a:pt x="4093" y="30"/>
                          </a:lnTo>
                          <a:lnTo>
                            <a:pt x="4100" y="39"/>
                          </a:lnTo>
                          <a:close/>
                          <a:moveTo>
                            <a:pt x="3563" y="27"/>
                          </a:moveTo>
                          <a:lnTo>
                            <a:pt x="3569" y="25"/>
                          </a:lnTo>
                          <a:lnTo>
                            <a:pt x="3576" y="28"/>
                          </a:lnTo>
                          <a:lnTo>
                            <a:pt x="3563" y="27"/>
                          </a:lnTo>
                          <a:close/>
                          <a:moveTo>
                            <a:pt x="3974" y="27"/>
                          </a:moveTo>
                          <a:lnTo>
                            <a:pt x="4012" y="29"/>
                          </a:lnTo>
                          <a:lnTo>
                            <a:pt x="3993" y="32"/>
                          </a:lnTo>
                          <a:lnTo>
                            <a:pt x="3996" y="31"/>
                          </a:lnTo>
                          <a:lnTo>
                            <a:pt x="3978" y="30"/>
                          </a:lnTo>
                          <a:lnTo>
                            <a:pt x="3978" y="28"/>
                          </a:lnTo>
                          <a:lnTo>
                            <a:pt x="3974" y="27"/>
                          </a:lnTo>
                          <a:close/>
                          <a:moveTo>
                            <a:pt x="4103" y="74"/>
                          </a:moveTo>
                          <a:lnTo>
                            <a:pt x="4103" y="77"/>
                          </a:lnTo>
                          <a:lnTo>
                            <a:pt x="4090" y="77"/>
                          </a:lnTo>
                          <a:lnTo>
                            <a:pt x="4103" y="74"/>
                          </a:lnTo>
                          <a:close/>
                          <a:moveTo>
                            <a:pt x="3597" y="118"/>
                          </a:moveTo>
                          <a:lnTo>
                            <a:pt x="3586" y="116"/>
                          </a:lnTo>
                          <a:lnTo>
                            <a:pt x="3596" y="114"/>
                          </a:lnTo>
                          <a:lnTo>
                            <a:pt x="3585" y="113"/>
                          </a:lnTo>
                          <a:lnTo>
                            <a:pt x="3585" y="112"/>
                          </a:lnTo>
                          <a:lnTo>
                            <a:pt x="3581" y="112"/>
                          </a:lnTo>
                          <a:lnTo>
                            <a:pt x="3584" y="109"/>
                          </a:lnTo>
                          <a:lnTo>
                            <a:pt x="3592" y="112"/>
                          </a:lnTo>
                          <a:lnTo>
                            <a:pt x="3596" y="108"/>
                          </a:lnTo>
                          <a:lnTo>
                            <a:pt x="3592" y="107"/>
                          </a:lnTo>
                          <a:lnTo>
                            <a:pt x="3595" y="106"/>
                          </a:lnTo>
                          <a:lnTo>
                            <a:pt x="3607" y="107"/>
                          </a:lnTo>
                          <a:lnTo>
                            <a:pt x="3601" y="104"/>
                          </a:lnTo>
                          <a:lnTo>
                            <a:pt x="3610" y="103"/>
                          </a:lnTo>
                          <a:lnTo>
                            <a:pt x="3606" y="101"/>
                          </a:lnTo>
                          <a:lnTo>
                            <a:pt x="3635" y="95"/>
                          </a:lnTo>
                          <a:lnTo>
                            <a:pt x="3629" y="94"/>
                          </a:lnTo>
                          <a:lnTo>
                            <a:pt x="3632" y="93"/>
                          </a:lnTo>
                          <a:lnTo>
                            <a:pt x="3639" y="93"/>
                          </a:lnTo>
                          <a:lnTo>
                            <a:pt x="3636" y="95"/>
                          </a:lnTo>
                          <a:lnTo>
                            <a:pt x="3639" y="95"/>
                          </a:lnTo>
                          <a:lnTo>
                            <a:pt x="3643" y="93"/>
                          </a:lnTo>
                          <a:lnTo>
                            <a:pt x="3640" y="93"/>
                          </a:lnTo>
                          <a:lnTo>
                            <a:pt x="3640" y="91"/>
                          </a:lnTo>
                          <a:lnTo>
                            <a:pt x="3661" y="92"/>
                          </a:lnTo>
                          <a:lnTo>
                            <a:pt x="3681" y="90"/>
                          </a:lnTo>
                          <a:lnTo>
                            <a:pt x="3698" y="85"/>
                          </a:lnTo>
                          <a:lnTo>
                            <a:pt x="3703" y="86"/>
                          </a:lnTo>
                          <a:lnTo>
                            <a:pt x="3699" y="83"/>
                          </a:lnTo>
                          <a:lnTo>
                            <a:pt x="3700" y="82"/>
                          </a:lnTo>
                          <a:lnTo>
                            <a:pt x="3723" y="77"/>
                          </a:lnTo>
                          <a:lnTo>
                            <a:pt x="3740" y="82"/>
                          </a:lnTo>
                          <a:lnTo>
                            <a:pt x="3743" y="85"/>
                          </a:lnTo>
                          <a:lnTo>
                            <a:pt x="3739" y="91"/>
                          </a:lnTo>
                          <a:lnTo>
                            <a:pt x="3722" y="94"/>
                          </a:lnTo>
                          <a:lnTo>
                            <a:pt x="3682" y="101"/>
                          </a:lnTo>
                          <a:lnTo>
                            <a:pt x="3659" y="109"/>
                          </a:lnTo>
                          <a:lnTo>
                            <a:pt x="3656" y="107"/>
                          </a:lnTo>
                          <a:lnTo>
                            <a:pt x="3651" y="113"/>
                          </a:lnTo>
                          <a:lnTo>
                            <a:pt x="3641" y="113"/>
                          </a:lnTo>
                          <a:lnTo>
                            <a:pt x="3652" y="114"/>
                          </a:lnTo>
                          <a:lnTo>
                            <a:pt x="3647" y="116"/>
                          </a:lnTo>
                          <a:lnTo>
                            <a:pt x="3649" y="117"/>
                          </a:lnTo>
                          <a:lnTo>
                            <a:pt x="3648" y="117"/>
                          </a:lnTo>
                          <a:lnTo>
                            <a:pt x="3637" y="116"/>
                          </a:lnTo>
                          <a:lnTo>
                            <a:pt x="3643" y="118"/>
                          </a:lnTo>
                          <a:lnTo>
                            <a:pt x="3643" y="120"/>
                          </a:lnTo>
                          <a:lnTo>
                            <a:pt x="3633" y="118"/>
                          </a:lnTo>
                          <a:lnTo>
                            <a:pt x="3636" y="119"/>
                          </a:lnTo>
                          <a:lnTo>
                            <a:pt x="3637" y="123"/>
                          </a:lnTo>
                          <a:lnTo>
                            <a:pt x="3621" y="120"/>
                          </a:lnTo>
                          <a:lnTo>
                            <a:pt x="3629" y="124"/>
                          </a:lnTo>
                          <a:lnTo>
                            <a:pt x="3632" y="127"/>
                          </a:lnTo>
                          <a:lnTo>
                            <a:pt x="3627" y="127"/>
                          </a:lnTo>
                          <a:lnTo>
                            <a:pt x="3629" y="128"/>
                          </a:lnTo>
                          <a:lnTo>
                            <a:pt x="3626" y="128"/>
                          </a:lnTo>
                          <a:lnTo>
                            <a:pt x="3627" y="132"/>
                          </a:lnTo>
                          <a:lnTo>
                            <a:pt x="3615" y="128"/>
                          </a:lnTo>
                          <a:lnTo>
                            <a:pt x="3618" y="129"/>
                          </a:lnTo>
                          <a:lnTo>
                            <a:pt x="3614" y="129"/>
                          </a:lnTo>
                          <a:lnTo>
                            <a:pt x="3625" y="133"/>
                          </a:lnTo>
                          <a:lnTo>
                            <a:pt x="3625" y="136"/>
                          </a:lnTo>
                          <a:lnTo>
                            <a:pt x="3618" y="134"/>
                          </a:lnTo>
                          <a:lnTo>
                            <a:pt x="3607" y="134"/>
                          </a:lnTo>
                          <a:lnTo>
                            <a:pt x="3618" y="135"/>
                          </a:lnTo>
                          <a:lnTo>
                            <a:pt x="3620" y="136"/>
                          </a:lnTo>
                          <a:lnTo>
                            <a:pt x="3623" y="137"/>
                          </a:lnTo>
                          <a:lnTo>
                            <a:pt x="3621" y="139"/>
                          </a:lnTo>
                          <a:lnTo>
                            <a:pt x="3611" y="137"/>
                          </a:lnTo>
                          <a:lnTo>
                            <a:pt x="3620" y="140"/>
                          </a:lnTo>
                          <a:lnTo>
                            <a:pt x="3616" y="145"/>
                          </a:lnTo>
                          <a:lnTo>
                            <a:pt x="3601" y="141"/>
                          </a:lnTo>
                          <a:lnTo>
                            <a:pt x="3604" y="144"/>
                          </a:lnTo>
                          <a:lnTo>
                            <a:pt x="3588" y="141"/>
                          </a:lnTo>
                          <a:lnTo>
                            <a:pt x="3585" y="143"/>
                          </a:lnTo>
                          <a:lnTo>
                            <a:pt x="3579" y="144"/>
                          </a:lnTo>
                          <a:lnTo>
                            <a:pt x="3578" y="144"/>
                          </a:lnTo>
                          <a:lnTo>
                            <a:pt x="3576" y="143"/>
                          </a:lnTo>
                          <a:lnTo>
                            <a:pt x="3579" y="141"/>
                          </a:lnTo>
                          <a:lnTo>
                            <a:pt x="3588" y="136"/>
                          </a:lnTo>
                          <a:lnTo>
                            <a:pt x="3574" y="138"/>
                          </a:lnTo>
                          <a:lnTo>
                            <a:pt x="3566" y="135"/>
                          </a:lnTo>
                          <a:lnTo>
                            <a:pt x="3580" y="132"/>
                          </a:lnTo>
                          <a:lnTo>
                            <a:pt x="3577" y="132"/>
                          </a:lnTo>
                          <a:lnTo>
                            <a:pt x="3581" y="128"/>
                          </a:lnTo>
                          <a:lnTo>
                            <a:pt x="3594" y="129"/>
                          </a:lnTo>
                          <a:lnTo>
                            <a:pt x="3581" y="126"/>
                          </a:lnTo>
                          <a:lnTo>
                            <a:pt x="3590" y="126"/>
                          </a:lnTo>
                          <a:lnTo>
                            <a:pt x="3582" y="125"/>
                          </a:lnTo>
                          <a:lnTo>
                            <a:pt x="3584" y="123"/>
                          </a:lnTo>
                          <a:lnTo>
                            <a:pt x="3596" y="123"/>
                          </a:lnTo>
                          <a:lnTo>
                            <a:pt x="3584" y="119"/>
                          </a:lnTo>
                          <a:lnTo>
                            <a:pt x="3597" y="118"/>
                          </a:lnTo>
                          <a:close/>
                          <a:moveTo>
                            <a:pt x="4337" y="87"/>
                          </a:moveTo>
                          <a:lnTo>
                            <a:pt x="4325" y="84"/>
                          </a:lnTo>
                          <a:lnTo>
                            <a:pt x="4332" y="84"/>
                          </a:lnTo>
                          <a:lnTo>
                            <a:pt x="4337" y="86"/>
                          </a:lnTo>
                          <a:lnTo>
                            <a:pt x="4337" y="87"/>
                          </a:lnTo>
                          <a:close/>
                          <a:moveTo>
                            <a:pt x="4128" y="92"/>
                          </a:moveTo>
                          <a:lnTo>
                            <a:pt x="4125" y="88"/>
                          </a:lnTo>
                          <a:lnTo>
                            <a:pt x="4129" y="90"/>
                          </a:lnTo>
                          <a:lnTo>
                            <a:pt x="4128" y="92"/>
                          </a:lnTo>
                          <a:close/>
                          <a:moveTo>
                            <a:pt x="4123" y="93"/>
                          </a:moveTo>
                          <a:lnTo>
                            <a:pt x="4107" y="92"/>
                          </a:lnTo>
                          <a:lnTo>
                            <a:pt x="4120" y="90"/>
                          </a:lnTo>
                          <a:lnTo>
                            <a:pt x="4124" y="91"/>
                          </a:lnTo>
                          <a:lnTo>
                            <a:pt x="4125" y="93"/>
                          </a:lnTo>
                          <a:lnTo>
                            <a:pt x="4120" y="91"/>
                          </a:lnTo>
                          <a:lnTo>
                            <a:pt x="4123" y="93"/>
                          </a:lnTo>
                          <a:close/>
                          <a:moveTo>
                            <a:pt x="3940" y="104"/>
                          </a:moveTo>
                          <a:lnTo>
                            <a:pt x="3939" y="105"/>
                          </a:lnTo>
                          <a:lnTo>
                            <a:pt x="3945" y="107"/>
                          </a:lnTo>
                          <a:lnTo>
                            <a:pt x="3942" y="107"/>
                          </a:lnTo>
                          <a:lnTo>
                            <a:pt x="3944" y="109"/>
                          </a:lnTo>
                          <a:lnTo>
                            <a:pt x="3934" y="106"/>
                          </a:lnTo>
                          <a:lnTo>
                            <a:pt x="3940" y="104"/>
                          </a:lnTo>
                          <a:close/>
                          <a:moveTo>
                            <a:pt x="4016" y="113"/>
                          </a:moveTo>
                          <a:lnTo>
                            <a:pt x="4018" y="115"/>
                          </a:lnTo>
                          <a:lnTo>
                            <a:pt x="4012" y="115"/>
                          </a:lnTo>
                          <a:lnTo>
                            <a:pt x="4016" y="116"/>
                          </a:lnTo>
                          <a:lnTo>
                            <a:pt x="4006" y="115"/>
                          </a:lnTo>
                          <a:lnTo>
                            <a:pt x="4016" y="113"/>
                          </a:lnTo>
                          <a:close/>
                          <a:moveTo>
                            <a:pt x="4009" y="123"/>
                          </a:moveTo>
                          <a:lnTo>
                            <a:pt x="4006" y="123"/>
                          </a:lnTo>
                          <a:lnTo>
                            <a:pt x="4006" y="120"/>
                          </a:lnTo>
                          <a:lnTo>
                            <a:pt x="4012" y="122"/>
                          </a:lnTo>
                          <a:lnTo>
                            <a:pt x="4009" y="123"/>
                          </a:lnTo>
                          <a:close/>
                          <a:moveTo>
                            <a:pt x="4393" y="129"/>
                          </a:moveTo>
                          <a:lnTo>
                            <a:pt x="4369" y="125"/>
                          </a:lnTo>
                          <a:lnTo>
                            <a:pt x="4375" y="125"/>
                          </a:lnTo>
                          <a:lnTo>
                            <a:pt x="4373" y="122"/>
                          </a:lnTo>
                          <a:lnTo>
                            <a:pt x="4391" y="123"/>
                          </a:lnTo>
                          <a:lnTo>
                            <a:pt x="4395" y="124"/>
                          </a:lnTo>
                          <a:lnTo>
                            <a:pt x="4393" y="129"/>
                          </a:lnTo>
                          <a:close/>
                          <a:moveTo>
                            <a:pt x="3968" y="128"/>
                          </a:moveTo>
                          <a:lnTo>
                            <a:pt x="3971" y="129"/>
                          </a:lnTo>
                          <a:lnTo>
                            <a:pt x="3970" y="130"/>
                          </a:lnTo>
                          <a:lnTo>
                            <a:pt x="3965" y="129"/>
                          </a:lnTo>
                          <a:lnTo>
                            <a:pt x="3968" y="128"/>
                          </a:lnTo>
                          <a:close/>
                          <a:moveTo>
                            <a:pt x="4796" y="134"/>
                          </a:moveTo>
                          <a:lnTo>
                            <a:pt x="4816" y="134"/>
                          </a:lnTo>
                          <a:lnTo>
                            <a:pt x="4838" y="140"/>
                          </a:lnTo>
                          <a:lnTo>
                            <a:pt x="4847" y="146"/>
                          </a:lnTo>
                          <a:lnTo>
                            <a:pt x="4801" y="141"/>
                          </a:lnTo>
                          <a:lnTo>
                            <a:pt x="4789" y="143"/>
                          </a:lnTo>
                          <a:lnTo>
                            <a:pt x="4797" y="139"/>
                          </a:lnTo>
                          <a:lnTo>
                            <a:pt x="4796" y="134"/>
                          </a:lnTo>
                          <a:close/>
                          <a:moveTo>
                            <a:pt x="4619" y="158"/>
                          </a:moveTo>
                          <a:lnTo>
                            <a:pt x="4624" y="161"/>
                          </a:lnTo>
                          <a:lnTo>
                            <a:pt x="4623" y="163"/>
                          </a:lnTo>
                          <a:lnTo>
                            <a:pt x="4593" y="156"/>
                          </a:lnTo>
                          <a:lnTo>
                            <a:pt x="4553" y="150"/>
                          </a:lnTo>
                          <a:lnTo>
                            <a:pt x="4567" y="151"/>
                          </a:lnTo>
                          <a:lnTo>
                            <a:pt x="4563" y="147"/>
                          </a:lnTo>
                          <a:lnTo>
                            <a:pt x="4567" y="147"/>
                          </a:lnTo>
                          <a:lnTo>
                            <a:pt x="4555" y="143"/>
                          </a:lnTo>
                          <a:lnTo>
                            <a:pt x="4551" y="137"/>
                          </a:lnTo>
                          <a:lnTo>
                            <a:pt x="4561" y="138"/>
                          </a:lnTo>
                          <a:lnTo>
                            <a:pt x="4555" y="136"/>
                          </a:lnTo>
                          <a:lnTo>
                            <a:pt x="4562" y="135"/>
                          </a:lnTo>
                          <a:lnTo>
                            <a:pt x="4585" y="139"/>
                          </a:lnTo>
                          <a:lnTo>
                            <a:pt x="4589" y="143"/>
                          </a:lnTo>
                          <a:lnTo>
                            <a:pt x="4595" y="139"/>
                          </a:lnTo>
                          <a:lnTo>
                            <a:pt x="4598" y="143"/>
                          </a:lnTo>
                          <a:lnTo>
                            <a:pt x="4601" y="143"/>
                          </a:lnTo>
                          <a:lnTo>
                            <a:pt x="4608" y="146"/>
                          </a:lnTo>
                          <a:lnTo>
                            <a:pt x="4612" y="148"/>
                          </a:lnTo>
                          <a:lnTo>
                            <a:pt x="4611" y="153"/>
                          </a:lnTo>
                          <a:lnTo>
                            <a:pt x="4619" y="158"/>
                          </a:lnTo>
                          <a:close/>
                          <a:moveTo>
                            <a:pt x="4621" y="159"/>
                          </a:moveTo>
                          <a:lnTo>
                            <a:pt x="4620" y="159"/>
                          </a:lnTo>
                          <a:lnTo>
                            <a:pt x="4620" y="158"/>
                          </a:lnTo>
                          <a:lnTo>
                            <a:pt x="4615" y="154"/>
                          </a:lnTo>
                          <a:lnTo>
                            <a:pt x="4611" y="151"/>
                          </a:lnTo>
                          <a:lnTo>
                            <a:pt x="4613" y="148"/>
                          </a:lnTo>
                          <a:lnTo>
                            <a:pt x="4604" y="143"/>
                          </a:lnTo>
                          <a:lnTo>
                            <a:pt x="4606" y="139"/>
                          </a:lnTo>
                          <a:lnTo>
                            <a:pt x="4621" y="141"/>
                          </a:lnTo>
                          <a:lnTo>
                            <a:pt x="4629" y="143"/>
                          </a:lnTo>
                          <a:lnTo>
                            <a:pt x="4630" y="145"/>
                          </a:lnTo>
                          <a:lnTo>
                            <a:pt x="4640" y="146"/>
                          </a:lnTo>
                          <a:lnTo>
                            <a:pt x="4642" y="148"/>
                          </a:lnTo>
                          <a:lnTo>
                            <a:pt x="4646" y="148"/>
                          </a:lnTo>
                          <a:lnTo>
                            <a:pt x="4623" y="158"/>
                          </a:lnTo>
                          <a:lnTo>
                            <a:pt x="4625" y="161"/>
                          </a:lnTo>
                          <a:lnTo>
                            <a:pt x="4621" y="159"/>
                          </a:lnTo>
                          <a:close/>
                          <a:moveTo>
                            <a:pt x="3568" y="159"/>
                          </a:moveTo>
                          <a:lnTo>
                            <a:pt x="3570" y="157"/>
                          </a:lnTo>
                          <a:lnTo>
                            <a:pt x="3565" y="157"/>
                          </a:lnTo>
                          <a:lnTo>
                            <a:pt x="3571" y="156"/>
                          </a:lnTo>
                          <a:lnTo>
                            <a:pt x="3559" y="155"/>
                          </a:lnTo>
                          <a:lnTo>
                            <a:pt x="3571" y="151"/>
                          </a:lnTo>
                          <a:lnTo>
                            <a:pt x="3568" y="150"/>
                          </a:lnTo>
                          <a:lnTo>
                            <a:pt x="3570" y="149"/>
                          </a:lnTo>
                          <a:lnTo>
                            <a:pt x="3566" y="147"/>
                          </a:lnTo>
                          <a:lnTo>
                            <a:pt x="3573" y="144"/>
                          </a:lnTo>
                          <a:lnTo>
                            <a:pt x="3579" y="145"/>
                          </a:lnTo>
                          <a:lnTo>
                            <a:pt x="3588" y="141"/>
                          </a:lnTo>
                          <a:lnTo>
                            <a:pt x="3615" y="147"/>
                          </a:lnTo>
                          <a:lnTo>
                            <a:pt x="3602" y="150"/>
                          </a:lnTo>
                          <a:lnTo>
                            <a:pt x="3612" y="151"/>
                          </a:lnTo>
                          <a:lnTo>
                            <a:pt x="3602" y="154"/>
                          </a:lnTo>
                          <a:lnTo>
                            <a:pt x="3610" y="156"/>
                          </a:lnTo>
                          <a:lnTo>
                            <a:pt x="3601" y="160"/>
                          </a:lnTo>
                          <a:lnTo>
                            <a:pt x="3606" y="160"/>
                          </a:lnTo>
                          <a:lnTo>
                            <a:pt x="3610" y="165"/>
                          </a:lnTo>
                          <a:lnTo>
                            <a:pt x="3608" y="170"/>
                          </a:lnTo>
                          <a:lnTo>
                            <a:pt x="3612" y="170"/>
                          </a:lnTo>
                          <a:lnTo>
                            <a:pt x="3630" y="184"/>
                          </a:lnTo>
                          <a:lnTo>
                            <a:pt x="3656" y="192"/>
                          </a:lnTo>
                          <a:lnTo>
                            <a:pt x="3653" y="195"/>
                          </a:lnTo>
                          <a:lnTo>
                            <a:pt x="3639" y="192"/>
                          </a:lnTo>
                          <a:lnTo>
                            <a:pt x="3636" y="193"/>
                          </a:lnTo>
                          <a:lnTo>
                            <a:pt x="3641" y="197"/>
                          </a:lnTo>
                          <a:lnTo>
                            <a:pt x="3631" y="196"/>
                          </a:lnTo>
                          <a:lnTo>
                            <a:pt x="3622" y="192"/>
                          </a:lnTo>
                          <a:lnTo>
                            <a:pt x="3621" y="196"/>
                          </a:lnTo>
                          <a:lnTo>
                            <a:pt x="3610" y="191"/>
                          </a:lnTo>
                          <a:lnTo>
                            <a:pt x="3609" y="192"/>
                          </a:lnTo>
                          <a:lnTo>
                            <a:pt x="3612" y="195"/>
                          </a:lnTo>
                          <a:lnTo>
                            <a:pt x="3594" y="191"/>
                          </a:lnTo>
                          <a:lnTo>
                            <a:pt x="3596" y="188"/>
                          </a:lnTo>
                          <a:lnTo>
                            <a:pt x="3591" y="186"/>
                          </a:lnTo>
                          <a:lnTo>
                            <a:pt x="3601" y="185"/>
                          </a:lnTo>
                          <a:lnTo>
                            <a:pt x="3589" y="182"/>
                          </a:lnTo>
                          <a:lnTo>
                            <a:pt x="3594" y="178"/>
                          </a:lnTo>
                          <a:lnTo>
                            <a:pt x="3589" y="182"/>
                          </a:lnTo>
                          <a:lnTo>
                            <a:pt x="3584" y="179"/>
                          </a:lnTo>
                          <a:lnTo>
                            <a:pt x="3585" y="177"/>
                          </a:lnTo>
                          <a:lnTo>
                            <a:pt x="3579" y="180"/>
                          </a:lnTo>
                          <a:lnTo>
                            <a:pt x="3573" y="176"/>
                          </a:lnTo>
                          <a:lnTo>
                            <a:pt x="3563" y="178"/>
                          </a:lnTo>
                          <a:lnTo>
                            <a:pt x="3555" y="174"/>
                          </a:lnTo>
                          <a:lnTo>
                            <a:pt x="3554" y="167"/>
                          </a:lnTo>
                          <a:lnTo>
                            <a:pt x="3565" y="167"/>
                          </a:lnTo>
                          <a:lnTo>
                            <a:pt x="3568" y="159"/>
                          </a:lnTo>
                          <a:close/>
                          <a:moveTo>
                            <a:pt x="3873" y="149"/>
                          </a:moveTo>
                          <a:lnTo>
                            <a:pt x="3875" y="153"/>
                          </a:lnTo>
                          <a:lnTo>
                            <a:pt x="3865" y="149"/>
                          </a:lnTo>
                          <a:lnTo>
                            <a:pt x="3873" y="149"/>
                          </a:lnTo>
                          <a:close/>
                          <a:moveTo>
                            <a:pt x="4631" y="156"/>
                          </a:moveTo>
                          <a:lnTo>
                            <a:pt x="4642" y="154"/>
                          </a:lnTo>
                          <a:lnTo>
                            <a:pt x="4659" y="155"/>
                          </a:lnTo>
                          <a:lnTo>
                            <a:pt x="4631" y="156"/>
                          </a:lnTo>
                          <a:close/>
                          <a:moveTo>
                            <a:pt x="4627" y="160"/>
                          </a:moveTo>
                          <a:lnTo>
                            <a:pt x="4639" y="156"/>
                          </a:lnTo>
                          <a:lnTo>
                            <a:pt x="4663" y="160"/>
                          </a:lnTo>
                          <a:lnTo>
                            <a:pt x="4671" y="163"/>
                          </a:lnTo>
                          <a:lnTo>
                            <a:pt x="4670" y="164"/>
                          </a:lnTo>
                          <a:lnTo>
                            <a:pt x="4674" y="165"/>
                          </a:lnTo>
                          <a:lnTo>
                            <a:pt x="4665" y="167"/>
                          </a:lnTo>
                          <a:lnTo>
                            <a:pt x="4640" y="160"/>
                          </a:lnTo>
                          <a:lnTo>
                            <a:pt x="4627" y="160"/>
                          </a:lnTo>
                          <a:close/>
                          <a:moveTo>
                            <a:pt x="3914" y="163"/>
                          </a:moveTo>
                          <a:lnTo>
                            <a:pt x="3920" y="157"/>
                          </a:lnTo>
                          <a:lnTo>
                            <a:pt x="3934" y="159"/>
                          </a:lnTo>
                          <a:lnTo>
                            <a:pt x="3928" y="163"/>
                          </a:lnTo>
                          <a:lnTo>
                            <a:pt x="3914" y="163"/>
                          </a:lnTo>
                          <a:close/>
                          <a:moveTo>
                            <a:pt x="3585" y="188"/>
                          </a:moveTo>
                          <a:lnTo>
                            <a:pt x="3570" y="181"/>
                          </a:lnTo>
                          <a:lnTo>
                            <a:pt x="3577" y="180"/>
                          </a:lnTo>
                          <a:lnTo>
                            <a:pt x="3585" y="182"/>
                          </a:lnTo>
                          <a:lnTo>
                            <a:pt x="3585" y="186"/>
                          </a:lnTo>
                          <a:lnTo>
                            <a:pt x="3587" y="188"/>
                          </a:lnTo>
                          <a:lnTo>
                            <a:pt x="3585" y="188"/>
                          </a:lnTo>
                          <a:close/>
                          <a:moveTo>
                            <a:pt x="4032" y="199"/>
                          </a:moveTo>
                          <a:lnTo>
                            <a:pt x="4029" y="191"/>
                          </a:lnTo>
                          <a:lnTo>
                            <a:pt x="4034" y="192"/>
                          </a:lnTo>
                          <a:lnTo>
                            <a:pt x="4032" y="193"/>
                          </a:lnTo>
                          <a:lnTo>
                            <a:pt x="4036" y="198"/>
                          </a:lnTo>
                          <a:lnTo>
                            <a:pt x="4032" y="199"/>
                          </a:lnTo>
                          <a:close/>
                          <a:moveTo>
                            <a:pt x="5322" y="211"/>
                          </a:moveTo>
                          <a:lnTo>
                            <a:pt x="5325" y="216"/>
                          </a:lnTo>
                          <a:lnTo>
                            <a:pt x="5320" y="216"/>
                          </a:lnTo>
                          <a:lnTo>
                            <a:pt x="5296" y="210"/>
                          </a:lnTo>
                          <a:lnTo>
                            <a:pt x="5298" y="207"/>
                          </a:lnTo>
                          <a:lnTo>
                            <a:pt x="5319" y="209"/>
                          </a:lnTo>
                          <a:lnTo>
                            <a:pt x="5322" y="211"/>
                          </a:lnTo>
                          <a:close/>
                          <a:moveTo>
                            <a:pt x="5213" y="218"/>
                          </a:moveTo>
                          <a:lnTo>
                            <a:pt x="5208" y="214"/>
                          </a:lnTo>
                          <a:lnTo>
                            <a:pt x="5211" y="214"/>
                          </a:lnTo>
                          <a:lnTo>
                            <a:pt x="5215" y="218"/>
                          </a:lnTo>
                          <a:lnTo>
                            <a:pt x="5213" y="218"/>
                          </a:lnTo>
                          <a:close/>
                          <a:moveTo>
                            <a:pt x="5228" y="229"/>
                          </a:moveTo>
                          <a:lnTo>
                            <a:pt x="5226" y="227"/>
                          </a:lnTo>
                          <a:lnTo>
                            <a:pt x="5218" y="224"/>
                          </a:lnTo>
                          <a:lnTo>
                            <a:pt x="5207" y="217"/>
                          </a:lnTo>
                          <a:lnTo>
                            <a:pt x="5209" y="216"/>
                          </a:lnTo>
                          <a:lnTo>
                            <a:pt x="5217" y="221"/>
                          </a:lnTo>
                          <a:lnTo>
                            <a:pt x="5227" y="227"/>
                          </a:lnTo>
                          <a:lnTo>
                            <a:pt x="5228" y="229"/>
                          </a:lnTo>
                          <a:close/>
                          <a:moveTo>
                            <a:pt x="3370" y="303"/>
                          </a:moveTo>
                          <a:lnTo>
                            <a:pt x="3370" y="307"/>
                          </a:lnTo>
                          <a:lnTo>
                            <a:pt x="3365" y="303"/>
                          </a:lnTo>
                          <a:lnTo>
                            <a:pt x="3370" y="303"/>
                          </a:lnTo>
                          <a:close/>
                          <a:moveTo>
                            <a:pt x="3443" y="312"/>
                          </a:moveTo>
                          <a:lnTo>
                            <a:pt x="3446" y="315"/>
                          </a:lnTo>
                          <a:lnTo>
                            <a:pt x="3442" y="315"/>
                          </a:lnTo>
                          <a:lnTo>
                            <a:pt x="3437" y="313"/>
                          </a:lnTo>
                          <a:lnTo>
                            <a:pt x="3443" y="312"/>
                          </a:lnTo>
                          <a:close/>
                          <a:moveTo>
                            <a:pt x="3205" y="533"/>
                          </a:moveTo>
                          <a:lnTo>
                            <a:pt x="3153" y="532"/>
                          </a:lnTo>
                          <a:lnTo>
                            <a:pt x="3162" y="526"/>
                          </a:lnTo>
                          <a:lnTo>
                            <a:pt x="3154" y="527"/>
                          </a:lnTo>
                          <a:lnTo>
                            <a:pt x="3154" y="521"/>
                          </a:lnTo>
                          <a:lnTo>
                            <a:pt x="3161" y="520"/>
                          </a:lnTo>
                          <a:lnTo>
                            <a:pt x="3169" y="513"/>
                          </a:lnTo>
                          <a:lnTo>
                            <a:pt x="3170" y="513"/>
                          </a:lnTo>
                          <a:lnTo>
                            <a:pt x="3164" y="520"/>
                          </a:lnTo>
                          <a:lnTo>
                            <a:pt x="3169" y="521"/>
                          </a:lnTo>
                          <a:lnTo>
                            <a:pt x="3176" y="521"/>
                          </a:lnTo>
                          <a:lnTo>
                            <a:pt x="3176" y="513"/>
                          </a:lnTo>
                          <a:lnTo>
                            <a:pt x="3199" y="517"/>
                          </a:lnTo>
                          <a:lnTo>
                            <a:pt x="3203" y="523"/>
                          </a:lnTo>
                          <a:lnTo>
                            <a:pt x="3202" y="525"/>
                          </a:lnTo>
                          <a:lnTo>
                            <a:pt x="3205" y="533"/>
                          </a:lnTo>
                          <a:close/>
                          <a:moveTo>
                            <a:pt x="3150" y="531"/>
                          </a:moveTo>
                          <a:lnTo>
                            <a:pt x="3149" y="531"/>
                          </a:lnTo>
                          <a:lnTo>
                            <a:pt x="3153" y="527"/>
                          </a:lnTo>
                          <a:lnTo>
                            <a:pt x="3153" y="529"/>
                          </a:lnTo>
                          <a:lnTo>
                            <a:pt x="3150" y="531"/>
                          </a:lnTo>
                          <a:close/>
                          <a:moveTo>
                            <a:pt x="5581" y="629"/>
                          </a:moveTo>
                          <a:lnTo>
                            <a:pt x="5576" y="624"/>
                          </a:lnTo>
                          <a:lnTo>
                            <a:pt x="5583" y="621"/>
                          </a:lnTo>
                          <a:lnTo>
                            <a:pt x="5583" y="614"/>
                          </a:lnTo>
                          <a:lnTo>
                            <a:pt x="5588" y="618"/>
                          </a:lnTo>
                          <a:lnTo>
                            <a:pt x="5588" y="624"/>
                          </a:lnTo>
                          <a:lnTo>
                            <a:pt x="5581" y="629"/>
                          </a:lnTo>
                          <a:close/>
                          <a:moveTo>
                            <a:pt x="5584" y="646"/>
                          </a:moveTo>
                          <a:lnTo>
                            <a:pt x="5583" y="641"/>
                          </a:lnTo>
                          <a:lnTo>
                            <a:pt x="5584" y="639"/>
                          </a:lnTo>
                          <a:lnTo>
                            <a:pt x="5588" y="646"/>
                          </a:lnTo>
                          <a:lnTo>
                            <a:pt x="5584" y="646"/>
                          </a:lnTo>
                          <a:close/>
                          <a:moveTo>
                            <a:pt x="5556" y="730"/>
                          </a:moveTo>
                          <a:lnTo>
                            <a:pt x="5558" y="721"/>
                          </a:lnTo>
                          <a:lnTo>
                            <a:pt x="5565" y="716"/>
                          </a:lnTo>
                          <a:lnTo>
                            <a:pt x="5563" y="724"/>
                          </a:lnTo>
                          <a:lnTo>
                            <a:pt x="5556" y="730"/>
                          </a:lnTo>
                          <a:close/>
                          <a:moveTo>
                            <a:pt x="5528" y="757"/>
                          </a:moveTo>
                          <a:lnTo>
                            <a:pt x="5526" y="749"/>
                          </a:lnTo>
                          <a:lnTo>
                            <a:pt x="5534" y="739"/>
                          </a:lnTo>
                          <a:lnTo>
                            <a:pt x="5531" y="734"/>
                          </a:lnTo>
                          <a:lnTo>
                            <a:pt x="5536" y="737"/>
                          </a:lnTo>
                          <a:lnTo>
                            <a:pt x="5547" y="733"/>
                          </a:lnTo>
                          <a:lnTo>
                            <a:pt x="5548" y="736"/>
                          </a:lnTo>
                          <a:lnTo>
                            <a:pt x="5536" y="745"/>
                          </a:lnTo>
                          <a:lnTo>
                            <a:pt x="5533" y="744"/>
                          </a:lnTo>
                          <a:lnTo>
                            <a:pt x="5528" y="757"/>
                          </a:lnTo>
                          <a:close/>
                          <a:moveTo>
                            <a:pt x="5513" y="755"/>
                          </a:moveTo>
                          <a:lnTo>
                            <a:pt x="5523" y="757"/>
                          </a:lnTo>
                          <a:lnTo>
                            <a:pt x="5515" y="763"/>
                          </a:lnTo>
                          <a:lnTo>
                            <a:pt x="5516" y="774"/>
                          </a:lnTo>
                          <a:lnTo>
                            <a:pt x="5513" y="773"/>
                          </a:lnTo>
                          <a:lnTo>
                            <a:pt x="5513" y="755"/>
                          </a:lnTo>
                          <a:close/>
                          <a:moveTo>
                            <a:pt x="3533" y="2"/>
                          </a:moveTo>
                          <a:lnTo>
                            <a:pt x="3530" y="1"/>
                          </a:lnTo>
                          <a:lnTo>
                            <a:pt x="3530" y="0"/>
                          </a:lnTo>
                          <a:lnTo>
                            <a:pt x="3548" y="0"/>
                          </a:lnTo>
                          <a:lnTo>
                            <a:pt x="3533" y="2"/>
                          </a:lnTo>
                          <a:close/>
                          <a:moveTo>
                            <a:pt x="3537" y="7"/>
                          </a:moveTo>
                          <a:lnTo>
                            <a:pt x="3519" y="5"/>
                          </a:lnTo>
                          <a:lnTo>
                            <a:pt x="3530" y="3"/>
                          </a:lnTo>
                          <a:lnTo>
                            <a:pt x="3541" y="5"/>
                          </a:lnTo>
                          <a:lnTo>
                            <a:pt x="3537" y="7"/>
                          </a:lnTo>
                          <a:close/>
                          <a:moveTo>
                            <a:pt x="3507" y="9"/>
                          </a:moveTo>
                          <a:lnTo>
                            <a:pt x="3505" y="8"/>
                          </a:lnTo>
                          <a:lnTo>
                            <a:pt x="3519" y="8"/>
                          </a:lnTo>
                          <a:lnTo>
                            <a:pt x="3515" y="7"/>
                          </a:lnTo>
                          <a:lnTo>
                            <a:pt x="3535" y="8"/>
                          </a:lnTo>
                          <a:lnTo>
                            <a:pt x="3520" y="10"/>
                          </a:lnTo>
                          <a:lnTo>
                            <a:pt x="3507" y="9"/>
                          </a:lnTo>
                          <a:close/>
                          <a:moveTo>
                            <a:pt x="3599" y="14"/>
                          </a:moveTo>
                          <a:lnTo>
                            <a:pt x="3617" y="12"/>
                          </a:lnTo>
                          <a:lnTo>
                            <a:pt x="3620" y="9"/>
                          </a:lnTo>
                          <a:lnTo>
                            <a:pt x="3629" y="10"/>
                          </a:lnTo>
                          <a:lnTo>
                            <a:pt x="3635" y="13"/>
                          </a:lnTo>
                          <a:lnTo>
                            <a:pt x="3610" y="17"/>
                          </a:lnTo>
                          <a:lnTo>
                            <a:pt x="3599" y="14"/>
                          </a:lnTo>
                          <a:close/>
                          <a:moveTo>
                            <a:pt x="3515" y="10"/>
                          </a:moveTo>
                          <a:lnTo>
                            <a:pt x="3545" y="13"/>
                          </a:lnTo>
                          <a:lnTo>
                            <a:pt x="3537" y="14"/>
                          </a:lnTo>
                          <a:lnTo>
                            <a:pt x="3515" y="10"/>
                          </a:lnTo>
                          <a:close/>
                          <a:moveTo>
                            <a:pt x="3566" y="12"/>
                          </a:moveTo>
                          <a:lnTo>
                            <a:pt x="3585" y="11"/>
                          </a:lnTo>
                          <a:lnTo>
                            <a:pt x="3579" y="13"/>
                          </a:lnTo>
                          <a:lnTo>
                            <a:pt x="3566" y="12"/>
                          </a:lnTo>
                          <a:close/>
                          <a:moveTo>
                            <a:pt x="3495" y="11"/>
                          </a:moveTo>
                          <a:lnTo>
                            <a:pt x="3516" y="11"/>
                          </a:lnTo>
                          <a:lnTo>
                            <a:pt x="3539" y="15"/>
                          </a:lnTo>
                          <a:lnTo>
                            <a:pt x="3532" y="17"/>
                          </a:lnTo>
                          <a:lnTo>
                            <a:pt x="3495" y="11"/>
                          </a:lnTo>
                          <a:close/>
                          <a:moveTo>
                            <a:pt x="3563" y="19"/>
                          </a:moveTo>
                          <a:lnTo>
                            <a:pt x="3560" y="17"/>
                          </a:lnTo>
                          <a:lnTo>
                            <a:pt x="3564" y="14"/>
                          </a:lnTo>
                          <a:lnTo>
                            <a:pt x="3590" y="13"/>
                          </a:lnTo>
                          <a:lnTo>
                            <a:pt x="3597" y="15"/>
                          </a:lnTo>
                          <a:lnTo>
                            <a:pt x="3586" y="21"/>
                          </a:lnTo>
                          <a:lnTo>
                            <a:pt x="3563" y="19"/>
                          </a:lnTo>
                          <a:close/>
                          <a:moveTo>
                            <a:pt x="3546" y="25"/>
                          </a:moveTo>
                          <a:lnTo>
                            <a:pt x="3540" y="24"/>
                          </a:lnTo>
                          <a:lnTo>
                            <a:pt x="3538" y="21"/>
                          </a:lnTo>
                          <a:lnTo>
                            <a:pt x="3533" y="20"/>
                          </a:lnTo>
                          <a:lnTo>
                            <a:pt x="3549" y="20"/>
                          </a:lnTo>
                          <a:lnTo>
                            <a:pt x="3565" y="22"/>
                          </a:lnTo>
                          <a:lnTo>
                            <a:pt x="3553" y="22"/>
                          </a:lnTo>
                          <a:lnTo>
                            <a:pt x="3550" y="23"/>
                          </a:lnTo>
                          <a:lnTo>
                            <a:pt x="3556" y="24"/>
                          </a:lnTo>
                          <a:lnTo>
                            <a:pt x="3546" y="25"/>
                          </a:lnTo>
                          <a:close/>
                        </a:path>
                      </a:pathLst>
                    </a:custGeom>
                    <a:noFill/>
                    <a:ln w="9525">
                      <a:noFill/>
                      <a:round/>
                      <a:headEnd/>
                      <a:tailEnd/>
                    </a:ln>
                  </p:spPr>
                  <p:txBody>
                    <a:bodyPr/>
                    <a:lstStyle/>
                    <a:p>
                      <a:endParaRPr lang="en-US" dirty="0"/>
                    </a:p>
                  </p:txBody>
                </p:sp>
                <p:sp>
                  <p:nvSpPr>
                    <p:cNvPr id="31" name="Freeform 30"/>
                    <p:cNvSpPr>
                      <a:spLocks/>
                    </p:cNvSpPr>
                    <p:nvPr/>
                  </p:nvSpPr>
                  <p:spPr bwMode="auto">
                    <a:xfrm>
                      <a:off x="3667125" y="1109485"/>
                      <a:ext cx="39688" cy="7937"/>
                    </a:xfrm>
                    <a:custGeom>
                      <a:avLst/>
                      <a:gdLst>
                        <a:gd name="T0" fmla="*/ 2147483647 w 44"/>
                        <a:gd name="T1" fmla="*/ 0 h 12"/>
                        <a:gd name="T2" fmla="*/ 2147483647 w 44"/>
                        <a:gd name="T3" fmla="*/ 0 h 12"/>
                        <a:gd name="T4" fmla="*/ 2147483647 w 44"/>
                        <a:gd name="T5" fmla="*/ 0 h 12"/>
                        <a:gd name="T6" fmla="*/ 2147483647 w 44"/>
                        <a:gd name="T7" fmla="*/ 0 h 12"/>
                        <a:gd name="T8" fmla="*/ 2147483647 w 44"/>
                        <a:gd name="T9" fmla="*/ 0 h 12"/>
                        <a:gd name="T10" fmla="*/ 0 w 44"/>
                        <a:gd name="T11" fmla="*/ 0 h 12"/>
                        <a:gd name="T12" fmla="*/ 2147483647 w 44"/>
                        <a:gd name="T13" fmla="*/ 0 h 12"/>
                        <a:gd name="T14" fmla="*/ 2147483647 w 44"/>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2"/>
                        <a:gd name="T26" fmla="*/ 44 w 4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2">
                          <a:moveTo>
                            <a:pt x="17" y="0"/>
                          </a:moveTo>
                          <a:lnTo>
                            <a:pt x="38" y="0"/>
                          </a:lnTo>
                          <a:lnTo>
                            <a:pt x="44" y="7"/>
                          </a:lnTo>
                          <a:lnTo>
                            <a:pt x="31" y="10"/>
                          </a:lnTo>
                          <a:lnTo>
                            <a:pt x="4" y="12"/>
                          </a:lnTo>
                          <a:lnTo>
                            <a:pt x="0" y="11"/>
                          </a:lnTo>
                          <a:lnTo>
                            <a:pt x="8" y="5"/>
                          </a:lnTo>
                          <a:lnTo>
                            <a:pt x="17" y="0"/>
                          </a:lnTo>
                        </a:path>
                      </a:pathLst>
                    </a:custGeom>
                    <a:noFill/>
                    <a:ln w="4763">
                      <a:solidFill>
                        <a:srgbClr val="6E6E6E"/>
                      </a:solidFill>
                      <a:prstDash val="solid"/>
                      <a:round/>
                      <a:headEnd/>
                      <a:tailEnd/>
                    </a:ln>
                  </p:spPr>
                  <p:txBody>
                    <a:bodyPr/>
                    <a:lstStyle/>
                    <a:p>
                      <a:endParaRPr lang="en-US" dirty="0"/>
                    </a:p>
                  </p:txBody>
                </p:sp>
                <p:sp>
                  <p:nvSpPr>
                    <p:cNvPr id="32" name="Freeform 31"/>
                    <p:cNvSpPr>
                      <a:spLocks/>
                    </p:cNvSpPr>
                    <p:nvPr/>
                  </p:nvSpPr>
                  <p:spPr bwMode="auto">
                    <a:xfrm>
                      <a:off x="8212138" y="1109485"/>
                      <a:ext cx="19050" cy="11112"/>
                    </a:xfrm>
                    <a:custGeom>
                      <a:avLst/>
                      <a:gdLst>
                        <a:gd name="T0" fmla="*/ 2147483647 w 22"/>
                        <a:gd name="T1" fmla="*/ 2147483647 h 14"/>
                        <a:gd name="T2" fmla="*/ 2147483647 w 22"/>
                        <a:gd name="T3" fmla="*/ 2147483647 h 14"/>
                        <a:gd name="T4" fmla="*/ 0 w 22"/>
                        <a:gd name="T5" fmla="*/ 2147483647 h 14"/>
                        <a:gd name="T6" fmla="*/ 2147483647 w 22"/>
                        <a:gd name="T7" fmla="*/ 0 h 14"/>
                        <a:gd name="T8" fmla="*/ 2147483647 w 22"/>
                        <a:gd name="T9" fmla="*/ 2147483647 h 14"/>
                        <a:gd name="T10" fmla="*/ 2147483647 w 22"/>
                        <a:gd name="T11" fmla="*/ 2147483647 h 14"/>
                        <a:gd name="T12" fmla="*/ 0 60000 65536"/>
                        <a:gd name="T13" fmla="*/ 0 60000 65536"/>
                        <a:gd name="T14" fmla="*/ 0 60000 65536"/>
                        <a:gd name="T15" fmla="*/ 0 60000 65536"/>
                        <a:gd name="T16" fmla="*/ 0 60000 65536"/>
                        <a:gd name="T17" fmla="*/ 0 60000 65536"/>
                        <a:gd name="T18" fmla="*/ 0 w 22"/>
                        <a:gd name="T19" fmla="*/ 0 h 14"/>
                        <a:gd name="T20" fmla="*/ 22 w 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2" h="14">
                          <a:moveTo>
                            <a:pt x="22" y="11"/>
                          </a:moveTo>
                          <a:lnTo>
                            <a:pt x="10" y="14"/>
                          </a:lnTo>
                          <a:lnTo>
                            <a:pt x="0" y="10"/>
                          </a:lnTo>
                          <a:lnTo>
                            <a:pt x="4" y="0"/>
                          </a:lnTo>
                          <a:lnTo>
                            <a:pt x="13" y="5"/>
                          </a:lnTo>
                          <a:lnTo>
                            <a:pt x="22" y="11"/>
                          </a:lnTo>
                        </a:path>
                      </a:pathLst>
                    </a:custGeom>
                    <a:noFill/>
                    <a:ln w="4763">
                      <a:solidFill>
                        <a:srgbClr val="6E6E6E"/>
                      </a:solidFill>
                      <a:prstDash val="solid"/>
                      <a:round/>
                      <a:headEnd/>
                      <a:tailEnd/>
                    </a:ln>
                  </p:spPr>
                  <p:txBody>
                    <a:bodyPr/>
                    <a:lstStyle/>
                    <a:p>
                      <a:endParaRPr lang="en-US" dirty="0"/>
                    </a:p>
                  </p:txBody>
                </p:sp>
                <p:sp>
                  <p:nvSpPr>
                    <p:cNvPr id="33" name="Freeform 32"/>
                    <p:cNvSpPr>
                      <a:spLocks/>
                    </p:cNvSpPr>
                    <p:nvPr/>
                  </p:nvSpPr>
                  <p:spPr bwMode="auto">
                    <a:xfrm>
                      <a:off x="6319838" y="1039635"/>
                      <a:ext cx="2125662" cy="628650"/>
                    </a:xfrm>
                    <a:custGeom>
                      <a:avLst/>
                      <a:gdLst>
                        <a:gd name="T0" fmla="*/ 2147483647 w 2451"/>
                        <a:gd name="T1" fmla="*/ 2147483647 h 734"/>
                        <a:gd name="T2" fmla="*/ 2147483647 w 2451"/>
                        <a:gd name="T3" fmla="*/ 2147483647 h 734"/>
                        <a:gd name="T4" fmla="*/ 2147483647 w 2451"/>
                        <a:gd name="T5" fmla="*/ 2147483647 h 734"/>
                        <a:gd name="T6" fmla="*/ 2147483647 w 2451"/>
                        <a:gd name="T7" fmla="*/ 2147483647 h 734"/>
                        <a:gd name="T8" fmla="*/ 2147483647 w 2451"/>
                        <a:gd name="T9" fmla="*/ 2147483647 h 734"/>
                        <a:gd name="T10" fmla="*/ 2147483647 w 2451"/>
                        <a:gd name="T11" fmla="*/ 2147483647 h 734"/>
                        <a:gd name="T12" fmla="*/ 2147483647 w 2451"/>
                        <a:gd name="T13" fmla="*/ 2147483647 h 734"/>
                        <a:gd name="T14" fmla="*/ 2147483647 w 2451"/>
                        <a:gd name="T15" fmla="*/ 2147483647 h 734"/>
                        <a:gd name="T16" fmla="*/ 2147483647 w 2451"/>
                        <a:gd name="T17" fmla="*/ 2147483647 h 734"/>
                        <a:gd name="T18" fmla="*/ 2147483647 w 2451"/>
                        <a:gd name="T19" fmla="*/ 2147483647 h 734"/>
                        <a:gd name="T20" fmla="*/ 2147483647 w 2451"/>
                        <a:gd name="T21" fmla="*/ 2147483647 h 734"/>
                        <a:gd name="T22" fmla="*/ 2147483647 w 2451"/>
                        <a:gd name="T23" fmla="*/ 2147483647 h 734"/>
                        <a:gd name="T24" fmla="*/ 2147483647 w 2451"/>
                        <a:gd name="T25" fmla="*/ 2147483647 h 734"/>
                        <a:gd name="T26" fmla="*/ 2147483647 w 2451"/>
                        <a:gd name="T27" fmla="*/ 2147483647 h 734"/>
                        <a:gd name="T28" fmla="*/ 2147483647 w 2451"/>
                        <a:gd name="T29" fmla="*/ 2147483647 h 734"/>
                        <a:gd name="T30" fmla="*/ 2147483647 w 2451"/>
                        <a:gd name="T31" fmla="*/ 2147483647 h 734"/>
                        <a:gd name="T32" fmla="*/ 2147483647 w 2451"/>
                        <a:gd name="T33" fmla="*/ 2147483647 h 734"/>
                        <a:gd name="T34" fmla="*/ 2147483647 w 2451"/>
                        <a:gd name="T35" fmla="*/ 2147483647 h 734"/>
                        <a:gd name="T36" fmla="*/ 2147483647 w 2451"/>
                        <a:gd name="T37" fmla="*/ 2147483647 h 734"/>
                        <a:gd name="T38" fmla="*/ 2147483647 w 2451"/>
                        <a:gd name="T39" fmla="*/ 2147483647 h 734"/>
                        <a:gd name="T40" fmla="*/ 2147483647 w 2451"/>
                        <a:gd name="T41" fmla="*/ 2147483647 h 734"/>
                        <a:gd name="T42" fmla="*/ 2147483647 w 2451"/>
                        <a:gd name="T43" fmla="*/ 2147483647 h 734"/>
                        <a:gd name="T44" fmla="*/ 2147483647 w 2451"/>
                        <a:gd name="T45" fmla="*/ 2147483647 h 734"/>
                        <a:gd name="T46" fmla="*/ 2147483647 w 2451"/>
                        <a:gd name="T47" fmla="*/ 2147483647 h 734"/>
                        <a:gd name="T48" fmla="*/ 2147483647 w 2451"/>
                        <a:gd name="T49" fmla="*/ 2147483647 h 734"/>
                        <a:gd name="T50" fmla="*/ 2147483647 w 2451"/>
                        <a:gd name="T51" fmla="*/ 2147483647 h 734"/>
                        <a:gd name="T52" fmla="*/ 2147483647 w 2451"/>
                        <a:gd name="T53" fmla="*/ 2147483647 h 734"/>
                        <a:gd name="T54" fmla="*/ 2147483647 w 2451"/>
                        <a:gd name="T55" fmla="*/ 2147483647 h 734"/>
                        <a:gd name="T56" fmla="*/ 2147483647 w 2451"/>
                        <a:gd name="T57" fmla="*/ 2147483647 h 734"/>
                        <a:gd name="T58" fmla="*/ 2147483647 w 2451"/>
                        <a:gd name="T59" fmla="*/ 2147483647 h 734"/>
                        <a:gd name="T60" fmla="*/ 2147483647 w 2451"/>
                        <a:gd name="T61" fmla="*/ 2147483647 h 734"/>
                        <a:gd name="T62" fmla="*/ 2147483647 w 2451"/>
                        <a:gd name="T63" fmla="*/ 2147483647 h 734"/>
                        <a:gd name="T64" fmla="*/ 2147483647 w 2451"/>
                        <a:gd name="T65" fmla="*/ 2147483647 h 734"/>
                        <a:gd name="T66" fmla="*/ 2147483647 w 2451"/>
                        <a:gd name="T67" fmla="*/ 2147483647 h 734"/>
                        <a:gd name="T68" fmla="*/ 2147483647 w 2451"/>
                        <a:gd name="T69" fmla="*/ 2147483647 h 734"/>
                        <a:gd name="T70" fmla="*/ 2147483647 w 2451"/>
                        <a:gd name="T71" fmla="*/ 2147483647 h 734"/>
                        <a:gd name="T72" fmla="*/ 2147483647 w 2451"/>
                        <a:gd name="T73" fmla="*/ 2147483647 h 734"/>
                        <a:gd name="T74" fmla="*/ 2147483647 w 2451"/>
                        <a:gd name="T75" fmla="*/ 2147483647 h 734"/>
                        <a:gd name="T76" fmla="*/ 2147483647 w 2451"/>
                        <a:gd name="T77" fmla="*/ 2147483647 h 734"/>
                        <a:gd name="T78" fmla="*/ 2147483647 w 2451"/>
                        <a:gd name="T79" fmla="*/ 2147483647 h 734"/>
                        <a:gd name="T80" fmla="*/ 2147483647 w 2451"/>
                        <a:gd name="T81" fmla="*/ 2147483647 h 734"/>
                        <a:gd name="T82" fmla="*/ 2147483647 w 2451"/>
                        <a:gd name="T83" fmla="*/ 2147483647 h 734"/>
                        <a:gd name="T84" fmla="*/ 2147483647 w 2451"/>
                        <a:gd name="T85" fmla="*/ 2147483647 h 734"/>
                        <a:gd name="T86" fmla="*/ 2147483647 w 2451"/>
                        <a:gd name="T87" fmla="*/ 2147483647 h 734"/>
                        <a:gd name="T88" fmla="*/ 2147483647 w 2451"/>
                        <a:gd name="T89" fmla="*/ 2147483647 h 734"/>
                        <a:gd name="T90" fmla="*/ 2147483647 w 2451"/>
                        <a:gd name="T91" fmla="*/ 2147483647 h 734"/>
                        <a:gd name="T92" fmla="*/ 2147483647 w 2451"/>
                        <a:gd name="T93" fmla="*/ 2147483647 h 734"/>
                        <a:gd name="T94" fmla="*/ 2147483647 w 2451"/>
                        <a:gd name="T95" fmla="*/ 2147483647 h 734"/>
                        <a:gd name="T96" fmla="*/ 2147483647 w 2451"/>
                        <a:gd name="T97" fmla="*/ 2147483647 h 734"/>
                        <a:gd name="T98" fmla="*/ 2147483647 w 2451"/>
                        <a:gd name="T99" fmla="*/ 2147483647 h 734"/>
                        <a:gd name="T100" fmla="*/ 2147483647 w 2451"/>
                        <a:gd name="T101" fmla="*/ 2147483647 h 734"/>
                        <a:gd name="T102" fmla="*/ 2147483647 w 2451"/>
                        <a:gd name="T103" fmla="*/ 2147483647 h 734"/>
                        <a:gd name="T104" fmla="*/ 2147483647 w 2451"/>
                        <a:gd name="T105" fmla="*/ 2147483647 h 734"/>
                        <a:gd name="T106" fmla="*/ 2147483647 w 2451"/>
                        <a:gd name="T107" fmla="*/ 2147483647 h 734"/>
                        <a:gd name="T108" fmla="*/ 2147483647 w 2451"/>
                        <a:gd name="T109" fmla="*/ 2147483647 h 734"/>
                        <a:gd name="T110" fmla="*/ 2147483647 w 2451"/>
                        <a:gd name="T111" fmla="*/ 2147483647 h 734"/>
                        <a:gd name="T112" fmla="*/ 2147483647 w 2451"/>
                        <a:gd name="T113" fmla="*/ 2147483647 h 734"/>
                        <a:gd name="T114" fmla="*/ 2147483647 w 2451"/>
                        <a:gd name="T115" fmla="*/ 2147483647 h 734"/>
                        <a:gd name="T116" fmla="*/ 2147483647 w 2451"/>
                        <a:gd name="T117" fmla="*/ 2147483647 h 734"/>
                        <a:gd name="T118" fmla="*/ 2147483647 w 2451"/>
                        <a:gd name="T119" fmla="*/ 2147483647 h 73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451"/>
                        <a:gd name="T181" fmla="*/ 0 h 734"/>
                        <a:gd name="T182" fmla="*/ 2451 w 2451"/>
                        <a:gd name="T183" fmla="*/ 734 h 73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451" h="734">
                          <a:moveTo>
                            <a:pt x="2385" y="209"/>
                          </a:moveTo>
                          <a:lnTo>
                            <a:pt x="2376" y="219"/>
                          </a:lnTo>
                          <a:lnTo>
                            <a:pt x="2377" y="217"/>
                          </a:lnTo>
                          <a:lnTo>
                            <a:pt x="2358" y="216"/>
                          </a:lnTo>
                          <a:lnTo>
                            <a:pt x="2336" y="209"/>
                          </a:lnTo>
                          <a:lnTo>
                            <a:pt x="2328" y="209"/>
                          </a:lnTo>
                          <a:lnTo>
                            <a:pt x="2338" y="209"/>
                          </a:lnTo>
                          <a:lnTo>
                            <a:pt x="2349" y="214"/>
                          </a:lnTo>
                          <a:lnTo>
                            <a:pt x="2349" y="215"/>
                          </a:lnTo>
                          <a:lnTo>
                            <a:pt x="2327" y="211"/>
                          </a:lnTo>
                          <a:lnTo>
                            <a:pt x="2327" y="212"/>
                          </a:lnTo>
                          <a:lnTo>
                            <a:pt x="2326" y="215"/>
                          </a:lnTo>
                          <a:lnTo>
                            <a:pt x="2309" y="217"/>
                          </a:lnTo>
                          <a:lnTo>
                            <a:pt x="2327" y="216"/>
                          </a:lnTo>
                          <a:lnTo>
                            <a:pt x="2328" y="212"/>
                          </a:lnTo>
                          <a:lnTo>
                            <a:pt x="2339" y="217"/>
                          </a:lnTo>
                          <a:lnTo>
                            <a:pt x="2339" y="220"/>
                          </a:lnTo>
                          <a:lnTo>
                            <a:pt x="2355" y="216"/>
                          </a:lnTo>
                          <a:lnTo>
                            <a:pt x="2359" y="220"/>
                          </a:lnTo>
                          <a:lnTo>
                            <a:pt x="2370" y="225"/>
                          </a:lnTo>
                          <a:lnTo>
                            <a:pt x="2381" y="227"/>
                          </a:lnTo>
                          <a:lnTo>
                            <a:pt x="2380" y="224"/>
                          </a:lnTo>
                          <a:lnTo>
                            <a:pt x="2389" y="228"/>
                          </a:lnTo>
                          <a:lnTo>
                            <a:pt x="2391" y="231"/>
                          </a:lnTo>
                          <a:lnTo>
                            <a:pt x="2397" y="232"/>
                          </a:lnTo>
                          <a:lnTo>
                            <a:pt x="2407" y="239"/>
                          </a:lnTo>
                          <a:lnTo>
                            <a:pt x="2401" y="240"/>
                          </a:lnTo>
                          <a:lnTo>
                            <a:pt x="2408" y="240"/>
                          </a:lnTo>
                          <a:lnTo>
                            <a:pt x="2413" y="243"/>
                          </a:lnTo>
                          <a:lnTo>
                            <a:pt x="2409" y="240"/>
                          </a:lnTo>
                          <a:lnTo>
                            <a:pt x="2420" y="246"/>
                          </a:lnTo>
                          <a:lnTo>
                            <a:pt x="2432" y="249"/>
                          </a:lnTo>
                          <a:lnTo>
                            <a:pt x="2433" y="251"/>
                          </a:lnTo>
                          <a:lnTo>
                            <a:pt x="2448" y="258"/>
                          </a:lnTo>
                          <a:lnTo>
                            <a:pt x="2447" y="262"/>
                          </a:lnTo>
                          <a:lnTo>
                            <a:pt x="2451" y="267"/>
                          </a:lnTo>
                          <a:lnTo>
                            <a:pt x="2416" y="261"/>
                          </a:lnTo>
                          <a:lnTo>
                            <a:pt x="2410" y="256"/>
                          </a:lnTo>
                          <a:lnTo>
                            <a:pt x="2409" y="258"/>
                          </a:lnTo>
                          <a:lnTo>
                            <a:pt x="2401" y="254"/>
                          </a:lnTo>
                          <a:lnTo>
                            <a:pt x="2406" y="259"/>
                          </a:lnTo>
                          <a:lnTo>
                            <a:pt x="2413" y="261"/>
                          </a:lnTo>
                          <a:lnTo>
                            <a:pt x="2388" y="273"/>
                          </a:lnTo>
                          <a:lnTo>
                            <a:pt x="2392" y="275"/>
                          </a:lnTo>
                          <a:lnTo>
                            <a:pt x="2392" y="277"/>
                          </a:lnTo>
                          <a:lnTo>
                            <a:pt x="2377" y="278"/>
                          </a:lnTo>
                          <a:lnTo>
                            <a:pt x="2381" y="282"/>
                          </a:lnTo>
                          <a:lnTo>
                            <a:pt x="2380" y="285"/>
                          </a:lnTo>
                          <a:lnTo>
                            <a:pt x="2372" y="284"/>
                          </a:lnTo>
                          <a:lnTo>
                            <a:pt x="2380" y="288"/>
                          </a:lnTo>
                          <a:lnTo>
                            <a:pt x="2372" y="289"/>
                          </a:lnTo>
                          <a:lnTo>
                            <a:pt x="2379" y="293"/>
                          </a:lnTo>
                          <a:lnTo>
                            <a:pt x="2370" y="292"/>
                          </a:lnTo>
                          <a:lnTo>
                            <a:pt x="2377" y="294"/>
                          </a:lnTo>
                          <a:lnTo>
                            <a:pt x="2377" y="297"/>
                          </a:lnTo>
                          <a:lnTo>
                            <a:pt x="2373" y="294"/>
                          </a:lnTo>
                          <a:lnTo>
                            <a:pt x="2366" y="306"/>
                          </a:lnTo>
                          <a:lnTo>
                            <a:pt x="2372" y="316"/>
                          </a:lnTo>
                          <a:lnTo>
                            <a:pt x="2351" y="306"/>
                          </a:lnTo>
                          <a:lnTo>
                            <a:pt x="2337" y="302"/>
                          </a:lnTo>
                          <a:lnTo>
                            <a:pt x="2321" y="302"/>
                          </a:lnTo>
                          <a:lnTo>
                            <a:pt x="2309" y="308"/>
                          </a:lnTo>
                          <a:lnTo>
                            <a:pt x="2308" y="319"/>
                          </a:lnTo>
                          <a:lnTo>
                            <a:pt x="2295" y="305"/>
                          </a:lnTo>
                          <a:lnTo>
                            <a:pt x="2293" y="304"/>
                          </a:lnTo>
                          <a:lnTo>
                            <a:pt x="2281" y="312"/>
                          </a:lnTo>
                          <a:lnTo>
                            <a:pt x="2288" y="315"/>
                          </a:lnTo>
                          <a:lnTo>
                            <a:pt x="2287" y="320"/>
                          </a:lnTo>
                          <a:lnTo>
                            <a:pt x="2273" y="312"/>
                          </a:lnTo>
                          <a:lnTo>
                            <a:pt x="2274" y="318"/>
                          </a:lnTo>
                          <a:lnTo>
                            <a:pt x="2268" y="314"/>
                          </a:lnTo>
                          <a:lnTo>
                            <a:pt x="2260" y="314"/>
                          </a:lnTo>
                          <a:lnTo>
                            <a:pt x="2266" y="318"/>
                          </a:lnTo>
                          <a:lnTo>
                            <a:pt x="2261" y="319"/>
                          </a:lnTo>
                          <a:lnTo>
                            <a:pt x="2267" y="323"/>
                          </a:lnTo>
                          <a:lnTo>
                            <a:pt x="2266" y="324"/>
                          </a:lnTo>
                          <a:lnTo>
                            <a:pt x="2274" y="330"/>
                          </a:lnTo>
                          <a:lnTo>
                            <a:pt x="2271" y="331"/>
                          </a:lnTo>
                          <a:lnTo>
                            <a:pt x="2279" y="335"/>
                          </a:lnTo>
                          <a:lnTo>
                            <a:pt x="2271" y="333"/>
                          </a:lnTo>
                          <a:lnTo>
                            <a:pt x="2277" y="336"/>
                          </a:lnTo>
                          <a:lnTo>
                            <a:pt x="2275" y="343"/>
                          </a:lnTo>
                          <a:lnTo>
                            <a:pt x="2283" y="356"/>
                          </a:lnTo>
                          <a:lnTo>
                            <a:pt x="2298" y="364"/>
                          </a:lnTo>
                          <a:lnTo>
                            <a:pt x="2296" y="358"/>
                          </a:lnTo>
                          <a:lnTo>
                            <a:pt x="2309" y="361"/>
                          </a:lnTo>
                          <a:lnTo>
                            <a:pt x="2312" y="363"/>
                          </a:lnTo>
                          <a:lnTo>
                            <a:pt x="2315" y="368"/>
                          </a:lnTo>
                          <a:lnTo>
                            <a:pt x="2314" y="372"/>
                          </a:lnTo>
                          <a:lnTo>
                            <a:pt x="2326" y="383"/>
                          </a:lnTo>
                          <a:lnTo>
                            <a:pt x="2331" y="386"/>
                          </a:lnTo>
                          <a:lnTo>
                            <a:pt x="2336" y="385"/>
                          </a:lnTo>
                          <a:lnTo>
                            <a:pt x="2351" y="397"/>
                          </a:lnTo>
                          <a:lnTo>
                            <a:pt x="2350" y="400"/>
                          </a:lnTo>
                          <a:lnTo>
                            <a:pt x="2339" y="397"/>
                          </a:lnTo>
                          <a:lnTo>
                            <a:pt x="2340" y="390"/>
                          </a:lnTo>
                          <a:lnTo>
                            <a:pt x="2337" y="389"/>
                          </a:lnTo>
                          <a:lnTo>
                            <a:pt x="2330" y="393"/>
                          </a:lnTo>
                          <a:lnTo>
                            <a:pt x="2336" y="395"/>
                          </a:lnTo>
                          <a:lnTo>
                            <a:pt x="2332" y="399"/>
                          </a:lnTo>
                          <a:lnTo>
                            <a:pt x="2340" y="413"/>
                          </a:lnTo>
                          <a:lnTo>
                            <a:pt x="2363" y="428"/>
                          </a:lnTo>
                          <a:lnTo>
                            <a:pt x="2363" y="434"/>
                          </a:lnTo>
                          <a:lnTo>
                            <a:pt x="2357" y="434"/>
                          </a:lnTo>
                          <a:lnTo>
                            <a:pt x="2346" y="434"/>
                          </a:lnTo>
                          <a:lnTo>
                            <a:pt x="2342" y="442"/>
                          </a:lnTo>
                          <a:lnTo>
                            <a:pt x="2349" y="452"/>
                          </a:lnTo>
                          <a:lnTo>
                            <a:pt x="2355" y="456"/>
                          </a:lnTo>
                          <a:lnTo>
                            <a:pt x="2352" y="456"/>
                          </a:lnTo>
                          <a:lnTo>
                            <a:pt x="2366" y="465"/>
                          </a:lnTo>
                          <a:lnTo>
                            <a:pt x="2355" y="461"/>
                          </a:lnTo>
                          <a:lnTo>
                            <a:pt x="2347" y="469"/>
                          </a:lnTo>
                          <a:lnTo>
                            <a:pt x="2339" y="467"/>
                          </a:lnTo>
                          <a:lnTo>
                            <a:pt x="2342" y="469"/>
                          </a:lnTo>
                          <a:lnTo>
                            <a:pt x="2346" y="469"/>
                          </a:lnTo>
                          <a:lnTo>
                            <a:pt x="2350" y="476"/>
                          </a:lnTo>
                          <a:lnTo>
                            <a:pt x="2347" y="475"/>
                          </a:lnTo>
                          <a:lnTo>
                            <a:pt x="2357" y="482"/>
                          </a:lnTo>
                          <a:lnTo>
                            <a:pt x="2360" y="491"/>
                          </a:lnTo>
                          <a:lnTo>
                            <a:pt x="2353" y="514"/>
                          </a:lnTo>
                          <a:lnTo>
                            <a:pt x="2350" y="510"/>
                          </a:lnTo>
                          <a:lnTo>
                            <a:pt x="2341" y="504"/>
                          </a:lnTo>
                          <a:lnTo>
                            <a:pt x="2312" y="478"/>
                          </a:lnTo>
                          <a:lnTo>
                            <a:pt x="2316" y="478"/>
                          </a:lnTo>
                          <a:lnTo>
                            <a:pt x="2302" y="470"/>
                          </a:lnTo>
                          <a:lnTo>
                            <a:pt x="2248" y="425"/>
                          </a:lnTo>
                          <a:lnTo>
                            <a:pt x="2227" y="403"/>
                          </a:lnTo>
                          <a:lnTo>
                            <a:pt x="2214" y="385"/>
                          </a:lnTo>
                          <a:lnTo>
                            <a:pt x="2215" y="371"/>
                          </a:lnTo>
                          <a:lnTo>
                            <a:pt x="2204" y="363"/>
                          </a:lnTo>
                          <a:lnTo>
                            <a:pt x="2222" y="357"/>
                          </a:lnTo>
                          <a:lnTo>
                            <a:pt x="2226" y="340"/>
                          </a:lnTo>
                          <a:lnTo>
                            <a:pt x="2222" y="334"/>
                          </a:lnTo>
                          <a:lnTo>
                            <a:pt x="2222" y="324"/>
                          </a:lnTo>
                          <a:lnTo>
                            <a:pt x="2227" y="311"/>
                          </a:lnTo>
                          <a:lnTo>
                            <a:pt x="2223" y="306"/>
                          </a:lnTo>
                          <a:lnTo>
                            <a:pt x="2239" y="295"/>
                          </a:lnTo>
                          <a:lnTo>
                            <a:pt x="2233" y="293"/>
                          </a:lnTo>
                          <a:lnTo>
                            <a:pt x="2234" y="287"/>
                          </a:lnTo>
                          <a:lnTo>
                            <a:pt x="2227" y="284"/>
                          </a:lnTo>
                          <a:lnTo>
                            <a:pt x="2223" y="277"/>
                          </a:lnTo>
                          <a:lnTo>
                            <a:pt x="2212" y="267"/>
                          </a:lnTo>
                          <a:lnTo>
                            <a:pt x="2214" y="262"/>
                          </a:lnTo>
                          <a:lnTo>
                            <a:pt x="2228" y="266"/>
                          </a:lnTo>
                          <a:lnTo>
                            <a:pt x="2222" y="262"/>
                          </a:lnTo>
                          <a:lnTo>
                            <a:pt x="2230" y="263"/>
                          </a:lnTo>
                          <a:lnTo>
                            <a:pt x="2204" y="258"/>
                          </a:lnTo>
                          <a:lnTo>
                            <a:pt x="2191" y="261"/>
                          </a:lnTo>
                          <a:lnTo>
                            <a:pt x="2192" y="263"/>
                          </a:lnTo>
                          <a:lnTo>
                            <a:pt x="2196" y="266"/>
                          </a:lnTo>
                          <a:lnTo>
                            <a:pt x="2195" y="267"/>
                          </a:lnTo>
                          <a:lnTo>
                            <a:pt x="2205" y="277"/>
                          </a:lnTo>
                          <a:lnTo>
                            <a:pt x="2214" y="279"/>
                          </a:lnTo>
                          <a:lnTo>
                            <a:pt x="2213" y="283"/>
                          </a:lnTo>
                          <a:lnTo>
                            <a:pt x="2205" y="279"/>
                          </a:lnTo>
                          <a:lnTo>
                            <a:pt x="2203" y="279"/>
                          </a:lnTo>
                          <a:lnTo>
                            <a:pt x="2206" y="281"/>
                          </a:lnTo>
                          <a:lnTo>
                            <a:pt x="2199" y="280"/>
                          </a:lnTo>
                          <a:lnTo>
                            <a:pt x="2197" y="299"/>
                          </a:lnTo>
                          <a:lnTo>
                            <a:pt x="2189" y="302"/>
                          </a:lnTo>
                          <a:lnTo>
                            <a:pt x="2183" y="293"/>
                          </a:lnTo>
                          <a:lnTo>
                            <a:pt x="2175" y="294"/>
                          </a:lnTo>
                          <a:lnTo>
                            <a:pt x="2173" y="291"/>
                          </a:lnTo>
                          <a:lnTo>
                            <a:pt x="2167" y="287"/>
                          </a:lnTo>
                          <a:lnTo>
                            <a:pt x="2164" y="278"/>
                          </a:lnTo>
                          <a:lnTo>
                            <a:pt x="2160" y="273"/>
                          </a:lnTo>
                          <a:lnTo>
                            <a:pt x="2153" y="280"/>
                          </a:lnTo>
                          <a:lnTo>
                            <a:pt x="2142" y="274"/>
                          </a:lnTo>
                          <a:lnTo>
                            <a:pt x="2127" y="279"/>
                          </a:lnTo>
                          <a:lnTo>
                            <a:pt x="2116" y="277"/>
                          </a:lnTo>
                          <a:lnTo>
                            <a:pt x="2111" y="282"/>
                          </a:lnTo>
                          <a:lnTo>
                            <a:pt x="2117" y="289"/>
                          </a:lnTo>
                          <a:lnTo>
                            <a:pt x="2113" y="293"/>
                          </a:lnTo>
                          <a:lnTo>
                            <a:pt x="2116" y="299"/>
                          </a:lnTo>
                          <a:lnTo>
                            <a:pt x="2111" y="318"/>
                          </a:lnTo>
                          <a:lnTo>
                            <a:pt x="2117" y="323"/>
                          </a:lnTo>
                          <a:lnTo>
                            <a:pt x="2119" y="326"/>
                          </a:lnTo>
                          <a:lnTo>
                            <a:pt x="2125" y="327"/>
                          </a:lnTo>
                          <a:lnTo>
                            <a:pt x="2122" y="324"/>
                          </a:lnTo>
                          <a:lnTo>
                            <a:pt x="2138" y="329"/>
                          </a:lnTo>
                          <a:lnTo>
                            <a:pt x="2142" y="332"/>
                          </a:lnTo>
                          <a:lnTo>
                            <a:pt x="2137" y="333"/>
                          </a:lnTo>
                          <a:lnTo>
                            <a:pt x="2130" y="332"/>
                          </a:lnTo>
                          <a:lnTo>
                            <a:pt x="2126" y="335"/>
                          </a:lnTo>
                          <a:lnTo>
                            <a:pt x="2111" y="331"/>
                          </a:lnTo>
                          <a:lnTo>
                            <a:pt x="2111" y="339"/>
                          </a:lnTo>
                          <a:lnTo>
                            <a:pt x="2100" y="335"/>
                          </a:lnTo>
                          <a:lnTo>
                            <a:pt x="2086" y="340"/>
                          </a:lnTo>
                          <a:lnTo>
                            <a:pt x="2076" y="334"/>
                          </a:lnTo>
                          <a:lnTo>
                            <a:pt x="2094" y="332"/>
                          </a:lnTo>
                          <a:lnTo>
                            <a:pt x="2083" y="330"/>
                          </a:lnTo>
                          <a:lnTo>
                            <a:pt x="2071" y="324"/>
                          </a:lnTo>
                          <a:lnTo>
                            <a:pt x="2063" y="326"/>
                          </a:lnTo>
                          <a:lnTo>
                            <a:pt x="2058" y="326"/>
                          </a:lnTo>
                          <a:lnTo>
                            <a:pt x="2060" y="324"/>
                          </a:lnTo>
                          <a:lnTo>
                            <a:pt x="2037" y="320"/>
                          </a:lnTo>
                          <a:lnTo>
                            <a:pt x="2031" y="323"/>
                          </a:lnTo>
                          <a:lnTo>
                            <a:pt x="2038" y="326"/>
                          </a:lnTo>
                          <a:lnTo>
                            <a:pt x="2029" y="325"/>
                          </a:lnTo>
                          <a:lnTo>
                            <a:pt x="2031" y="329"/>
                          </a:lnTo>
                          <a:lnTo>
                            <a:pt x="2035" y="329"/>
                          </a:lnTo>
                          <a:lnTo>
                            <a:pt x="2038" y="331"/>
                          </a:lnTo>
                          <a:lnTo>
                            <a:pt x="2029" y="331"/>
                          </a:lnTo>
                          <a:lnTo>
                            <a:pt x="2022" y="327"/>
                          </a:lnTo>
                          <a:lnTo>
                            <a:pt x="2014" y="331"/>
                          </a:lnTo>
                          <a:lnTo>
                            <a:pt x="2001" y="329"/>
                          </a:lnTo>
                          <a:lnTo>
                            <a:pt x="1992" y="326"/>
                          </a:lnTo>
                          <a:lnTo>
                            <a:pt x="1991" y="327"/>
                          </a:lnTo>
                          <a:lnTo>
                            <a:pt x="1996" y="332"/>
                          </a:lnTo>
                          <a:lnTo>
                            <a:pt x="1991" y="333"/>
                          </a:lnTo>
                          <a:lnTo>
                            <a:pt x="1986" y="331"/>
                          </a:lnTo>
                          <a:lnTo>
                            <a:pt x="1984" y="327"/>
                          </a:lnTo>
                          <a:lnTo>
                            <a:pt x="1951" y="327"/>
                          </a:lnTo>
                          <a:lnTo>
                            <a:pt x="1930" y="333"/>
                          </a:lnTo>
                          <a:lnTo>
                            <a:pt x="1930" y="344"/>
                          </a:lnTo>
                          <a:lnTo>
                            <a:pt x="1924" y="351"/>
                          </a:lnTo>
                          <a:lnTo>
                            <a:pt x="1929" y="362"/>
                          </a:lnTo>
                          <a:lnTo>
                            <a:pt x="1916" y="379"/>
                          </a:lnTo>
                          <a:lnTo>
                            <a:pt x="1916" y="397"/>
                          </a:lnTo>
                          <a:lnTo>
                            <a:pt x="1898" y="426"/>
                          </a:lnTo>
                          <a:lnTo>
                            <a:pt x="1902" y="429"/>
                          </a:lnTo>
                          <a:lnTo>
                            <a:pt x="1914" y="433"/>
                          </a:lnTo>
                          <a:lnTo>
                            <a:pt x="1930" y="430"/>
                          </a:lnTo>
                          <a:lnTo>
                            <a:pt x="1940" y="442"/>
                          </a:lnTo>
                          <a:lnTo>
                            <a:pt x="1942" y="447"/>
                          </a:lnTo>
                          <a:lnTo>
                            <a:pt x="1947" y="450"/>
                          </a:lnTo>
                          <a:lnTo>
                            <a:pt x="1952" y="449"/>
                          </a:lnTo>
                          <a:lnTo>
                            <a:pt x="1951" y="445"/>
                          </a:lnTo>
                          <a:lnTo>
                            <a:pt x="1945" y="442"/>
                          </a:lnTo>
                          <a:lnTo>
                            <a:pt x="1946" y="440"/>
                          </a:lnTo>
                          <a:lnTo>
                            <a:pt x="1953" y="438"/>
                          </a:lnTo>
                          <a:lnTo>
                            <a:pt x="1950" y="444"/>
                          </a:lnTo>
                          <a:lnTo>
                            <a:pt x="1962" y="446"/>
                          </a:lnTo>
                          <a:lnTo>
                            <a:pt x="1958" y="454"/>
                          </a:lnTo>
                          <a:lnTo>
                            <a:pt x="1961" y="456"/>
                          </a:lnTo>
                          <a:lnTo>
                            <a:pt x="1970" y="455"/>
                          </a:lnTo>
                          <a:lnTo>
                            <a:pt x="1973" y="445"/>
                          </a:lnTo>
                          <a:lnTo>
                            <a:pt x="1978" y="449"/>
                          </a:lnTo>
                          <a:lnTo>
                            <a:pt x="1977" y="455"/>
                          </a:lnTo>
                          <a:lnTo>
                            <a:pt x="1981" y="456"/>
                          </a:lnTo>
                          <a:lnTo>
                            <a:pt x="1977" y="445"/>
                          </a:lnTo>
                          <a:lnTo>
                            <a:pt x="1970" y="438"/>
                          </a:lnTo>
                          <a:lnTo>
                            <a:pt x="1983" y="441"/>
                          </a:lnTo>
                          <a:lnTo>
                            <a:pt x="1989" y="438"/>
                          </a:lnTo>
                          <a:lnTo>
                            <a:pt x="2002" y="444"/>
                          </a:lnTo>
                          <a:lnTo>
                            <a:pt x="2006" y="448"/>
                          </a:lnTo>
                          <a:lnTo>
                            <a:pt x="2015" y="452"/>
                          </a:lnTo>
                          <a:lnTo>
                            <a:pt x="2037" y="460"/>
                          </a:lnTo>
                          <a:lnTo>
                            <a:pt x="2040" y="463"/>
                          </a:lnTo>
                          <a:lnTo>
                            <a:pt x="2039" y="468"/>
                          </a:lnTo>
                          <a:lnTo>
                            <a:pt x="2028" y="465"/>
                          </a:lnTo>
                          <a:lnTo>
                            <a:pt x="2042" y="470"/>
                          </a:lnTo>
                          <a:lnTo>
                            <a:pt x="2048" y="475"/>
                          </a:lnTo>
                          <a:lnTo>
                            <a:pt x="2049" y="480"/>
                          </a:lnTo>
                          <a:lnTo>
                            <a:pt x="2060" y="484"/>
                          </a:lnTo>
                          <a:lnTo>
                            <a:pt x="2060" y="489"/>
                          </a:lnTo>
                          <a:lnTo>
                            <a:pt x="2063" y="491"/>
                          </a:lnTo>
                          <a:lnTo>
                            <a:pt x="2062" y="504"/>
                          </a:lnTo>
                          <a:lnTo>
                            <a:pt x="2069" y="513"/>
                          </a:lnTo>
                          <a:lnTo>
                            <a:pt x="2069" y="519"/>
                          </a:lnTo>
                          <a:lnTo>
                            <a:pt x="2080" y="530"/>
                          </a:lnTo>
                          <a:lnTo>
                            <a:pt x="2084" y="532"/>
                          </a:lnTo>
                          <a:lnTo>
                            <a:pt x="2083" y="538"/>
                          </a:lnTo>
                          <a:lnTo>
                            <a:pt x="2091" y="544"/>
                          </a:lnTo>
                          <a:lnTo>
                            <a:pt x="2092" y="551"/>
                          </a:lnTo>
                          <a:lnTo>
                            <a:pt x="2097" y="557"/>
                          </a:lnTo>
                          <a:lnTo>
                            <a:pt x="2103" y="569"/>
                          </a:lnTo>
                          <a:lnTo>
                            <a:pt x="2096" y="583"/>
                          </a:lnTo>
                          <a:lnTo>
                            <a:pt x="2096" y="602"/>
                          </a:lnTo>
                          <a:lnTo>
                            <a:pt x="2101" y="620"/>
                          </a:lnTo>
                          <a:lnTo>
                            <a:pt x="2089" y="661"/>
                          </a:lnTo>
                          <a:lnTo>
                            <a:pt x="2088" y="681"/>
                          </a:lnTo>
                          <a:lnTo>
                            <a:pt x="2073" y="696"/>
                          </a:lnTo>
                          <a:lnTo>
                            <a:pt x="2062" y="700"/>
                          </a:lnTo>
                          <a:lnTo>
                            <a:pt x="2045" y="695"/>
                          </a:lnTo>
                          <a:lnTo>
                            <a:pt x="2044" y="697"/>
                          </a:lnTo>
                          <a:lnTo>
                            <a:pt x="2039" y="687"/>
                          </a:lnTo>
                          <a:lnTo>
                            <a:pt x="2034" y="692"/>
                          </a:lnTo>
                          <a:lnTo>
                            <a:pt x="2032" y="691"/>
                          </a:lnTo>
                          <a:lnTo>
                            <a:pt x="2033" y="686"/>
                          </a:lnTo>
                          <a:lnTo>
                            <a:pt x="2028" y="686"/>
                          </a:lnTo>
                          <a:lnTo>
                            <a:pt x="2028" y="703"/>
                          </a:lnTo>
                          <a:lnTo>
                            <a:pt x="2017" y="701"/>
                          </a:lnTo>
                          <a:lnTo>
                            <a:pt x="2022" y="705"/>
                          </a:lnTo>
                          <a:lnTo>
                            <a:pt x="2022" y="710"/>
                          </a:lnTo>
                          <a:lnTo>
                            <a:pt x="2018" y="707"/>
                          </a:lnTo>
                          <a:lnTo>
                            <a:pt x="2011" y="699"/>
                          </a:lnTo>
                          <a:lnTo>
                            <a:pt x="2021" y="696"/>
                          </a:lnTo>
                          <a:lnTo>
                            <a:pt x="2018" y="685"/>
                          </a:lnTo>
                          <a:lnTo>
                            <a:pt x="2013" y="681"/>
                          </a:lnTo>
                          <a:lnTo>
                            <a:pt x="2008" y="669"/>
                          </a:lnTo>
                          <a:lnTo>
                            <a:pt x="1990" y="651"/>
                          </a:lnTo>
                          <a:lnTo>
                            <a:pt x="1998" y="648"/>
                          </a:lnTo>
                          <a:lnTo>
                            <a:pt x="2000" y="639"/>
                          </a:lnTo>
                          <a:lnTo>
                            <a:pt x="2025" y="646"/>
                          </a:lnTo>
                          <a:lnTo>
                            <a:pt x="2022" y="637"/>
                          </a:lnTo>
                          <a:lnTo>
                            <a:pt x="2025" y="633"/>
                          </a:lnTo>
                          <a:lnTo>
                            <a:pt x="2022" y="628"/>
                          </a:lnTo>
                          <a:lnTo>
                            <a:pt x="2023" y="619"/>
                          </a:lnTo>
                          <a:lnTo>
                            <a:pt x="2019" y="614"/>
                          </a:lnTo>
                          <a:lnTo>
                            <a:pt x="2019" y="611"/>
                          </a:lnTo>
                          <a:lnTo>
                            <a:pt x="2012" y="595"/>
                          </a:lnTo>
                          <a:lnTo>
                            <a:pt x="2017" y="586"/>
                          </a:lnTo>
                          <a:lnTo>
                            <a:pt x="2009" y="580"/>
                          </a:lnTo>
                          <a:lnTo>
                            <a:pt x="2008" y="573"/>
                          </a:lnTo>
                          <a:lnTo>
                            <a:pt x="2000" y="571"/>
                          </a:lnTo>
                          <a:lnTo>
                            <a:pt x="1988" y="577"/>
                          </a:lnTo>
                          <a:lnTo>
                            <a:pt x="1980" y="577"/>
                          </a:lnTo>
                          <a:lnTo>
                            <a:pt x="1976" y="586"/>
                          </a:lnTo>
                          <a:lnTo>
                            <a:pt x="1949" y="586"/>
                          </a:lnTo>
                          <a:lnTo>
                            <a:pt x="1936" y="576"/>
                          </a:lnTo>
                          <a:lnTo>
                            <a:pt x="1936" y="572"/>
                          </a:lnTo>
                          <a:lnTo>
                            <a:pt x="1926" y="565"/>
                          </a:lnTo>
                          <a:lnTo>
                            <a:pt x="1925" y="560"/>
                          </a:lnTo>
                          <a:lnTo>
                            <a:pt x="1917" y="560"/>
                          </a:lnTo>
                          <a:lnTo>
                            <a:pt x="1895" y="548"/>
                          </a:lnTo>
                          <a:lnTo>
                            <a:pt x="1889" y="549"/>
                          </a:lnTo>
                          <a:lnTo>
                            <a:pt x="1878" y="543"/>
                          </a:lnTo>
                          <a:lnTo>
                            <a:pt x="1863" y="543"/>
                          </a:lnTo>
                          <a:lnTo>
                            <a:pt x="1854" y="539"/>
                          </a:lnTo>
                          <a:lnTo>
                            <a:pt x="1848" y="530"/>
                          </a:lnTo>
                          <a:lnTo>
                            <a:pt x="1842" y="526"/>
                          </a:lnTo>
                          <a:lnTo>
                            <a:pt x="1835" y="518"/>
                          </a:lnTo>
                          <a:lnTo>
                            <a:pt x="1823" y="510"/>
                          </a:lnTo>
                          <a:lnTo>
                            <a:pt x="1819" y="504"/>
                          </a:lnTo>
                          <a:lnTo>
                            <a:pt x="1817" y="505"/>
                          </a:lnTo>
                          <a:lnTo>
                            <a:pt x="1817" y="503"/>
                          </a:lnTo>
                          <a:lnTo>
                            <a:pt x="1798" y="490"/>
                          </a:lnTo>
                          <a:lnTo>
                            <a:pt x="1798" y="487"/>
                          </a:lnTo>
                          <a:lnTo>
                            <a:pt x="1781" y="477"/>
                          </a:lnTo>
                          <a:lnTo>
                            <a:pt x="1779" y="472"/>
                          </a:lnTo>
                          <a:lnTo>
                            <a:pt x="1769" y="470"/>
                          </a:lnTo>
                          <a:lnTo>
                            <a:pt x="1766" y="466"/>
                          </a:lnTo>
                          <a:lnTo>
                            <a:pt x="1744" y="463"/>
                          </a:lnTo>
                          <a:lnTo>
                            <a:pt x="1723" y="455"/>
                          </a:lnTo>
                          <a:lnTo>
                            <a:pt x="1679" y="461"/>
                          </a:lnTo>
                          <a:lnTo>
                            <a:pt x="1673" y="472"/>
                          </a:lnTo>
                          <a:lnTo>
                            <a:pt x="1677" y="477"/>
                          </a:lnTo>
                          <a:lnTo>
                            <a:pt x="1689" y="477"/>
                          </a:lnTo>
                          <a:lnTo>
                            <a:pt x="1691" y="481"/>
                          </a:lnTo>
                          <a:lnTo>
                            <a:pt x="1696" y="487"/>
                          </a:lnTo>
                          <a:lnTo>
                            <a:pt x="1692" y="498"/>
                          </a:lnTo>
                          <a:lnTo>
                            <a:pt x="1695" y="525"/>
                          </a:lnTo>
                          <a:lnTo>
                            <a:pt x="1700" y="526"/>
                          </a:lnTo>
                          <a:lnTo>
                            <a:pt x="1703" y="532"/>
                          </a:lnTo>
                          <a:lnTo>
                            <a:pt x="1692" y="535"/>
                          </a:lnTo>
                          <a:lnTo>
                            <a:pt x="1685" y="545"/>
                          </a:lnTo>
                          <a:lnTo>
                            <a:pt x="1660" y="538"/>
                          </a:lnTo>
                          <a:lnTo>
                            <a:pt x="1649" y="533"/>
                          </a:lnTo>
                          <a:lnTo>
                            <a:pt x="1635" y="536"/>
                          </a:lnTo>
                          <a:lnTo>
                            <a:pt x="1621" y="529"/>
                          </a:lnTo>
                          <a:lnTo>
                            <a:pt x="1611" y="528"/>
                          </a:lnTo>
                          <a:lnTo>
                            <a:pt x="1594" y="545"/>
                          </a:lnTo>
                          <a:lnTo>
                            <a:pt x="1563" y="553"/>
                          </a:lnTo>
                          <a:lnTo>
                            <a:pt x="1522" y="549"/>
                          </a:lnTo>
                          <a:lnTo>
                            <a:pt x="1506" y="541"/>
                          </a:lnTo>
                          <a:lnTo>
                            <a:pt x="1502" y="535"/>
                          </a:lnTo>
                          <a:lnTo>
                            <a:pt x="1487" y="533"/>
                          </a:lnTo>
                          <a:lnTo>
                            <a:pt x="1474" y="526"/>
                          </a:lnTo>
                          <a:lnTo>
                            <a:pt x="1448" y="523"/>
                          </a:lnTo>
                          <a:lnTo>
                            <a:pt x="1430" y="531"/>
                          </a:lnTo>
                          <a:lnTo>
                            <a:pt x="1416" y="530"/>
                          </a:lnTo>
                          <a:lnTo>
                            <a:pt x="1394" y="521"/>
                          </a:lnTo>
                          <a:lnTo>
                            <a:pt x="1382" y="504"/>
                          </a:lnTo>
                          <a:lnTo>
                            <a:pt x="1335" y="494"/>
                          </a:lnTo>
                          <a:lnTo>
                            <a:pt x="1313" y="487"/>
                          </a:lnTo>
                          <a:lnTo>
                            <a:pt x="1313" y="493"/>
                          </a:lnTo>
                          <a:lnTo>
                            <a:pt x="1306" y="501"/>
                          </a:lnTo>
                          <a:lnTo>
                            <a:pt x="1307" y="512"/>
                          </a:lnTo>
                          <a:lnTo>
                            <a:pt x="1316" y="520"/>
                          </a:lnTo>
                          <a:lnTo>
                            <a:pt x="1323" y="522"/>
                          </a:lnTo>
                          <a:lnTo>
                            <a:pt x="1325" y="528"/>
                          </a:lnTo>
                          <a:lnTo>
                            <a:pt x="1325" y="533"/>
                          </a:lnTo>
                          <a:lnTo>
                            <a:pt x="1315" y="540"/>
                          </a:lnTo>
                          <a:lnTo>
                            <a:pt x="1290" y="534"/>
                          </a:lnTo>
                          <a:lnTo>
                            <a:pt x="1281" y="536"/>
                          </a:lnTo>
                          <a:lnTo>
                            <a:pt x="1263" y="533"/>
                          </a:lnTo>
                          <a:lnTo>
                            <a:pt x="1250" y="521"/>
                          </a:lnTo>
                          <a:lnTo>
                            <a:pt x="1229" y="521"/>
                          </a:lnTo>
                          <a:lnTo>
                            <a:pt x="1224" y="517"/>
                          </a:lnTo>
                          <a:lnTo>
                            <a:pt x="1220" y="519"/>
                          </a:lnTo>
                          <a:lnTo>
                            <a:pt x="1212" y="515"/>
                          </a:lnTo>
                          <a:lnTo>
                            <a:pt x="1175" y="535"/>
                          </a:lnTo>
                          <a:lnTo>
                            <a:pt x="1179" y="540"/>
                          </a:lnTo>
                          <a:lnTo>
                            <a:pt x="1171" y="542"/>
                          </a:lnTo>
                          <a:lnTo>
                            <a:pt x="1171" y="545"/>
                          </a:lnTo>
                          <a:lnTo>
                            <a:pt x="1154" y="546"/>
                          </a:lnTo>
                          <a:lnTo>
                            <a:pt x="1156" y="551"/>
                          </a:lnTo>
                          <a:lnTo>
                            <a:pt x="1151" y="553"/>
                          </a:lnTo>
                          <a:lnTo>
                            <a:pt x="1143" y="554"/>
                          </a:lnTo>
                          <a:lnTo>
                            <a:pt x="1125" y="543"/>
                          </a:lnTo>
                          <a:lnTo>
                            <a:pt x="1126" y="539"/>
                          </a:lnTo>
                          <a:lnTo>
                            <a:pt x="1118" y="546"/>
                          </a:lnTo>
                          <a:lnTo>
                            <a:pt x="1100" y="543"/>
                          </a:lnTo>
                          <a:lnTo>
                            <a:pt x="1091" y="535"/>
                          </a:lnTo>
                          <a:lnTo>
                            <a:pt x="1090" y="532"/>
                          </a:lnTo>
                          <a:lnTo>
                            <a:pt x="1076" y="528"/>
                          </a:lnTo>
                          <a:lnTo>
                            <a:pt x="1065" y="517"/>
                          </a:lnTo>
                          <a:lnTo>
                            <a:pt x="1054" y="512"/>
                          </a:lnTo>
                          <a:lnTo>
                            <a:pt x="1041" y="513"/>
                          </a:lnTo>
                          <a:lnTo>
                            <a:pt x="1039" y="518"/>
                          </a:lnTo>
                          <a:lnTo>
                            <a:pt x="1020" y="518"/>
                          </a:lnTo>
                          <a:lnTo>
                            <a:pt x="1017" y="512"/>
                          </a:lnTo>
                          <a:lnTo>
                            <a:pt x="1011" y="513"/>
                          </a:lnTo>
                          <a:lnTo>
                            <a:pt x="1010" y="508"/>
                          </a:lnTo>
                          <a:lnTo>
                            <a:pt x="1000" y="504"/>
                          </a:lnTo>
                          <a:lnTo>
                            <a:pt x="997" y="508"/>
                          </a:lnTo>
                          <a:lnTo>
                            <a:pt x="1000" y="512"/>
                          </a:lnTo>
                          <a:lnTo>
                            <a:pt x="995" y="517"/>
                          </a:lnTo>
                          <a:lnTo>
                            <a:pt x="932" y="461"/>
                          </a:lnTo>
                          <a:lnTo>
                            <a:pt x="900" y="445"/>
                          </a:lnTo>
                          <a:lnTo>
                            <a:pt x="895" y="441"/>
                          </a:lnTo>
                          <a:lnTo>
                            <a:pt x="901" y="441"/>
                          </a:lnTo>
                          <a:lnTo>
                            <a:pt x="900" y="435"/>
                          </a:lnTo>
                          <a:lnTo>
                            <a:pt x="871" y="449"/>
                          </a:lnTo>
                          <a:lnTo>
                            <a:pt x="866" y="451"/>
                          </a:lnTo>
                          <a:lnTo>
                            <a:pt x="869" y="457"/>
                          </a:lnTo>
                          <a:lnTo>
                            <a:pt x="857" y="452"/>
                          </a:lnTo>
                          <a:lnTo>
                            <a:pt x="852" y="458"/>
                          </a:lnTo>
                          <a:lnTo>
                            <a:pt x="846" y="452"/>
                          </a:lnTo>
                          <a:lnTo>
                            <a:pt x="847" y="448"/>
                          </a:lnTo>
                          <a:lnTo>
                            <a:pt x="852" y="448"/>
                          </a:lnTo>
                          <a:lnTo>
                            <a:pt x="851" y="444"/>
                          </a:lnTo>
                          <a:lnTo>
                            <a:pt x="843" y="446"/>
                          </a:lnTo>
                          <a:lnTo>
                            <a:pt x="830" y="441"/>
                          </a:lnTo>
                          <a:lnTo>
                            <a:pt x="830" y="444"/>
                          </a:lnTo>
                          <a:lnTo>
                            <a:pt x="834" y="446"/>
                          </a:lnTo>
                          <a:lnTo>
                            <a:pt x="830" y="447"/>
                          </a:lnTo>
                          <a:lnTo>
                            <a:pt x="829" y="441"/>
                          </a:lnTo>
                          <a:lnTo>
                            <a:pt x="818" y="437"/>
                          </a:lnTo>
                          <a:lnTo>
                            <a:pt x="823" y="442"/>
                          </a:lnTo>
                          <a:lnTo>
                            <a:pt x="814" y="439"/>
                          </a:lnTo>
                          <a:lnTo>
                            <a:pt x="813" y="442"/>
                          </a:lnTo>
                          <a:lnTo>
                            <a:pt x="808" y="440"/>
                          </a:lnTo>
                          <a:lnTo>
                            <a:pt x="805" y="442"/>
                          </a:lnTo>
                          <a:lnTo>
                            <a:pt x="800" y="438"/>
                          </a:lnTo>
                          <a:lnTo>
                            <a:pt x="804" y="438"/>
                          </a:lnTo>
                          <a:lnTo>
                            <a:pt x="801" y="430"/>
                          </a:lnTo>
                          <a:lnTo>
                            <a:pt x="795" y="427"/>
                          </a:lnTo>
                          <a:lnTo>
                            <a:pt x="788" y="416"/>
                          </a:lnTo>
                          <a:lnTo>
                            <a:pt x="781" y="416"/>
                          </a:lnTo>
                          <a:lnTo>
                            <a:pt x="779" y="420"/>
                          </a:lnTo>
                          <a:lnTo>
                            <a:pt x="753" y="414"/>
                          </a:lnTo>
                          <a:lnTo>
                            <a:pt x="757" y="417"/>
                          </a:lnTo>
                          <a:lnTo>
                            <a:pt x="751" y="415"/>
                          </a:lnTo>
                          <a:lnTo>
                            <a:pt x="750" y="418"/>
                          </a:lnTo>
                          <a:lnTo>
                            <a:pt x="743" y="419"/>
                          </a:lnTo>
                          <a:lnTo>
                            <a:pt x="747" y="421"/>
                          </a:lnTo>
                          <a:lnTo>
                            <a:pt x="746" y="424"/>
                          </a:lnTo>
                          <a:lnTo>
                            <a:pt x="702" y="431"/>
                          </a:lnTo>
                          <a:lnTo>
                            <a:pt x="699" y="434"/>
                          </a:lnTo>
                          <a:lnTo>
                            <a:pt x="700" y="438"/>
                          </a:lnTo>
                          <a:lnTo>
                            <a:pt x="695" y="436"/>
                          </a:lnTo>
                          <a:lnTo>
                            <a:pt x="666" y="441"/>
                          </a:lnTo>
                          <a:lnTo>
                            <a:pt x="658" y="444"/>
                          </a:lnTo>
                          <a:lnTo>
                            <a:pt x="658" y="448"/>
                          </a:lnTo>
                          <a:lnTo>
                            <a:pt x="654" y="445"/>
                          </a:lnTo>
                          <a:lnTo>
                            <a:pt x="637" y="444"/>
                          </a:lnTo>
                          <a:lnTo>
                            <a:pt x="631" y="446"/>
                          </a:lnTo>
                          <a:lnTo>
                            <a:pt x="636" y="449"/>
                          </a:lnTo>
                          <a:lnTo>
                            <a:pt x="631" y="454"/>
                          </a:lnTo>
                          <a:lnTo>
                            <a:pt x="645" y="456"/>
                          </a:lnTo>
                          <a:lnTo>
                            <a:pt x="639" y="456"/>
                          </a:lnTo>
                          <a:lnTo>
                            <a:pt x="639" y="460"/>
                          </a:lnTo>
                          <a:lnTo>
                            <a:pt x="657" y="465"/>
                          </a:lnTo>
                          <a:lnTo>
                            <a:pt x="658" y="467"/>
                          </a:lnTo>
                          <a:lnTo>
                            <a:pt x="640" y="468"/>
                          </a:lnTo>
                          <a:lnTo>
                            <a:pt x="636" y="473"/>
                          </a:lnTo>
                          <a:lnTo>
                            <a:pt x="646" y="482"/>
                          </a:lnTo>
                          <a:lnTo>
                            <a:pt x="630" y="490"/>
                          </a:lnTo>
                          <a:lnTo>
                            <a:pt x="639" y="493"/>
                          </a:lnTo>
                          <a:lnTo>
                            <a:pt x="638" y="497"/>
                          </a:lnTo>
                          <a:lnTo>
                            <a:pt x="649" y="498"/>
                          </a:lnTo>
                          <a:lnTo>
                            <a:pt x="665" y="505"/>
                          </a:lnTo>
                          <a:lnTo>
                            <a:pt x="664" y="517"/>
                          </a:lnTo>
                          <a:lnTo>
                            <a:pt x="652" y="519"/>
                          </a:lnTo>
                          <a:lnTo>
                            <a:pt x="639" y="514"/>
                          </a:lnTo>
                          <a:lnTo>
                            <a:pt x="638" y="522"/>
                          </a:lnTo>
                          <a:lnTo>
                            <a:pt x="634" y="523"/>
                          </a:lnTo>
                          <a:lnTo>
                            <a:pt x="631" y="520"/>
                          </a:lnTo>
                          <a:lnTo>
                            <a:pt x="615" y="517"/>
                          </a:lnTo>
                          <a:lnTo>
                            <a:pt x="613" y="511"/>
                          </a:lnTo>
                          <a:lnTo>
                            <a:pt x="607" y="508"/>
                          </a:lnTo>
                          <a:lnTo>
                            <a:pt x="597" y="509"/>
                          </a:lnTo>
                          <a:lnTo>
                            <a:pt x="598" y="513"/>
                          </a:lnTo>
                          <a:lnTo>
                            <a:pt x="594" y="514"/>
                          </a:lnTo>
                          <a:lnTo>
                            <a:pt x="586" y="510"/>
                          </a:lnTo>
                          <a:lnTo>
                            <a:pt x="575" y="510"/>
                          </a:lnTo>
                          <a:lnTo>
                            <a:pt x="564" y="522"/>
                          </a:lnTo>
                          <a:lnTo>
                            <a:pt x="542" y="511"/>
                          </a:lnTo>
                          <a:lnTo>
                            <a:pt x="542" y="513"/>
                          </a:lnTo>
                          <a:lnTo>
                            <a:pt x="546" y="520"/>
                          </a:lnTo>
                          <a:lnTo>
                            <a:pt x="542" y="521"/>
                          </a:lnTo>
                          <a:lnTo>
                            <a:pt x="541" y="514"/>
                          </a:lnTo>
                          <a:lnTo>
                            <a:pt x="517" y="501"/>
                          </a:lnTo>
                          <a:lnTo>
                            <a:pt x="503" y="501"/>
                          </a:lnTo>
                          <a:lnTo>
                            <a:pt x="496" y="494"/>
                          </a:lnTo>
                          <a:lnTo>
                            <a:pt x="488" y="497"/>
                          </a:lnTo>
                          <a:lnTo>
                            <a:pt x="487" y="501"/>
                          </a:lnTo>
                          <a:lnTo>
                            <a:pt x="480" y="501"/>
                          </a:lnTo>
                          <a:lnTo>
                            <a:pt x="481" y="498"/>
                          </a:lnTo>
                          <a:lnTo>
                            <a:pt x="468" y="494"/>
                          </a:lnTo>
                          <a:lnTo>
                            <a:pt x="471" y="499"/>
                          </a:lnTo>
                          <a:lnTo>
                            <a:pt x="466" y="498"/>
                          </a:lnTo>
                          <a:lnTo>
                            <a:pt x="464" y="504"/>
                          </a:lnTo>
                          <a:lnTo>
                            <a:pt x="450" y="509"/>
                          </a:lnTo>
                          <a:lnTo>
                            <a:pt x="451" y="515"/>
                          </a:lnTo>
                          <a:lnTo>
                            <a:pt x="440" y="521"/>
                          </a:lnTo>
                          <a:lnTo>
                            <a:pt x="446" y="535"/>
                          </a:lnTo>
                          <a:lnTo>
                            <a:pt x="436" y="536"/>
                          </a:lnTo>
                          <a:lnTo>
                            <a:pt x="421" y="523"/>
                          </a:lnTo>
                          <a:lnTo>
                            <a:pt x="416" y="528"/>
                          </a:lnTo>
                          <a:lnTo>
                            <a:pt x="419" y="533"/>
                          </a:lnTo>
                          <a:lnTo>
                            <a:pt x="412" y="538"/>
                          </a:lnTo>
                          <a:lnTo>
                            <a:pt x="413" y="549"/>
                          </a:lnTo>
                          <a:lnTo>
                            <a:pt x="419" y="554"/>
                          </a:lnTo>
                          <a:lnTo>
                            <a:pt x="413" y="570"/>
                          </a:lnTo>
                          <a:lnTo>
                            <a:pt x="425" y="573"/>
                          </a:lnTo>
                          <a:lnTo>
                            <a:pt x="430" y="585"/>
                          </a:lnTo>
                          <a:lnTo>
                            <a:pt x="446" y="585"/>
                          </a:lnTo>
                          <a:lnTo>
                            <a:pt x="467" y="607"/>
                          </a:lnTo>
                          <a:lnTo>
                            <a:pt x="460" y="607"/>
                          </a:lnTo>
                          <a:lnTo>
                            <a:pt x="461" y="612"/>
                          </a:lnTo>
                          <a:lnTo>
                            <a:pt x="474" y="617"/>
                          </a:lnTo>
                          <a:lnTo>
                            <a:pt x="477" y="623"/>
                          </a:lnTo>
                          <a:lnTo>
                            <a:pt x="492" y="628"/>
                          </a:lnTo>
                          <a:lnTo>
                            <a:pt x="483" y="635"/>
                          </a:lnTo>
                          <a:lnTo>
                            <a:pt x="473" y="653"/>
                          </a:lnTo>
                          <a:lnTo>
                            <a:pt x="490" y="682"/>
                          </a:lnTo>
                          <a:lnTo>
                            <a:pt x="504" y="700"/>
                          </a:lnTo>
                          <a:lnTo>
                            <a:pt x="475" y="734"/>
                          </a:lnTo>
                          <a:lnTo>
                            <a:pt x="466" y="733"/>
                          </a:lnTo>
                          <a:lnTo>
                            <a:pt x="452" y="720"/>
                          </a:lnTo>
                          <a:lnTo>
                            <a:pt x="445" y="719"/>
                          </a:lnTo>
                          <a:lnTo>
                            <a:pt x="430" y="711"/>
                          </a:lnTo>
                          <a:lnTo>
                            <a:pt x="430" y="705"/>
                          </a:lnTo>
                          <a:lnTo>
                            <a:pt x="413" y="699"/>
                          </a:lnTo>
                          <a:lnTo>
                            <a:pt x="395" y="702"/>
                          </a:lnTo>
                          <a:lnTo>
                            <a:pt x="391" y="701"/>
                          </a:lnTo>
                          <a:lnTo>
                            <a:pt x="392" y="699"/>
                          </a:lnTo>
                          <a:lnTo>
                            <a:pt x="372" y="689"/>
                          </a:lnTo>
                          <a:lnTo>
                            <a:pt x="349" y="688"/>
                          </a:lnTo>
                          <a:lnTo>
                            <a:pt x="322" y="680"/>
                          </a:lnTo>
                          <a:lnTo>
                            <a:pt x="319" y="685"/>
                          </a:lnTo>
                          <a:lnTo>
                            <a:pt x="291" y="664"/>
                          </a:lnTo>
                          <a:lnTo>
                            <a:pt x="280" y="661"/>
                          </a:lnTo>
                          <a:lnTo>
                            <a:pt x="271" y="654"/>
                          </a:lnTo>
                          <a:lnTo>
                            <a:pt x="266" y="655"/>
                          </a:lnTo>
                          <a:lnTo>
                            <a:pt x="260" y="648"/>
                          </a:lnTo>
                          <a:lnTo>
                            <a:pt x="247" y="643"/>
                          </a:lnTo>
                          <a:lnTo>
                            <a:pt x="254" y="641"/>
                          </a:lnTo>
                          <a:lnTo>
                            <a:pt x="248" y="640"/>
                          </a:lnTo>
                          <a:lnTo>
                            <a:pt x="251" y="637"/>
                          </a:lnTo>
                          <a:lnTo>
                            <a:pt x="257" y="643"/>
                          </a:lnTo>
                          <a:lnTo>
                            <a:pt x="268" y="640"/>
                          </a:lnTo>
                          <a:lnTo>
                            <a:pt x="265" y="633"/>
                          </a:lnTo>
                          <a:lnTo>
                            <a:pt x="269" y="625"/>
                          </a:lnTo>
                          <a:lnTo>
                            <a:pt x="272" y="626"/>
                          </a:lnTo>
                          <a:lnTo>
                            <a:pt x="273" y="622"/>
                          </a:lnTo>
                          <a:lnTo>
                            <a:pt x="280" y="624"/>
                          </a:lnTo>
                          <a:lnTo>
                            <a:pt x="267" y="615"/>
                          </a:lnTo>
                          <a:lnTo>
                            <a:pt x="262" y="609"/>
                          </a:lnTo>
                          <a:lnTo>
                            <a:pt x="278" y="609"/>
                          </a:lnTo>
                          <a:lnTo>
                            <a:pt x="273" y="608"/>
                          </a:lnTo>
                          <a:lnTo>
                            <a:pt x="273" y="606"/>
                          </a:lnTo>
                          <a:lnTo>
                            <a:pt x="289" y="602"/>
                          </a:lnTo>
                          <a:lnTo>
                            <a:pt x="288" y="596"/>
                          </a:lnTo>
                          <a:lnTo>
                            <a:pt x="269" y="599"/>
                          </a:lnTo>
                          <a:lnTo>
                            <a:pt x="269" y="590"/>
                          </a:lnTo>
                          <a:lnTo>
                            <a:pt x="277" y="586"/>
                          </a:lnTo>
                          <a:lnTo>
                            <a:pt x="277" y="583"/>
                          </a:lnTo>
                          <a:lnTo>
                            <a:pt x="295" y="582"/>
                          </a:lnTo>
                          <a:lnTo>
                            <a:pt x="296" y="573"/>
                          </a:lnTo>
                          <a:lnTo>
                            <a:pt x="289" y="565"/>
                          </a:lnTo>
                          <a:lnTo>
                            <a:pt x="295" y="560"/>
                          </a:lnTo>
                          <a:lnTo>
                            <a:pt x="287" y="556"/>
                          </a:lnTo>
                          <a:lnTo>
                            <a:pt x="295" y="551"/>
                          </a:lnTo>
                          <a:lnTo>
                            <a:pt x="292" y="543"/>
                          </a:lnTo>
                          <a:lnTo>
                            <a:pt x="287" y="544"/>
                          </a:lnTo>
                          <a:lnTo>
                            <a:pt x="273" y="536"/>
                          </a:lnTo>
                          <a:lnTo>
                            <a:pt x="270" y="539"/>
                          </a:lnTo>
                          <a:lnTo>
                            <a:pt x="257" y="532"/>
                          </a:lnTo>
                          <a:lnTo>
                            <a:pt x="254" y="536"/>
                          </a:lnTo>
                          <a:lnTo>
                            <a:pt x="240" y="524"/>
                          </a:lnTo>
                          <a:lnTo>
                            <a:pt x="226" y="530"/>
                          </a:lnTo>
                          <a:lnTo>
                            <a:pt x="217" y="524"/>
                          </a:lnTo>
                          <a:lnTo>
                            <a:pt x="208" y="525"/>
                          </a:lnTo>
                          <a:lnTo>
                            <a:pt x="205" y="522"/>
                          </a:lnTo>
                          <a:lnTo>
                            <a:pt x="200" y="511"/>
                          </a:lnTo>
                          <a:lnTo>
                            <a:pt x="195" y="507"/>
                          </a:lnTo>
                          <a:lnTo>
                            <a:pt x="181" y="505"/>
                          </a:lnTo>
                          <a:lnTo>
                            <a:pt x="175" y="498"/>
                          </a:lnTo>
                          <a:lnTo>
                            <a:pt x="180" y="493"/>
                          </a:lnTo>
                          <a:lnTo>
                            <a:pt x="167" y="481"/>
                          </a:lnTo>
                          <a:lnTo>
                            <a:pt x="143" y="482"/>
                          </a:lnTo>
                          <a:lnTo>
                            <a:pt x="140" y="488"/>
                          </a:lnTo>
                          <a:lnTo>
                            <a:pt x="133" y="487"/>
                          </a:lnTo>
                          <a:lnTo>
                            <a:pt x="128" y="482"/>
                          </a:lnTo>
                          <a:lnTo>
                            <a:pt x="126" y="471"/>
                          </a:lnTo>
                          <a:lnTo>
                            <a:pt x="119" y="467"/>
                          </a:lnTo>
                          <a:lnTo>
                            <a:pt x="122" y="462"/>
                          </a:lnTo>
                          <a:lnTo>
                            <a:pt x="136" y="465"/>
                          </a:lnTo>
                          <a:lnTo>
                            <a:pt x="144" y="457"/>
                          </a:lnTo>
                          <a:lnTo>
                            <a:pt x="137" y="455"/>
                          </a:lnTo>
                          <a:lnTo>
                            <a:pt x="137" y="451"/>
                          </a:lnTo>
                          <a:lnTo>
                            <a:pt x="125" y="449"/>
                          </a:lnTo>
                          <a:lnTo>
                            <a:pt x="125" y="444"/>
                          </a:lnTo>
                          <a:lnTo>
                            <a:pt x="115" y="439"/>
                          </a:lnTo>
                          <a:lnTo>
                            <a:pt x="109" y="430"/>
                          </a:lnTo>
                          <a:lnTo>
                            <a:pt x="104" y="427"/>
                          </a:lnTo>
                          <a:lnTo>
                            <a:pt x="106" y="421"/>
                          </a:lnTo>
                          <a:lnTo>
                            <a:pt x="102" y="416"/>
                          </a:lnTo>
                          <a:lnTo>
                            <a:pt x="103" y="409"/>
                          </a:lnTo>
                          <a:lnTo>
                            <a:pt x="89" y="404"/>
                          </a:lnTo>
                          <a:lnTo>
                            <a:pt x="77" y="408"/>
                          </a:lnTo>
                          <a:lnTo>
                            <a:pt x="75" y="402"/>
                          </a:lnTo>
                          <a:lnTo>
                            <a:pt x="64" y="402"/>
                          </a:lnTo>
                          <a:lnTo>
                            <a:pt x="53" y="398"/>
                          </a:lnTo>
                          <a:lnTo>
                            <a:pt x="54" y="395"/>
                          </a:lnTo>
                          <a:lnTo>
                            <a:pt x="46" y="383"/>
                          </a:lnTo>
                          <a:lnTo>
                            <a:pt x="42" y="382"/>
                          </a:lnTo>
                          <a:lnTo>
                            <a:pt x="43" y="373"/>
                          </a:lnTo>
                          <a:lnTo>
                            <a:pt x="34" y="367"/>
                          </a:lnTo>
                          <a:lnTo>
                            <a:pt x="35" y="362"/>
                          </a:lnTo>
                          <a:lnTo>
                            <a:pt x="40" y="361"/>
                          </a:lnTo>
                          <a:lnTo>
                            <a:pt x="33" y="353"/>
                          </a:lnTo>
                          <a:lnTo>
                            <a:pt x="30" y="340"/>
                          </a:lnTo>
                          <a:lnTo>
                            <a:pt x="35" y="331"/>
                          </a:lnTo>
                          <a:lnTo>
                            <a:pt x="40" y="330"/>
                          </a:lnTo>
                          <a:lnTo>
                            <a:pt x="36" y="326"/>
                          </a:lnTo>
                          <a:lnTo>
                            <a:pt x="36" y="320"/>
                          </a:lnTo>
                          <a:lnTo>
                            <a:pt x="41" y="322"/>
                          </a:lnTo>
                          <a:lnTo>
                            <a:pt x="43" y="318"/>
                          </a:lnTo>
                          <a:lnTo>
                            <a:pt x="48" y="320"/>
                          </a:lnTo>
                          <a:lnTo>
                            <a:pt x="53" y="314"/>
                          </a:lnTo>
                          <a:lnTo>
                            <a:pt x="70" y="318"/>
                          </a:lnTo>
                          <a:lnTo>
                            <a:pt x="71" y="315"/>
                          </a:lnTo>
                          <a:lnTo>
                            <a:pt x="42" y="306"/>
                          </a:lnTo>
                          <a:lnTo>
                            <a:pt x="39" y="303"/>
                          </a:lnTo>
                          <a:lnTo>
                            <a:pt x="43" y="305"/>
                          </a:lnTo>
                          <a:lnTo>
                            <a:pt x="40" y="302"/>
                          </a:lnTo>
                          <a:lnTo>
                            <a:pt x="42" y="299"/>
                          </a:lnTo>
                          <a:lnTo>
                            <a:pt x="29" y="303"/>
                          </a:lnTo>
                          <a:lnTo>
                            <a:pt x="75" y="262"/>
                          </a:lnTo>
                          <a:lnTo>
                            <a:pt x="78" y="253"/>
                          </a:lnTo>
                          <a:lnTo>
                            <a:pt x="71" y="247"/>
                          </a:lnTo>
                          <a:lnTo>
                            <a:pt x="48" y="237"/>
                          </a:lnTo>
                          <a:lnTo>
                            <a:pt x="56" y="230"/>
                          </a:lnTo>
                          <a:lnTo>
                            <a:pt x="55" y="227"/>
                          </a:lnTo>
                          <a:lnTo>
                            <a:pt x="46" y="222"/>
                          </a:lnTo>
                          <a:lnTo>
                            <a:pt x="44" y="219"/>
                          </a:lnTo>
                          <a:lnTo>
                            <a:pt x="47" y="217"/>
                          </a:lnTo>
                          <a:lnTo>
                            <a:pt x="46" y="215"/>
                          </a:lnTo>
                          <a:lnTo>
                            <a:pt x="37" y="212"/>
                          </a:lnTo>
                          <a:lnTo>
                            <a:pt x="36" y="209"/>
                          </a:lnTo>
                          <a:lnTo>
                            <a:pt x="40" y="208"/>
                          </a:lnTo>
                          <a:lnTo>
                            <a:pt x="35" y="206"/>
                          </a:lnTo>
                          <a:lnTo>
                            <a:pt x="36" y="197"/>
                          </a:lnTo>
                          <a:lnTo>
                            <a:pt x="41" y="196"/>
                          </a:lnTo>
                          <a:lnTo>
                            <a:pt x="35" y="187"/>
                          </a:lnTo>
                          <a:lnTo>
                            <a:pt x="19" y="172"/>
                          </a:lnTo>
                          <a:lnTo>
                            <a:pt x="30" y="156"/>
                          </a:lnTo>
                          <a:lnTo>
                            <a:pt x="17" y="148"/>
                          </a:lnTo>
                          <a:lnTo>
                            <a:pt x="6" y="146"/>
                          </a:lnTo>
                          <a:lnTo>
                            <a:pt x="2" y="139"/>
                          </a:lnTo>
                          <a:lnTo>
                            <a:pt x="5" y="133"/>
                          </a:lnTo>
                          <a:lnTo>
                            <a:pt x="0" y="132"/>
                          </a:lnTo>
                          <a:lnTo>
                            <a:pt x="6" y="130"/>
                          </a:lnTo>
                          <a:lnTo>
                            <a:pt x="11" y="128"/>
                          </a:lnTo>
                          <a:lnTo>
                            <a:pt x="11" y="124"/>
                          </a:lnTo>
                          <a:lnTo>
                            <a:pt x="21" y="121"/>
                          </a:lnTo>
                          <a:lnTo>
                            <a:pt x="21" y="117"/>
                          </a:lnTo>
                          <a:lnTo>
                            <a:pt x="33" y="120"/>
                          </a:lnTo>
                          <a:lnTo>
                            <a:pt x="31" y="115"/>
                          </a:lnTo>
                          <a:lnTo>
                            <a:pt x="45" y="117"/>
                          </a:lnTo>
                          <a:lnTo>
                            <a:pt x="44" y="114"/>
                          </a:lnTo>
                          <a:lnTo>
                            <a:pt x="50" y="115"/>
                          </a:lnTo>
                          <a:lnTo>
                            <a:pt x="46" y="112"/>
                          </a:lnTo>
                          <a:lnTo>
                            <a:pt x="47" y="112"/>
                          </a:lnTo>
                          <a:lnTo>
                            <a:pt x="64" y="115"/>
                          </a:lnTo>
                          <a:lnTo>
                            <a:pt x="63" y="118"/>
                          </a:lnTo>
                          <a:lnTo>
                            <a:pt x="50" y="117"/>
                          </a:lnTo>
                          <a:lnTo>
                            <a:pt x="57" y="121"/>
                          </a:lnTo>
                          <a:lnTo>
                            <a:pt x="53" y="122"/>
                          </a:lnTo>
                          <a:lnTo>
                            <a:pt x="65" y="121"/>
                          </a:lnTo>
                          <a:lnTo>
                            <a:pt x="63" y="124"/>
                          </a:lnTo>
                          <a:lnTo>
                            <a:pt x="73" y="122"/>
                          </a:lnTo>
                          <a:lnTo>
                            <a:pt x="70" y="125"/>
                          </a:lnTo>
                          <a:lnTo>
                            <a:pt x="73" y="126"/>
                          </a:lnTo>
                          <a:lnTo>
                            <a:pt x="74" y="126"/>
                          </a:lnTo>
                          <a:lnTo>
                            <a:pt x="68" y="131"/>
                          </a:lnTo>
                          <a:lnTo>
                            <a:pt x="73" y="128"/>
                          </a:lnTo>
                          <a:lnTo>
                            <a:pt x="76" y="124"/>
                          </a:lnTo>
                          <a:lnTo>
                            <a:pt x="111" y="127"/>
                          </a:lnTo>
                          <a:lnTo>
                            <a:pt x="140" y="136"/>
                          </a:lnTo>
                          <a:lnTo>
                            <a:pt x="153" y="143"/>
                          </a:lnTo>
                          <a:lnTo>
                            <a:pt x="171" y="148"/>
                          </a:lnTo>
                          <a:lnTo>
                            <a:pt x="176" y="149"/>
                          </a:lnTo>
                          <a:lnTo>
                            <a:pt x="175" y="147"/>
                          </a:lnTo>
                          <a:lnTo>
                            <a:pt x="187" y="155"/>
                          </a:lnTo>
                          <a:lnTo>
                            <a:pt x="197" y="157"/>
                          </a:lnTo>
                          <a:lnTo>
                            <a:pt x="200" y="165"/>
                          </a:lnTo>
                          <a:lnTo>
                            <a:pt x="206" y="167"/>
                          </a:lnTo>
                          <a:lnTo>
                            <a:pt x="205" y="174"/>
                          </a:lnTo>
                          <a:lnTo>
                            <a:pt x="191" y="185"/>
                          </a:lnTo>
                          <a:lnTo>
                            <a:pt x="170" y="189"/>
                          </a:lnTo>
                          <a:lnTo>
                            <a:pt x="121" y="183"/>
                          </a:lnTo>
                          <a:lnTo>
                            <a:pt x="109" y="178"/>
                          </a:lnTo>
                          <a:lnTo>
                            <a:pt x="104" y="179"/>
                          </a:lnTo>
                          <a:lnTo>
                            <a:pt x="88" y="174"/>
                          </a:lnTo>
                          <a:lnTo>
                            <a:pt x="84" y="174"/>
                          </a:lnTo>
                          <a:lnTo>
                            <a:pt x="73" y="167"/>
                          </a:lnTo>
                          <a:lnTo>
                            <a:pt x="61" y="167"/>
                          </a:lnTo>
                          <a:lnTo>
                            <a:pt x="66" y="167"/>
                          </a:lnTo>
                          <a:lnTo>
                            <a:pt x="78" y="175"/>
                          </a:lnTo>
                          <a:lnTo>
                            <a:pt x="77" y="176"/>
                          </a:lnTo>
                          <a:lnTo>
                            <a:pt x="85" y="177"/>
                          </a:lnTo>
                          <a:lnTo>
                            <a:pt x="78" y="178"/>
                          </a:lnTo>
                          <a:lnTo>
                            <a:pt x="87" y="178"/>
                          </a:lnTo>
                          <a:lnTo>
                            <a:pt x="81" y="179"/>
                          </a:lnTo>
                          <a:lnTo>
                            <a:pt x="91" y="180"/>
                          </a:lnTo>
                          <a:lnTo>
                            <a:pt x="87" y="184"/>
                          </a:lnTo>
                          <a:lnTo>
                            <a:pt x="99" y="185"/>
                          </a:lnTo>
                          <a:lnTo>
                            <a:pt x="113" y="193"/>
                          </a:lnTo>
                          <a:lnTo>
                            <a:pt x="116" y="196"/>
                          </a:lnTo>
                          <a:lnTo>
                            <a:pt x="112" y="194"/>
                          </a:lnTo>
                          <a:lnTo>
                            <a:pt x="113" y="201"/>
                          </a:lnTo>
                          <a:lnTo>
                            <a:pt x="108" y="203"/>
                          </a:lnTo>
                          <a:lnTo>
                            <a:pt x="121" y="214"/>
                          </a:lnTo>
                          <a:lnTo>
                            <a:pt x="122" y="218"/>
                          </a:lnTo>
                          <a:lnTo>
                            <a:pt x="121" y="220"/>
                          </a:lnTo>
                          <a:lnTo>
                            <a:pt x="123" y="220"/>
                          </a:lnTo>
                          <a:lnTo>
                            <a:pt x="143" y="226"/>
                          </a:lnTo>
                          <a:lnTo>
                            <a:pt x="147" y="231"/>
                          </a:lnTo>
                          <a:lnTo>
                            <a:pt x="167" y="235"/>
                          </a:lnTo>
                          <a:lnTo>
                            <a:pt x="175" y="230"/>
                          </a:lnTo>
                          <a:lnTo>
                            <a:pt x="171" y="225"/>
                          </a:lnTo>
                          <a:lnTo>
                            <a:pt x="158" y="222"/>
                          </a:lnTo>
                          <a:lnTo>
                            <a:pt x="147" y="216"/>
                          </a:lnTo>
                          <a:lnTo>
                            <a:pt x="144" y="211"/>
                          </a:lnTo>
                          <a:lnTo>
                            <a:pt x="149" y="210"/>
                          </a:lnTo>
                          <a:lnTo>
                            <a:pt x="148" y="207"/>
                          </a:lnTo>
                          <a:lnTo>
                            <a:pt x="175" y="214"/>
                          </a:lnTo>
                          <a:lnTo>
                            <a:pt x="169" y="216"/>
                          </a:lnTo>
                          <a:lnTo>
                            <a:pt x="170" y="218"/>
                          </a:lnTo>
                          <a:lnTo>
                            <a:pt x="177" y="215"/>
                          </a:lnTo>
                          <a:lnTo>
                            <a:pt x="209" y="220"/>
                          </a:lnTo>
                          <a:lnTo>
                            <a:pt x="205" y="212"/>
                          </a:lnTo>
                          <a:lnTo>
                            <a:pt x="191" y="203"/>
                          </a:lnTo>
                          <a:lnTo>
                            <a:pt x="193" y="198"/>
                          </a:lnTo>
                          <a:lnTo>
                            <a:pt x="214" y="188"/>
                          </a:lnTo>
                          <a:lnTo>
                            <a:pt x="222" y="179"/>
                          </a:lnTo>
                          <a:lnTo>
                            <a:pt x="240" y="182"/>
                          </a:lnTo>
                          <a:lnTo>
                            <a:pt x="248" y="186"/>
                          </a:lnTo>
                          <a:lnTo>
                            <a:pt x="242" y="188"/>
                          </a:lnTo>
                          <a:lnTo>
                            <a:pt x="244" y="189"/>
                          </a:lnTo>
                          <a:lnTo>
                            <a:pt x="247" y="190"/>
                          </a:lnTo>
                          <a:lnTo>
                            <a:pt x="245" y="188"/>
                          </a:lnTo>
                          <a:lnTo>
                            <a:pt x="246" y="188"/>
                          </a:lnTo>
                          <a:lnTo>
                            <a:pt x="250" y="187"/>
                          </a:lnTo>
                          <a:lnTo>
                            <a:pt x="258" y="193"/>
                          </a:lnTo>
                          <a:lnTo>
                            <a:pt x="254" y="186"/>
                          </a:lnTo>
                          <a:lnTo>
                            <a:pt x="255" y="182"/>
                          </a:lnTo>
                          <a:lnTo>
                            <a:pt x="257" y="177"/>
                          </a:lnTo>
                          <a:lnTo>
                            <a:pt x="254" y="175"/>
                          </a:lnTo>
                          <a:lnTo>
                            <a:pt x="255" y="172"/>
                          </a:lnTo>
                          <a:lnTo>
                            <a:pt x="241" y="165"/>
                          </a:lnTo>
                          <a:lnTo>
                            <a:pt x="244" y="156"/>
                          </a:lnTo>
                          <a:lnTo>
                            <a:pt x="241" y="153"/>
                          </a:lnTo>
                          <a:lnTo>
                            <a:pt x="244" y="152"/>
                          </a:lnTo>
                          <a:lnTo>
                            <a:pt x="241" y="152"/>
                          </a:lnTo>
                          <a:lnTo>
                            <a:pt x="241" y="145"/>
                          </a:lnTo>
                          <a:lnTo>
                            <a:pt x="224" y="136"/>
                          </a:lnTo>
                          <a:lnTo>
                            <a:pt x="265" y="141"/>
                          </a:lnTo>
                          <a:lnTo>
                            <a:pt x="277" y="147"/>
                          </a:lnTo>
                          <a:lnTo>
                            <a:pt x="281" y="154"/>
                          </a:lnTo>
                          <a:lnTo>
                            <a:pt x="262" y="155"/>
                          </a:lnTo>
                          <a:lnTo>
                            <a:pt x="258" y="163"/>
                          </a:lnTo>
                          <a:lnTo>
                            <a:pt x="269" y="166"/>
                          </a:lnTo>
                          <a:lnTo>
                            <a:pt x="279" y="174"/>
                          </a:lnTo>
                          <a:lnTo>
                            <a:pt x="288" y="173"/>
                          </a:lnTo>
                          <a:lnTo>
                            <a:pt x="286" y="175"/>
                          </a:lnTo>
                          <a:lnTo>
                            <a:pt x="303" y="170"/>
                          </a:lnTo>
                          <a:lnTo>
                            <a:pt x="301" y="166"/>
                          </a:lnTo>
                          <a:lnTo>
                            <a:pt x="303" y="160"/>
                          </a:lnTo>
                          <a:lnTo>
                            <a:pt x="300" y="158"/>
                          </a:lnTo>
                          <a:lnTo>
                            <a:pt x="302" y="157"/>
                          </a:lnTo>
                          <a:lnTo>
                            <a:pt x="320" y="157"/>
                          </a:lnTo>
                          <a:lnTo>
                            <a:pt x="309" y="152"/>
                          </a:lnTo>
                          <a:lnTo>
                            <a:pt x="319" y="153"/>
                          </a:lnTo>
                          <a:lnTo>
                            <a:pt x="339" y="143"/>
                          </a:lnTo>
                          <a:lnTo>
                            <a:pt x="357" y="139"/>
                          </a:lnTo>
                          <a:lnTo>
                            <a:pt x="361" y="141"/>
                          </a:lnTo>
                          <a:lnTo>
                            <a:pt x="359" y="143"/>
                          </a:lnTo>
                          <a:lnTo>
                            <a:pt x="361" y="144"/>
                          </a:lnTo>
                          <a:lnTo>
                            <a:pt x="368" y="141"/>
                          </a:lnTo>
                          <a:lnTo>
                            <a:pt x="362" y="138"/>
                          </a:lnTo>
                          <a:lnTo>
                            <a:pt x="364" y="137"/>
                          </a:lnTo>
                          <a:lnTo>
                            <a:pt x="359" y="138"/>
                          </a:lnTo>
                          <a:lnTo>
                            <a:pt x="374" y="132"/>
                          </a:lnTo>
                          <a:lnTo>
                            <a:pt x="390" y="131"/>
                          </a:lnTo>
                          <a:lnTo>
                            <a:pt x="377" y="132"/>
                          </a:lnTo>
                          <a:lnTo>
                            <a:pt x="383" y="133"/>
                          </a:lnTo>
                          <a:lnTo>
                            <a:pt x="381" y="137"/>
                          </a:lnTo>
                          <a:lnTo>
                            <a:pt x="386" y="142"/>
                          </a:lnTo>
                          <a:lnTo>
                            <a:pt x="377" y="144"/>
                          </a:lnTo>
                          <a:lnTo>
                            <a:pt x="392" y="146"/>
                          </a:lnTo>
                          <a:lnTo>
                            <a:pt x="395" y="144"/>
                          </a:lnTo>
                          <a:lnTo>
                            <a:pt x="401" y="147"/>
                          </a:lnTo>
                          <a:lnTo>
                            <a:pt x="402" y="142"/>
                          </a:lnTo>
                          <a:lnTo>
                            <a:pt x="414" y="137"/>
                          </a:lnTo>
                          <a:lnTo>
                            <a:pt x="434" y="139"/>
                          </a:lnTo>
                          <a:lnTo>
                            <a:pt x="445" y="133"/>
                          </a:lnTo>
                          <a:lnTo>
                            <a:pt x="450" y="135"/>
                          </a:lnTo>
                          <a:lnTo>
                            <a:pt x="446" y="133"/>
                          </a:lnTo>
                          <a:lnTo>
                            <a:pt x="454" y="131"/>
                          </a:lnTo>
                          <a:lnTo>
                            <a:pt x="460" y="131"/>
                          </a:lnTo>
                          <a:lnTo>
                            <a:pt x="455" y="132"/>
                          </a:lnTo>
                          <a:lnTo>
                            <a:pt x="465" y="135"/>
                          </a:lnTo>
                          <a:lnTo>
                            <a:pt x="461" y="137"/>
                          </a:lnTo>
                          <a:lnTo>
                            <a:pt x="463" y="142"/>
                          </a:lnTo>
                          <a:lnTo>
                            <a:pt x="475" y="143"/>
                          </a:lnTo>
                          <a:lnTo>
                            <a:pt x="476" y="141"/>
                          </a:lnTo>
                          <a:lnTo>
                            <a:pt x="472" y="136"/>
                          </a:lnTo>
                          <a:lnTo>
                            <a:pt x="486" y="132"/>
                          </a:lnTo>
                          <a:lnTo>
                            <a:pt x="483" y="128"/>
                          </a:lnTo>
                          <a:lnTo>
                            <a:pt x="478" y="127"/>
                          </a:lnTo>
                          <a:lnTo>
                            <a:pt x="467" y="120"/>
                          </a:lnTo>
                          <a:lnTo>
                            <a:pt x="476" y="113"/>
                          </a:lnTo>
                          <a:lnTo>
                            <a:pt x="529" y="121"/>
                          </a:lnTo>
                          <a:lnTo>
                            <a:pt x="543" y="124"/>
                          </a:lnTo>
                          <a:lnTo>
                            <a:pt x="542" y="127"/>
                          </a:lnTo>
                          <a:lnTo>
                            <a:pt x="544" y="125"/>
                          </a:lnTo>
                          <a:lnTo>
                            <a:pt x="578" y="133"/>
                          </a:lnTo>
                          <a:lnTo>
                            <a:pt x="600" y="142"/>
                          </a:lnTo>
                          <a:lnTo>
                            <a:pt x="605" y="146"/>
                          </a:lnTo>
                          <a:lnTo>
                            <a:pt x="609" y="138"/>
                          </a:lnTo>
                          <a:lnTo>
                            <a:pt x="609" y="133"/>
                          </a:lnTo>
                          <a:lnTo>
                            <a:pt x="606" y="132"/>
                          </a:lnTo>
                          <a:lnTo>
                            <a:pt x="609" y="131"/>
                          </a:lnTo>
                          <a:lnTo>
                            <a:pt x="598" y="131"/>
                          </a:lnTo>
                          <a:lnTo>
                            <a:pt x="588" y="125"/>
                          </a:lnTo>
                          <a:lnTo>
                            <a:pt x="586" y="120"/>
                          </a:lnTo>
                          <a:lnTo>
                            <a:pt x="568" y="116"/>
                          </a:lnTo>
                          <a:lnTo>
                            <a:pt x="569" y="120"/>
                          </a:lnTo>
                          <a:lnTo>
                            <a:pt x="566" y="118"/>
                          </a:lnTo>
                          <a:lnTo>
                            <a:pt x="563" y="111"/>
                          </a:lnTo>
                          <a:lnTo>
                            <a:pt x="568" y="109"/>
                          </a:lnTo>
                          <a:lnTo>
                            <a:pt x="563" y="106"/>
                          </a:lnTo>
                          <a:lnTo>
                            <a:pt x="559" y="95"/>
                          </a:lnTo>
                          <a:lnTo>
                            <a:pt x="548" y="94"/>
                          </a:lnTo>
                          <a:lnTo>
                            <a:pt x="549" y="90"/>
                          </a:lnTo>
                          <a:lnTo>
                            <a:pt x="546" y="91"/>
                          </a:lnTo>
                          <a:lnTo>
                            <a:pt x="547" y="88"/>
                          </a:lnTo>
                          <a:lnTo>
                            <a:pt x="564" y="76"/>
                          </a:lnTo>
                          <a:lnTo>
                            <a:pt x="559" y="60"/>
                          </a:lnTo>
                          <a:lnTo>
                            <a:pt x="562" y="54"/>
                          </a:lnTo>
                          <a:lnTo>
                            <a:pt x="593" y="55"/>
                          </a:lnTo>
                          <a:lnTo>
                            <a:pt x="614" y="59"/>
                          </a:lnTo>
                          <a:lnTo>
                            <a:pt x="614" y="61"/>
                          </a:lnTo>
                          <a:lnTo>
                            <a:pt x="620" y="68"/>
                          </a:lnTo>
                          <a:lnTo>
                            <a:pt x="619" y="75"/>
                          </a:lnTo>
                          <a:lnTo>
                            <a:pt x="621" y="78"/>
                          </a:lnTo>
                          <a:lnTo>
                            <a:pt x="616" y="83"/>
                          </a:lnTo>
                          <a:lnTo>
                            <a:pt x="631" y="89"/>
                          </a:lnTo>
                          <a:lnTo>
                            <a:pt x="639" y="94"/>
                          </a:lnTo>
                          <a:lnTo>
                            <a:pt x="640" y="99"/>
                          </a:lnTo>
                          <a:lnTo>
                            <a:pt x="644" y="103"/>
                          </a:lnTo>
                          <a:lnTo>
                            <a:pt x="640" y="105"/>
                          </a:lnTo>
                          <a:lnTo>
                            <a:pt x="645" y="107"/>
                          </a:lnTo>
                          <a:lnTo>
                            <a:pt x="645" y="110"/>
                          </a:lnTo>
                          <a:lnTo>
                            <a:pt x="650" y="114"/>
                          </a:lnTo>
                          <a:lnTo>
                            <a:pt x="650" y="118"/>
                          </a:lnTo>
                          <a:lnTo>
                            <a:pt x="659" y="131"/>
                          </a:lnTo>
                          <a:lnTo>
                            <a:pt x="682" y="142"/>
                          </a:lnTo>
                          <a:lnTo>
                            <a:pt x="677" y="146"/>
                          </a:lnTo>
                          <a:lnTo>
                            <a:pt x="682" y="153"/>
                          </a:lnTo>
                          <a:lnTo>
                            <a:pt x="682" y="156"/>
                          </a:lnTo>
                          <a:lnTo>
                            <a:pt x="676" y="158"/>
                          </a:lnTo>
                          <a:lnTo>
                            <a:pt x="677" y="164"/>
                          </a:lnTo>
                          <a:lnTo>
                            <a:pt x="672" y="164"/>
                          </a:lnTo>
                          <a:lnTo>
                            <a:pt x="677" y="167"/>
                          </a:lnTo>
                          <a:lnTo>
                            <a:pt x="672" y="172"/>
                          </a:lnTo>
                          <a:lnTo>
                            <a:pt x="667" y="170"/>
                          </a:lnTo>
                          <a:lnTo>
                            <a:pt x="672" y="177"/>
                          </a:lnTo>
                          <a:lnTo>
                            <a:pt x="660" y="180"/>
                          </a:lnTo>
                          <a:lnTo>
                            <a:pt x="654" y="177"/>
                          </a:lnTo>
                          <a:lnTo>
                            <a:pt x="658" y="175"/>
                          </a:lnTo>
                          <a:lnTo>
                            <a:pt x="631" y="174"/>
                          </a:lnTo>
                          <a:lnTo>
                            <a:pt x="640" y="179"/>
                          </a:lnTo>
                          <a:lnTo>
                            <a:pt x="685" y="186"/>
                          </a:lnTo>
                          <a:lnTo>
                            <a:pt x="689" y="184"/>
                          </a:lnTo>
                          <a:lnTo>
                            <a:pt x="687" y="178"/>
                          </a:lnTo>
                          <a:lnTo>
                            <a:pt x="703" y="170"/>
                          </a:lnTo>
                          <a:lnTo>
                            <a:pt x="700" y="164"/>
                          </a:lnTo>
                          <a:lnTo>
                            <a:pt x="703" y="160"/>
                          </a:lnTo>
                          <a:lnTo>
                            <a:pt x="708" y="154"/>
                          </a:lnTo>
                          <a:lnTo>
                            <a:pt x="702" y="147"/>
                          </a:lnTo>
                          <a:lnTo>
                            <a:pt x="693" y="143"/>
                          </a:lnTo>
                          <a:lnTo>
                            <a:pt x="691" y="136"/>
                          </a:lnTo>
                          <a:lnTo>
                            <a:pt x="716" y="131"/>
                          </a:lnTo>
                          <a:lnTo>
                            <a:pt x="737" y="139"/>
                          </a:lnTo>
                          <a:lnTo>
                            <a:pt x="737" y="144"/>
                          </a:lnTo>
                          <a:lnTo>
                            <a:pt x="741" y="145"/>
                          </a:lnTo>
                          <a:lnTo>
                            <a:pt x="742" y="151"/>
                          </a:lnTo>
                          <a:lnTo>
                            <a:pt x="744" y="152"/>
                          </a:lnTo>
                          <a:lnTo>
                            <a:pt x="743" y="155"/>
                          </a:lnTo>
                          <a:lnTo>
                            <a:pt x="757" y="158"/>
                          </a:lnTo>
                          <a:lnTo>
                            <a:pt x="775" y="158"/>
                          </a:lnTo>
                          <a:lnTo>
                            <a:pt x="749" y="155"/>
                          </a:lnTo>
                          <a:lnTo>
                            <a:pt x="746" y="147"/>
                          </a:lnTo>
                          <a:lnTo>
                            <a:pt x="752" y="145"/>
                          </a:lnTo>
                          <a:lnTo>
                            <a:pt x="743" y="139"/>
                          </a:lnTo>
                          <a:lnTo>
                            <a:pt x="737" y="132"/>
                          </a:lnTo>
                          <a:lnTo>
                            <a:pt x="707" y="125"/>
                          </a:lnTo>
                          <a:lnTo>
                            <a:pt x="690" y="128"/>
                          </a:lnTo>
                          <a:lnTo>
                            <a:pt x="675" y="127"/>
                          </a:lnTo>
                          <a:lnTo>
                            <a:pt x="673" y="122"/>
                          </a:lnTo>
                          <a:lnTo>
                            <a:pt x="664" y="116"/>
                          </a:lnTo>
                          <a:lnTo>
                            <a:pt x="661" y="109"/>
                          </a:lnTo>
                          <a:lnTo>
                            <a:pt x="666" y="101"/>
                          </a:lnTo>
                          <a:lnTo>
                            <a:pt x="664" y="99"/>
                          </a:lnTo>
                          <a:lnTo>
                            <a:pt x="644" y="86"/>
                          </a:lnTo>
                          <a:lnTo>
                            <a:pt x="635" y="83"/>
                          </a:lnTo>
                          <a:lnTo>
                            <a:pt x="638" y="79"/>
                          </a:lnTo>
                          <a:lnTo>
                            <a:pt x="637" y="76"/>
                          </a:lnTo>
                          <a:lnTo>
                            <a:pt x="654" y="70"/>
                          </a:lnTo>
                          <a:lnTo>
                            <a:pt x="651" y="65"/>
                          </a:lnTo>
                          <a:lnTo>
                            <a:pt x="641" y="57"/>
                          </a:lnTo>
                          <a:lnTo>
                            <a:pt x="649" y="58"/>
                          </a:lnTo>
                          <a:lnTo>
                            <a:pt x="658" y="62"/>
                          </a:lnTo>
                          <a:lnTo>
                            <a:pt x="657" y="63"/>
                          </a:lnTo>
                          <a:lnTo>
                            <a:pt x="662" y="68"/>
                          </a:lnTo>
                          <a:lnTo>
                            <a:pt x="660" y="75"/>
                          </a:lnTo>
                          <a:lnTo>
                            <a:pt x="667" y="79"/>
                          </a:lnTo>
                          <a:lnTo>
                            <a:pt x="668" y="84"/>
                          </a:lnTo>
                          <a:lnTo>
                            <a:pt x="693" y="88"/>
                          </a:lnTo>
                          <a:lnTo>
                            <a:pt x="696" y="90"/>
                          </a:lnTo>
                          <a:lnTo>
                            <a:pt x="696" y="88"/>
                          </a:lnTo>
                          <a:lnTo>
                            <a:pt x="706" y="89"/>
                          </a:lnTo>
                          <a:lnTo>
                            <a:pt x="721" y="94"/>
                          </a:lnTo>
                          <a:lnTo>
                            <a:pt x="729" y="91"/>
                          </a:lnTo>
                          <a:lnTo>
                            <a:pt x="721" y="92"/>
                          </a:lnTo>
                          <a:lnTo>
                            <a:pt x="719" y="90"/>
                          </a:lnTo>
                          <a:lnTo>
                            <a:pt x="714" y="90"/>
                          </a:lnTo>
                          <a:lnTo>
                            <a:pt x="713" y="86"/>
                          </a:lnTo>
                          <a:lnTo>
                            <a:pt x="708" y="86"/>
                          </a:lnTo>
                          <a:lnTo>
                            <a:pt x="707" y="84"/>
                          </a:lnTo>
                          <a:lnTo>
                            <a:pt x="701" y="85"/>
                          </a:lnTo>
                          <a:lnTo>
                            <a:pt x="679" y="81"/>
                          </a:lnTo>
                          <a:lnTo>
                            <a:pt x="672" y="74"/>
                          </a:lnTo>
                          <a:lnTo>
                            <a:pt x="682" y="72"/>
                          </a:lnTo>
                          <a:lnTo>
                            <a:pt x="698" y="75"/>
                          </a:lnTo>
                          <a:lnTo>
                            <a:pt x="702" y="73"/>
                          </a:lnTo>
                          <a:lnTo>
                            <a:pt x="689" y="71"/>
                          </a:lnTo>
                          <a:lnTo>
                            <a:pt x="688" y="69"/>
                          </a:lnTo>
                          <a:lnTo>
                            <a:pt x="700" y="65"/>
                          </a:lnTo>
                          <a:lnTo>
                            <a:pt x="714" y="65"/>
                          </a:lnTo>
                          <a:lnTo>
                            <a:pt x="738" y="71"/>
                          </a:lnTo>
                          <a:lnTo>
                            <a:pt x="737" y="72"/>
                          </a:lnTo>
                          <a:lnTo>
                            <a:pt x="756" y="78"/>
                          </a:lnTo>
                          <a:lnTo>
                            <a:pt x="779" y="78"/>
                          </a:lnTo>
                          <a:lnTo>
                            <a:pt x="778" y="84"/>
                          </a:lnTo>
                          <a:lnTo>
                            <a:pt x="771" y="86"/>
                          </a:lnTo>
                          <a:lnTo>
                            <a:pt x="775" y="90"/>
                          </a:lnTo>
                          <a:lnTo>
                            <a:pt x="774" y="92"/>
                          </a:lnTo>
                          <a:lnTo>
                            <a:pt x="781" y="96"/>
                          </a:lnTo>
                          <a:lnTo>
                            <a:pt x="779" y="100"/>
                          </a:lnTo>
                          <a:lnTo>
                            <a:pt x="788" y="107"/>
                          </a:lnTo>
                          <a:lnTo>
                            <a:pt x="780" y="100"/>
                          </a:lnTo>
                          <a:lnTo>
                            <a:pt x="783" y="99"/>
                          </a:lnTo>
                          <a:lnTo>
                            <a:pt x="782" y="93"/>
                          </a:lnTo>
                          <a:lnTo>
                            <a:pt x="789" y="93"/>
                          </a:lnTo>
                          <a:lnTo>
                            <a:pt x="794" y="103"/>
                          </a:lnTo>
                          <a:lnTo>
                            <a:pt x="793" y="107"/>
                          </a:lnTo>
                          <a:lnTo>
                            <a:pt x="802" y="110"/>
                          </a:lnTo>
                          <a:lnTo>
                            <a:pt x="800" y="109"/>
                          </a:lnTo>
                          <a:lnTo>
                            <a:pt x="795" y="104"/>
                          </a:lnTo>
                          <a:lnTo>
                            <a:pt x="804" y="102"/>
                          </a:lnTo>
                          <a:lnTo>
                            <a:pt x="784" y="86"/>
                          </a:lnTo>
                          <a:lnTo>
                            <a:pt x="785" y="80"/>
                          </a:lnTo>
                          <a:lnTo>
                            <a:pt x="779" y="75"/>
                          </a:lnTo>
                          <a:lnTo>
                            <a:pt x="758" y="71"/>
                          </a:lnTo>
                          <a:lnTo>
                            <a:pt x="758" y="69"/>
                          </a:lnTo>
                          <a:lnTo>
                            <a:pt x="754" y="68"/>
                          </a:lnTo>
                          <a:lnTo>
                            <a:pt x="730" y="63"/>
                          </a:lnTo>
                          <a:lnTo>
                            <a:pt x="730" y="61"/>
                          </a:lnTo>
                          <a:lnTo>
                            <a:pt x="726" y="59"/>
                          </a:lnTo>
                          <a:lnTo>
                            <a:pt x="724" y="54"/>
                          </a:lnTo>
                          <a:lnTo>
                            <a:pt x="713" y="50"/>
                          </a:lnTo>
                          <a:lnTo>
                            <a:pt x="717" y="50"/>
                          </a:lnTo>
                          <a:lnTo>
                            <a:pt x="711" y="48"/>
                          </a:lnTo>
                          <a:lnTo>
                            <a:pt x="714" y="44"/>
                          </a:lnTo>
                          <a:lnTo>
                            <a:pt x="711" y="43"/>
                          </a:lnTo>
                          <a:lnTo>
                            <a:pt x="775" y="41"/>
                          </a:lnTo>
                          <a:lnTo>
                            <a:pt x="794" y="37"/>
                          </a:lnTo>
                          <a:lnTo>
                            <a:pt x="800" y="39"/>
                          </a:lnTo>
                          <a:lnTo>
                            <a:pt x="787" y="45"/>
                          </a:lnTo>
                          <a:lnTo>
                            <a:pt x="790" y="48"/>
                          </a:lnTo>
                          <a:lnTo>
                            <a:pt x="809" y="54"/>
                          </a:lnTo>
                          <a:lnTo>
                            <a:pt x="790" y="48"/>
                          </a:lnTo>
                          <a:lnTo>
                            <a:pt x="788" y="44"/>
                          </a:lnTo>
                          <a:lnTo>
                            <a:pt x="804" y="42"/>
                          </a:lnTo>
                          <a:lnTo>
                            <a:pt x="806" y="37"/>
                          </a:lnTo>
                          <a:lnTo>
                            <a:pt x="803" y="38"/>
                          </a:lnTo>
                          <a:lnTo>
                            <a:pt x="794" y="34"/>
                          </a:lnTo>
                          <a:lnTo>
                            <a:pt x="800" y="34"/>
                          </a:lnTo>
                          <a:lnTo>
                            <a:pt x="775" y="30"/>
                          </a:lnTo>
                          <a:lnTo>
                            <a:pt x="780" y="27"/>
                          </a:lnTo>
                          <a:lnTo>
                            <a:pt x="788" y="28"/>
                          </a:lnTo>
                          <a:lnTo>
                            <a:pt x="787" y="30"/>
                          </a:lnTo>
                          <a:lnTo>
                            <a:pt x="791" y="29"/>
                          </a:lnTo>
                          <a:lnTo>
                            <a:pt x="768" y="22"/>
                          </a:lnTo>
                          <a:lnTo>
                            <a:pt x="771" y="20"/>
                          </a:lnTo>
                          <a:lnTo>
                            <a:pt x="784" y="23"/>
                          </a:lnTo>
                          <a:lnTo>
                            <a:pt x="780" y="22"/>
                          </a:lnTo>
                          <a:lnTo>
                            <a:pt x="784" y="18"/>
                          </a:lnTo>
                          <a:lnTo>
                            <a:pt x="781" y="17"/>
                          </a:lnTo>
                          <a:lnTo>
                            <a:pt x="789" y="17"/>
                          </a:lnTo>
                          <a:lnTo>
                            <a:pt x="775" y="15"/>
                          </a:lnTo>
                          <a:lnTo>
                            <a:pt x="791" y="15"/>
                          </a:lnTo>
                          <a:lnTo>
                            <a:pt x="801" y="8"/>
                          </a:lnTo>
                          <a:lnTo>
                            <a:pt x="809" y="7"/>
                          </a:lnTo>
                          <a:lnTo>
                            <a:pt x="859" y="0"/>
                          </a:lnTo>
                        </a:path>
                      </a:pathLst>
                    </a:custGeom>
                    <a:noFill/>
                    <a:ln w="4826">
                      <a:solidFill>
                        <a:srgbClr val="6E6E6E"/>
                      </a:solidFill>
                      <a:prstDash val="solid"/>
                      <a:round/>
                      <a:headEnd/>
                      <a:tailEnd/>
                    </a:ln>
                  </p:spPr>
                  <p:txBody>
                    <a:bodyPr/>
                    <a:lstStyle/>
                    <a:p>
                      <a:endParaRPr lang="en-US" dirty="0"/>
                    </a:p>
                  </p:txBody>
                </p:sp>
                <p:sp>
                  <p:nvSpPr>
                    <p:cNvPr id="34" name="Freeform 33"/>
                    <p:cNvSpPr>
                      <a:spLocks/>
                    </p:cNvSpPr>
                    <p:nvPr/>
                  </p:nvSpPr>
                  <p:spPr bwMode="auto">
                    <a:xfrm>
                      <a:off x="7048500" y="1012647"/>
                      <a:ext cx="1341438" cy="206375"/>
                    </a:xfrm>
                    <a:custGeom>
                      <a:avLst/>
                      <a:gdLst>
                        <a:gd name="T0" fmla="*/ 2147483647 w 1544"/>
                        <a:gd name="T1" fmla="*/ 2147483647 h 240"/>
                        <a:gd name="T2" fmla="*/ 2147483647 w 1544"/>
                        <a:gd name="T3" fmla="*/ 2147483647 h 240"/>
                        <a:gd name="T4" fmla="*/ 2147483647 w 1544"/>
                        <a:gd name="T5" fmla="*/ 2147483647 h 240"/>
                        <a:gd name="T6" fmla="*/ 2147483647 w 1544"/>
                        <a:gd name="T7" fmla="*/ 2147483647 h 240"/>
                        <a:gd name="T8" fmla="*/ 2147483647 w 1544"/>
                        <a:gd name="T9" fmla="*/ 2147483647 h 240"/>
                        <a:gd name="T10" fmla="*/ 2147483647 w 1544"/>
                        <a:gd name="T11" fmla="*/ 2147483647 h 240"/>
                        <a:gd name="T12" fmla="*/ 2147483647 w 1544"/>
                        <a:gd name="T13" fmla="*/ 0 h 240"/>
                        <a:gd name="T14" fmla="*/ 2147483647 w 1544"/>
                        <a:gd name="T15" fmla="*/ 2147483647 h 240"/>
                        <a:gd name="T16" fmla="*/ 2147483647 w 1544"/>
                        <a:gd name="T17" fmla="*/ 2147483647 h 240"/>
                        <a:gd name="T18" fmla="*/ 2147483647 w 1544"/>
                        <a:gd name="T19" fmla="*/ 2147483647 h 240"/>
                        <a:gd name="T20" fmla="*/ 2147483647 w 1544"/>
                        <a:gd name="T21" fmla="*/ 2147483647 h 240"/>
                        <a:gd name="T22" fmla="*/ 2147483647 w 1544"/>
                        <a:gd name="T23" fmla="*/ 2147483647 h 240"/>
                        <a:gd name="T24" fmla="*/ 2147483647 w 1544"/>
                        <a:gd name="T25" fmla="*/ 2147483647 h 240"/>
                        <a:gd name="T26" fmla="*/ 2147483647 w 1544"/>
                        <a:gd name="T27" fmla="*/ 2147483647 h 240"/>
                        <a:gd name="T28" fmla="*/ 2147483647 w 1544"/>
                        <a:gd name="T29" fmla="*/ 2147483647 h 240"/>
                        <a:gd name="T30" fmla="*/ 2147483647 w 1544"/>
                        <a:gd name="T31" fmla="*/ 2147483647 h 240"/>
                        <a:gd name="T32" fmla="*/ 2147483647 w 1544"/>
                        <a:gd name="T33" fmla="*/ 2147483647 h 240"/>
                        <a:gd name="T34" fmla="*/ 2147483647 w 1544"/>
                        <a:gd name="T35" fmla="*/ 2147483647 h 240"/>
                        <a:gd name="T36" fmla="*/ 2147483647 w 1544"/>
                        <a:gd name="T37" fmla="*/ 2147483647 h 240"/>
                        <a:gd name="T38" fmla="*/ 2147483647 w 1544"/>
                        <a:gd name="T39" fmla="*/ 2147483647 h 240"/>
                        <a:gd name="T40" fmla="*/ 2147483647 w 1544"/>
                        <a:gd name="T41" fmla="*/ 2147483647 h 240"/>
                        <a:gd name="T42" fmla="*/ 2147483647 w 1544"/>
                        <a:gd name="T43" fmla="*/ 2147483647 h 240"/>
                        <a:gd name="T44" fmla="*/ 2147483647 w 1544"/>
                        <a:gd name="T45" fmla="*/ 2147483647 h 240"/>
                        <a:gd name="T46" fmla="*/ 2147483647 w 1544"/>
                        <a:gd name="T47" fmla="*/ 2147483647 h 240"/>
                        <a:gd name="T48" fmla="*/ 2147483647 w 1544"/>
                        <a:gd name="T49" fmla="*/ 2147483647 h 240"/>
                        <a:gd name="T50" fmla="*/ 2147483647 w 1544"/>
                        <a:gd name="T51" fmla="*/ 2147483647 h 240"/>
                        <a:gd name="T52" fmla="*/ 2147483647 w 1544"/>
                        <a:gd name="T53" fmla="*/ 2147483647 h 240"/>
                        <a:gd name="T54" fmla="*/ 2147483647 w 1544"/>
                        <a:gd name="T55" fmla="*/ 2147483647 h 240"/>
                        <a:gd name="T56" fmla="*/ 2147483647 w 1544"/>
                        <a:gd name="T57" fmla="*/ 2147483647 h 240"/>
                        <a:gd name="T58" fmla="*/ 2147483647 w 1544"/>
                        <a:gd name="T59" fmla="*/ 2147483647 h 240"/>
                        <a:gd name="T60" fmla="*/ 2147483647 w 1544"/>
                        <a:gd name="T61" fmla="*/ 2147483647 h 240"/>
                        <a:gd name="T62" fmla="*/ 2147483647 w 1544"/>
                        <a:gd name="T63" fmla="*/ 2147483647 h 240"/>
                        <a:gd name="T64" fmla="*/ 2147483647 w 1544"/>
                        <a:gd name="T65" fmla="*/ 2147483647 h 240"/>
                        <a:gd name="T66" fmla="*/ 2147483647 w 1544"/>
                        <a:gd name="T67" fmla="*/ 2147483647 h 240"/>
                        <a:gd name="T68" fmla="*/ 2147483647 w 1544"/>
                        <a:gd name="T69" fmla="*/ 2147483647 h 240"/>
                        <a:gd name="T70" fmla="*/ 2147483647 w 1544"/>
                        <a:gd name="T71" fmla="*/ 2147483647 h 240"/>
                        <a:gd name="T72" fmla="*/ 2147483647 w 1544"/>
                        <a:gd name="T73" fmla="*/ 2147483647 h 240"/>
                        <a:gd name="T74" fmla="*/ 2147483647 w 1544"/>
                        <a:gd name="T75" fmla="*/ 2147483647 h 240"/>
                        <a:gd name="T76" fmla="*/ 2147483647 w 1544"/>
                        <a:gd name="T77" fmla="*/ 2147483647 h 240"/>
                        <a:gd name="T78" fmla="*/ 2147483647 w 1544"/>
                        <a:gd name="T79" fmla="*/ 2147483647 h 240"/>
                        <a:gd name="T80" fmla="*/ 2147483647 w 1544"/>
                        <a:gd name="T81" fmla="*/ 2147483647 h 240"/>
                        <a:gd name="T82" fmla="*/ 2147483647 w 1544"/>
                        <a:gd name="T83" fmla="*/ 2147483647 h 240"/>
                        <a:gd name="T84" fmla="*/ 2147483647 w 1544"/>
                        <a:gd name="T85" fmla="*/ 2147483647 h 240"/>
                        <a:gd name="T86" fmla="*/ 2147483647 w 1544"/>
                        <a:gd name="T87" fmla="*/ 2147483647 h 240"/>
                        <a:gd name="T88" fmla="*/ 2147483647 w 1544"/>
                        <a:gd name="T89" fmla="*/ 2147483647 h 240"/>
                        <a:gd name="T90" fmla="*/ 2147483647 w 1544"/>
                        <a:gd name="T91" fmla="*/ 2147483647 h 240"/>
                        <a:gd name="T92" fmla="*/ 2147483647 w 1544"/>
                        <a:gd name="T93" fmla="*/ 2147483647 h 240"/>
                        <a:gd name="T94" fmla="*/ 2147483647 w 1544"/>
                        <a:gd name="T95" fmla="*/ 2147483647 h 240"/>
                        <a:gd name="T96" fmla="*/ 2147483647 w 1544"/>
                        <a:gd name="T97" fmla="*/ 2147483647 h 240"/>
                        <a:gd name="T98" fmla="*/ 2147483647 w 1544"/>
                        <a:gd name="T99" fmla="*/ 2147483647 h 240"/>
                        <a:gd name="T100" fmla="*/ 2147483647 w 1544"/>
                        <a:gd name="T101" fmla="*/ 2147483647 h 240"/>
                        <a:gd name="T102" fmla="*/ 2147483647 w 1544"/>
                        <a:gd name="T103" fmla="*/ 2147483647 h 2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4"/>
                        <a:gd name="T157" fmla="*/ 0 h 240"/>
                        <a:gd name="T158" fmla="*/ 1544 w 1544"/>
                        <a:gd name="T159" fmla="*/ 240 h 24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4" h="240">
                          <a:moveTo>
                            <a:pt x="18" y="31"/>
                          </a:moveTo>
                          <a:lnTo>
                            <a:pt x="2" y="32"/>
                          </a:lnTo>
                          <a:lnTo>
                            <a:pt x="0" y="29"/>
                          </a:lnTo>
                          <a:lnTo>
                            <a:pt x="2" y="28"/>
                          </a:lnTo>
                          <a:lnTo>
                            <a:pt x="36" y="28"/>
                          </a:lnTo>
                          <a:lnTo>
                            <a:pt x="44" y="29"/>
                          </a:lnTo>
                          <a:lnTo>
                            <a:pt x="39" y="32"/>
                          </a:lnTo>
                          <a:lnTo>
                            <a:pt x="50" y="30"/>
                          </a:lnTo>
                          <a:lnTo>
                            <a:pt x="52" y="31"/>
                          </a:lnTo>
                          <a:lnTo>
                            <a:pt x="51" y="32"/>
                          </a:lnTo>
                          <a:lnTo>
                            <a:pt x="60" y="29"/>
                          </a:lnTo>
                          <a:lnTo>
                            <a:pt x="61" y="31"/>
                          </a:lnTo>
                          <a:lnTo>
                            <a:pt x="67" y="30"/>
                          </a:lnTo>
                          <a:lnTo>
                            <a:pt x="63" y="29"/>
                          </a:lnTo>
                          <a:lnTo>
                            <a:pt x="75" y="26"/>
                          </a:lnTo>
                          <a:lnTo>
                            <a:pt x="93" y="29"/>
                          </a:lnTo>
                          <a:lnTo>
                            <a:pt x="92" y="34"/>
                          </a:lnTo>
                          <a:lnTo>
                            <a:pt x="94" y="38"/>
                          </a:lnTo>
                          <a:lnTo>
                            <a:pt x="117" y="44"/>
                          </a:lnTo>
                          <a:lnTo>
                            <a:pt x="105" y="39"/>
                          </a:lnTo>
                          <a:lnTo>
                            <a:pt x="95" y="38"/>
                          </a:lnTo>
                          <a:lnTo>
                            <a:pt x="94" y="36"/>
                          </a:lnTo>
                          <a:lnTo>
                            <a:pt x="93" y="34"/>
                          </a:lnTo>
                          <a:lnTo>
                            <a:pt x="94" y="33"/>
                          </a:lnTo>
                          <a:lnTo>
                            <a:pt x="97" y="31"/>
                          </a:lnTo>
                          <a:lnTo>
                            <a:pt x="94" y="29"/>
                          </a:lnTo>
                          <a:lnTo>
                            <a:pt x="71" y="21"/>
                          </a:lnTo>
                          <a:lnTo>
                            <a:pt x="98" y="21"/>
                          </a:lnTo>
                          <a:lnTo>
                            <a:pt x="120" y="23"/>
                          </a:lnTo>
                          <a:lnTo>
                            <a:pt x="97" y="20"/>
                          </a:lnTo>
                          <a:lnTo>
                            <a:pt x="98" y="17"/>
                          </a:lnTo>
                          <a:lnTo>
                            <a:pt x="92" y="16"/>
                          </a:lnTo>
                          <a:lnTo>
                            <a:pt x="90" y="13"/>
                          </a:lnTo>
                          <a:lnTo>
                            <a:pt x="104" y="1"/>
                          </a:lnTo>
                          <a:lnTo>
                            <a:pt x="117" y="0"/>
                          </a:lnTo>
                          <a:lnTo>
                            <a:pt x="143" y="2"/>
                          </a:lnTo>
                          <a:lnTo>
                            <a:pt x="153" y="6"/>
                          </a:lnTo>
                          <a:lnTo>
                            <a:pt x="129" y="11"/>
                          </a:lnTo>
                          <a:lnTo>
                            <a:pt x="153" y="10"/>
                          </a:lnTo>
                          <a:lnTo>
                            <a:pt x="151" y="13"/>
                          </a:lnTo>
                          <a:lnTo>
                            <a:pt x="167" y="11"/>
                          </a:lnTo>
                          <a:lnTo>
                            <a:pt x="179" y="13"/>
                          </a:lnTo>
                          <a:lnTo>
                            <a:pt x="172" y="20"/>
                          </a:lnTo>
                          <a:lnTo>
                            <a:pt x="174" y="21"/>
                          </a:lnTo>
                          <a:lnTo>
                            <a:pt x="193" y="20"/>
                          </a:lnTo>
                          <a:lnTo>
                            <a:pt x="189" y="17"/>
                          </a:lnTo>
                          <a:lnTo>
                            <a:pt x="239" y="18"/>
                          </a:lnTo>
                          <a:lnTo>
                            <a:pt x="252" y="22"/>
                          </a:lnTo>
                          <a:lnTo>
                            <a:pt x="251" y="23"/>
                          </a:lnTo>
                          <a:lnTo>
                            <a:pt x="255" y="22"/>
                          </a:lnTo>
                          <a:lnTo>
                            <a:pt x="264" y="25"/>
                          </a:lnTo>
                          <a:lnTo>
                            <a:pt x="262" y="26"/>
                          </a:lnTo>
                          <a:lnTo>
                            <a:pt x="269" y="28"/>
                          </a:lnTo>
                          <a:lnTo>
                            <a:pt x="268" y="29"/>
                          </a:lnTo>
                          <a:lnTo>
                            <a:pt x="275" y="28"/>
                          </a:lnTo>
                          <a:lnTo>
                            <a:pt x="268" y="26"/>
                          </a:lnTo>
                          <a:lnTo>
                            <a:pt x="271" y="26"/>
                          </a:lnTo>
                          <a:lnTo>
                            <a:pt x="278" y="28"/>
                          </a:lnTo>
                          <a:lnTo>
                            <a:pt x="286" y="32"/>
                          </a:lnTo>
                          <a:lnTo>
                            <a:pt x="290" y="32"/>
                          </a:lnTo>
                          <a:lnTo>
                            <a:pt x="292" y="38"/>
                          </a:lnTo>
                          <a:lnTo>
                            <a:pt x="291" y="36"/>
                          </a:lnTo>
                          <a:lnTo>
                            <a:pt x="269" y="32"/>
                          </a:lnTo>
                          <a:lnTo>
                            <a:pt x="280" y="36"/>
                          </a:lnTo>
                          <a:lnTo>
                            <a:pt x="282" y="38"/>
                          </a:lnTo>
                          <a:lnTo>
                            <a:pt x="286" y="37"/>
                          </a:lnTo>
                          <a:lnTo>
                            <a:pt x="293" y="39"/>
                          </a:lnTo>
                          <a:lnTo>
                            <a:pt x="295" y="39"/>
                          </a:lnTo>
                          <a:lnTo>
                            <a:pt x="299" y="42"/>
                          </a:lnTo>
                          <a:lnTo>
                            <a:pt x="288" y="54"/>
                          </a:lnTo>
                          <a:lnTo>
                            <a:pt x="281" y="54"/>
                          </a:lnTo>
                          <a:lnTo>
                            <a:pt x="265" y="61"/>
                          </a:lnTo>
                          <a:lnTo>
                            <a:pt x="270" y="61"/>
                          </a:lnTo>
                          <a:lnTo>
                            <a:pt x="271" y="62"/>
                          </a:lnTo>
                          <a:lnTo>
                            <a:pt x="259" y="72"/>
                          </a:lnTo>
                          <a:lnTo>
                            <a:pt x="245" y="73"/>
                          </a:lnTo>
                          <a:lnTo>
                            <a:pt x="246" y="79"/>
                          </a:lnTo>
                          <a:lnTo>
                            <a:pt x="237" y="80"/>
                          </a:lnTo>
                          <a:lnTo>
                            <a:pt x="239" y="84"/>
                          </a:lnTo>
                          <a:lnTo>
                            <a:pt x="234" y="89"/>
                          </a:lnTo>
                          <a:lnTo>
                            <a:pt x="246" y="85"/>
                          </a:lnTo>
                          <a:lnTo>
                            <a:pt x="241" y="83"/>
                          </a:lnTo>
                          <a:lnTo>
                            <a:pt x="243" y="81"/>
                          </a:lnTo>
                          <a:lnTo>
                            <a:pt x="270" y="81"/>
                          </a:lnTo>
                          <a:lnTo>
                            <a:pt x="281" y="76"/>
                          </a:lnTo>
                          <a:lnTo>
                            <a:pt x="276" y="74"/>
                          </a:lnTo>
                          <a:lnTo>
                            <a:pt x="286" y="76"/>
                          </a:lnTo>
                          <a:lnTo>
                            <a:pt x="297" y="72"/>
                          </a:lnTo>
                          <a:lnTo>
                            <a:pt x="280" y="72"/>
                          </a:lnTo>
                          <a:lnTo>
                            <a:pt x="275" y="70"/>
                          </a:lnTo>
                          <a:lnTo>
                            <a:pt x="278" y="67"/>
                          </a:lnTo>
                          <a:lnTo>
                            <a:pt x="293" y="68"/>
                          </a:lnTo>
                          <a:lnTo>
                            <a:pt x="296" y="67"/>
                          </a:lnTo>
                          <a:lnTo>
                            <a:pt x="299" y="69"/>
                          </a:lnTo>
                          <a:lnTo>
                            <a:pt x="316" y="72"/>
                          </a:lnTo>
                          <a:lnTo>
                            <a:pt x="323" y="71"/>
                          </a:lnTo>
                          <a:lnTo>
                            <a:pt x="319" y="67"/>
                          </a:lnTo>
                          <a:lnTo>
                            <a:pt x="333" y="73"/>
                          </a:lnTo>
                          <a:lnTo>
                            <a:pt x="333" y="76"/>
                          </a:lnTo>
                          <a:lnTo>
                            <a:pt x="341" y="79"/>
                          </a:lnTo>
                          <a:lnTo>
                            <a:pt x="346" y="83"/>
                          </a:lnTo>
                          <a:lnTo>
                            <a:pt x="349" y="85"/>
                          </a:lnTo>
                          <a:lnTo>
                            <a:pt x="346" y="88"/>
                          </a:lnTo>
                          <a:lnTo>
                            <a:pt x="350" y="90"/>
                          </a:lnTo>
                          <a:lnTo>
                            <a:pt x="366" y="92"/>
                          </a:lnTo>
                          <a:lnTo>
                            <a:pt x="347" y="88"/>
                          </a:lnTo>
                          <a:lnTo>
                            <a:pt x="349" y="85"/>
                          </a:lnTo>
                          <a:lnTo>
                            <a:pt x="343" y="80"/>
                          </a:lnTo>
                          <a:lnTo>
                            <a:pt x="348" y="79"/>
                          </a:lnTo>
                          <a:lnTo>
                            <a:pt x="338" y="75"/>
                          </a:lnTo>
                          <a:lnTo>
                            <a:pt x="361" y="72"/>
                          </a:lnTo>
                          <a:lnTo>
                            <a:pt x="412" y="74"/>
                          </a:lnTo>
                          <a:lnTo>
                            <a:pt x="415" y="76"/>
                          </a:lnTo>
                          <a:lnTo>
                            <a:pt x="408" y="76"/>
                          </a:lnTo>
                          <a:lnTo>
                            <a:pt x="412" y="80"/>
                          </a:lnTo>
                          <a:lnTo>
                            <a:pt x="440" y="86"/>
                          </a:lnTo>
                          <a:lnTo>
                            <a:pt x="467" y="85"/>
                          </a:lnTo>
                          <a:lnTo>
                            <a:pt x="517" y="92"/>
                          </a:lnTo>
                          <a:lnTo>
                            <a:pt x="545" y="99"/>
                          </a:lnTo>
                          <a:lnTo>
                            <a:pt x="546" y="96"/>
                          </a:lnTo>
                          <a:lnTo>
                            <a:pt x="569" y="106"/>
                          </a:lnTo>
                          <a:lnTo>
                            <a:pt x="583" y="115"/>
                          </a:lnTo>
                          <a:lnTo>
                            <a:pt x="573" y="109"/>
                          </a:lnTo>
                          <a:lnTo>
                            <a:pt x="572" y="105"/>
                          </a:lnTo>
                          <a:lnTo>
                            <a:pt x="563" y="102"/>
                          </a:lnTo>
                          <a:lnTo>
                            <a:pt x="551" y="96"/>
                          </a:lnTo>
                          <a:lnTo>
                            <a:pt x="553" y="96"/>
                          </a:lnTo>
                          <a:lnTo>
                            <a:pt x="566" y="98"/>
                          </a:lnTo>
                          <a:lnTo>
                            <a:pt x="594" y="107"/>
                          </a:lnTo>
                          <a:lnTo>
                            <a:pt x="600" y="107"/>
                          </a:lnTo>
                          <a:lnTo>
                            <a:pt x="594" y="103"/>
                          </a:lnTo>
                          <a:lnTo>
                            <a:pt x="607" y="109"/>
                          </a:lnTo>
                          <a:lnTo>
                            <a:pt x="600" y="111"/>
                          </a:lnTo>
                          <a:lnTo>
                            <a:pt x="605" y="111"/>
                          </a:lnTo>
                          <a:lnTo>
                            <a:pt x="625" y="121"/>
                          </a:lnTo>
                          <a:lnTo>
                            <a:pt x="643" y="125"/>
                          </a:lnTo>
                          <a:lnTo>
                            <a:pt x="644" y="123"/>
                          </a:lnTo>
                          <a:lnTo>
                            <a:pt x="650" y="127"/>
                          </a:lnTo>
                          <a:lnTo>
                            <a:pt x="654" y="127"/>
                          </a:lnTo>
                          <a:lnTo>
                            <a:pt x="656" y="125"/>
                          </a:lnTo>
                          <a:lnTo>
                            <a:pt x="654" y="119"/>
                          </a:lnTo>
                          <a:lnTo>
                            <a:pt x="658" y="119"/>
                          </a:lnTo>
                          <a:lnTo>
                            <a:pt x="654" y="117"/>
                          </a:lnTo>
                          <a:lnTo>
                            <a:pt x="650" y="113"/>
                          </a:lnTo>
                          <a:lnTo>
                            <a:pt x="648" y="104"/>
                          </a:lnTo>
                          <a:lnTo>
                            <a:pt x="653" y="107"/>
                          </a:lnTo>
                          <a:lnTo>
                            <a:pt x="675" y="114"/>
                          </a:lnTo>
                          <a:lnTo>
                            <a:pt x="687" y="115"/>
                          </a:lnTo>
                          <a:lnTo>
                            <a:pt x="702" y="111"/>
                          </a:lnTo>
                          <a:lnTo>
                            <a:pt x="745" y="121"/>
                          </a:lnTo>
                          <a:lnTo>
                            <a:pt x="739" y="119"/>
                          </a:lnTo>
                          <a:lnTo>
                            <a:pt x="745" y="117"/>
                          </a:lnTo>
                          <a:lnTo>
                            <a:pt x="736" y="115"/>
                          </a:lnTo>
                          <a:lnTo>
                            <a:pt x="735" y="112"/>
                          </a:lnTo>
                          <a:lnTo>
                            <a:pt x="742" y="111"/>
                          </a:lnTo>
                          <a:lnTo>
                            <a:pt x="754" y="114"/>
                          </a:lnTo>
                          <a:lnTo>
                            <a:pt x="763" y="113"/>
                          </a:lnTo>
                          <a:lnTo>
                            <a:pt x="749" y="105"/>
                          </a:lnTo>
                          <a:lnTo>
                            <a:pt x="743" y="104"/>
                          </a:lnTo>
                          <a:lnTo>
                            <a:pt x="749" y="100"/>
                          </a:lnTo>
                          <a:lnTo>
                            <a:pt x="738" y="101"/>
                          </a:lnTo>
                          <a:lnTo>
                            <a:pt x="732" y="99"/>
                          </a:lnTo>
                          <a:lnTo>
                            <a:pt x="731" y="94"/>
                          </a:lnTo>
                          <a:lnTo>
                            <a:pt x="751" y="93"/>
                          </a:lnTo>
                          <a:lnTo>
                            <a:pt x="737" y="86"/>
                          </a:lnTo>
                          <a:lnTo>
                            <a:pt x="841" y="98"/>
                          </a:lnTo>
                          <a:lnTo>
                            <a:pt x="811" y="95"/>
                          </a:lnTo>
                          <a:lnTo>
                            <a:pt x="811" y="99"/>
                          </a:lnTo>
                          <a:lnTo>
                            <a:pt x="804" y="99"/>
                          </a:lnTo>
                          <a:lnTo>
                            <a:pt x="812" y="101"/>
                          </a:lnTo>
                          <a:lnTo>
                            <a:pt x="824" y="99"/>
                          </a:lnTo>
                          <a:lnTo>
                            <a:pt x="843" y="98"/>
                          </a:lnTo>
                          <a:lnTo>
                            <a:pt x="842" y="106"/>
                          </a:lnTo>
                          <a:lnTo>
                            <a:pt x="838" y="103"/>
                          </a:lnTo>
                          <a:lnTo>
                            <a:pt x="840" y="101"/>
                          </a:lnTo>
                          <a:lnTo>
                            <a:pt x="836" y="102"/>
                          </a:lnTo>
                          <a:lnTo>
                            <a:pt x="827" y="100"/>
                          </a:lnTo>
                          <a:lnTo>
                            <a:pt x="825" y="99"/>
                          </a:lnTo>
                          <a:lnTo>
                            <a:pt x="827" y="100"/>
                          </a:lnTo>
                          <a:lnTo>
                            <a:pt x="838" y="105"/>
                          </a:lnTo>
                          <a:lnTo>
                            <a:pt x="824" y="104"/>
                          </a:lnTo>
                          <a:lnTo>
                            <a:pt x="831" y="106"/>
                          </a:lnTo>
                          <a:lnTo>
                            <a:pt x="831" y="110"/>
                          </a:lnTo>
                          <a:lnTo>
                            <a:pt x="838" y="110"/>
                          </a:lnTo>
                          <a:lnTo>
                            <a:pt x="844" y="107"/>
                          </a:lnTo>
                          <a:lnTo>
                            <a:pt x="845" y="98"/>
                          </a:lnTo>
                          <a:lnTo>
                            <a:pt x="865" y="98"/>
                          </a:lnTo>
                          <a:lnTo>
                            <a:pt x="889" y="101"/>
                          </a:lnTo>
                          <a:lnTo>
                            <a:pt x="899" y="105"/>
                          </a:lnTo>
                          <a:lnTo>
                            <a:pt x="897" y="107"/>
                          </a:lnTo>
                          <a:lnTo>
                            <a:pt x="890" y="105"/>
                          </a:lnTo>
                          <a:lnTo>
                            <a:pt x="884" y="107"/>
                          </a:lnTo>
                          <a:lnTo>
                            <a:pt x="889" y="109"/>
                          </a:lnTo>
                          <a:lnTo>
                            <a:pt x="887" y="110"/>
                          </a:lnTo>
                          <a:lnTo>
                            <a:pt x="904" y="110"/>
                          </a:lnTo>
                          <a:lnTo>
                            <a:pt x="909" y="111"/>
                          </a:lnTo>
                          <a:lnTo>
                            <a:pt x="909" y="114"/>
                          </a:lnTo>
                          <a:lnTo>
                            <a:pt x="918" y="113"/>
                          </a:lnTo>
                          <a:lnTo>
                            <a:pt x="917" y="119"/>
                          </a:lnTo>
                          <a:lnTo>
                            <a:pt x="922" y="115"/>
                          </a:lnTo>
                          <a:lnTo>
                            <a:pt x="924" y="117"/>
                          </a:lnTo>
                          <a:lnTo>
                            <a:pt x="935" y="116"/>
                          </a:lnTo>
                          <a:lnTo>
                            <a:pt x="954" y="122"/>
                          </a:lnTo>
                          <a:lnTo>
                            <a:pt x="947" y="123"/>
                          </a:lnTo>
                          <a:lnTo>
                            <a:pt x="959" y="125"/>
                          </a:lnTo>
                          <a:lnTo>
                            <a:pt x="1007" y="121"/>
                          </a:lnTo>
                          <a:lnTo>
                            <a:pt x="1059" y="125"/>
                          </a:lnTo>
                          <a:lnTo>
                            <a:pt x="1087" y="134"/>
                          </a:lnTo>
                          <a:lnTo>
                            <a:pt x="1092" y="137"/>
                          </a:lnTo>
                          <a:lnTo>
                            <a:pt x="1091" y="140"/>
                          </a:lnTo>
                          <a:lnTo>
                            <a:pt x="1094" y="141"/>
                          </a:lnTo>
                          <a:lnTo>
                            <a:pt x="1096" y="143"/>
                          </a:lnTo>
                          <a:lnTo>
                            <a:pt x="1125" y="149"/>
                          </a:lnTo>
                          <a:lnTo>
                            <a:pt x="1137" y="159"/>
                          </a:lnTo>
                          <a:lnTo>
                            <a:pt x="1147" y="162"/>
                          </a:lnTo>
                          <a:lnTo>
                            <a:pt x="1152" y="168"/>
                          </a:lnTo>
                          <a:lnTo>
                            <a:pt x="1153" y="169"/>
                          </a:lnTo>
                          <a:lnTo>
                            <a:pt x="1152" y="169"/>
                          </a:lnTo>
                          <a:lnTo>
                            <a:pt x="1149" y="170"/>
                          </a:lnTo>
                          <a:lnTo>
                            <a:pt x="1152" y="170"/>
                          </a:lnTo>
                          <a:lnTo>
                            <a:pt x="1155" y="170"/>
                          </a:lnTo>
                          <a:lnTo>
                            <a:pt x="1151" y="163"/>
                          </a:lnTo>
                          <a:lnTo>
                            <a:pt x="1137" y="154"/>
                          </a:lnTo>
                          <a:lnTo>
                            <a:pt x="1145" y="148"/>
                          </a:lnTo>
                          <a:lnTo>
                            <a:pt x="1163" y="146"/>
                          </a:lnTo>
                          <a:lnTo>
                            <a:pt x="1177" y="149"/>
                          </a:lnTo>
                          <a:lnTo>
                            <a:pt x="1214" y="152"/>
                          </a:lnTo>
                          <a:lnTo>
                            <a:pt x="1220" y="146"/>
                          </a:lnTo>
                          <a:lnTo>
                            <a:pt x="1233" y="151"/>
                          </a:lnTo>
                          <a:lnTo>
                            <a:pt x="1242" y="156"/>
                          </a:lnTo>
                          <a:lnTo>
                            <a:pt x="1263" y="159"/>
                          </a:lnTo>
                          <a:lnTo>
                            <a:pt x="1275" y="166"/>
                          </a:lnTo>
                          <a:lnTo>
                            <a:pt x="1291" y="166"/>
                          </a:lnTo>
                          <a:lnTo>
                            <a:pt x="1286" y="164"/>
                          </a:lnTo>
                          <a:lnTo>
                            <a:pt x="1291" y="165"/>
                          </a:lnTo>
                          <a:lnTo>
                            <a:pt x="1290" y="161"/>
                          </a:lnTo>
                          <a:lnTo>
                            <a:pt x="1280" y="155"/>
                          </a:lnTo>
                          <a:lnTo>
                            <a:pt x="1266" y="149"/>
                          </a:lnTo>
                          <a:lnTo>
                            <a:pt x="1259" y="149"/>
                          </a:lnTo>
                          <a:lnTo>
                            <a:pt x="1261" y="146"/>
                          </a:lnTo>
                          <a:lnTo>
                            <a:pt x="1252" y="141"/>
                          </a:lnTo>
                          <a:lnTo>
                            <a:pt x="1249" y="140"/>
                          </a:lnTo>
                          <a:lnTo>
                            <a:pt x="1250" y="140"/>
                          </a:lnTo>
                          <a:lnTo>
                            <a:pt x="1285" y="143"/>
                          </a:lnTo>
                          <a:lnTo>
                            <a:pt x="1300" y="146"/>
                          </a:lnTo>
                          <a:lnTo>
                            <a:pt x="1302" y="145"/>
                          </a:lnTo>
                          <a:lnTo>
                            <a:pt x="1295" y="143"/>
                          </a:lnTo>
                          <a:lnTo>
                            <a:pt x="1299" y="143"/>
                          </a:lnTo>
                          <a:lnTo>
                            <a:pt x="1338" y="144"/>
                          </a:lnTo>
                          <a:lnTo>
                            <a:pt x="1355" y="148"/>
                          </a:lnTo>
                          <a:lnTo>
                            <a:pt x="1394" y="153"/>
                          </a:lnTo>
                          <a:lnTo>
                            <a:pt x="1401" y="155"/>
                          </a:lnTo>
                          <a:lnTo>
                            <a:pt x="1396" y="156"/>
                          </a:lnTo>
                          <a:lnTo>
                            <a:pt x="1406" y="156"/>
                          </a:lnTo>
                          <a:lnTo>
                            <a:pt x="1425" y="162"/>
                          </a:lnTo>
                          <a:lnTo>
                            <a:pt x="1440" y="172"/>
                          </a:lnTo>
                          <a:lnTo>
                            <a:pt x="1455" y="182"/>
                          </a:lnTo>
                          <a:lnTo>
                            <a:pt x="1470" y="190"/>
                          </a:lnTo>
                          <a:lnTo>
                            <a:pt x="1485" y="200"/>
                          </a:lnTo>
                          <a:lnTo>
                            <a:pt x="1500" y="210"/>
                          </a:lnTo>
                          <a:lnTo>
                            <a:pt x="1515" y="220"/>
                          </a:lnTo>
                          <a:lnTo>
                            <a:pt x="1529" y="230"/>
                          </a:lnTo>
                          <a:lnTo>
                            <a:pt x="1544" y="240"/>
                          </a:lnTo>
                        </a:path>
                      </a:pathLst>
                    </a:custGeom>
                    <a:noFill/>
                    <a:ln w="4763">
                      <a:solidFill>
                        <a:srgbClr val="6E6E6E"/>
                      </a:solidFill>
                      <a:prstDash val="solid"/>
                      <a:round/>
                      <a:headEnd/>
                      <a:tailEnd/>
                    </a:ln>
                  </p:spPr>
                  <p:txBody>
                    <a:bodyPr/>
                    <a:lstStyle/>
                    <a:p>
                      <a:endParaRPr lang="en-US" dirty="0"/>
                    </a:p>
                  </p:txBody>
                </p:sp>
                <p:sp>
                  <p:nvSpPr>
                    <p:cNvPr id="35" name="Freeform 34"/>
                    <p:cNvSpPr>
                      <a:spLocks/>
                    </p:cNvSpPr>
                    <p:nvPr/>
                  </p:nvSpPr>
                  <p:spPr bwMode="auto">
                    <a:xfrm>
                      <a:off x="6497638" y="965022"/>
                      <a:ext cx="6350" cy="0"/>
                    </a:xfrm>
                    <a:custGeom>
                      <a:avLst/>
                      <a:gdLst>
                        <a:gd name="T0" fmla="*/ 0 w 7"/>
                        <a:gd name="T1" fmla="*/ 0 h 1"/>
                        <a:gd name="T2" fmla="*/ 0 w 7"/>
                        <a:gd name="T3" fmla="*/ 0 h 1"/>
                        <a:gd name="T4" fmla="*/ 2147483647 w 7"/>
                        <a:gd name="T5" fmla="*/ 0 h 1"/>
                        <a:gd name="T6" fmla="*/ 0 w 7"/>
                        <a:gd name="T7" fmla="*/ 0 h 1"/>
                        <a:gd name="T8" fmla="*/ 0 60000 65536"/>
                        <a:gd name="T9" fmla="*/ 0 60000 65536"/>
                        <a:gd name="T10" fmla="*/ 0 60000 65536"/>
                        <a:gd name="T11" fmla="*/ 0 60000 65536"/>
                        <a:gd name="T12" fmla="*/ 0 w 7"/>
                        <a:gd name="T13" fmla="*/ 0 h 1"/>
                        <a:gd name="T14" fmla="*/ 7 w 7"/>
                        <a:gd name="T15" fmla="*/ 0 h 1"/>
                      </a:gdLst>
                      <a:ahLst/>
                      <a:cxnLst>
                        <a:cxn ang="T8">
                          <a:pos x="T0" y="T1"/>
                        </a:cxn>
                        <a:cxn ang="T9">
                          <a:pos x="T2" y="T3"/>
                        </a:cxn>
                        <a:cxn ang="T10">
                          <a:pos x="T4" y="T5"/>
                        </a:cxn>
                        <a:cxn ang="T11">
                          <a:pos x="T6" y="T7"/>
                        </a:cxn>
                      </a:cxnLst>
                      <a:rect l="T12" t="T13" r="T14" b="T15"/>
                      <a:pathLst>
                        <a:path w="7" h="1">
                          <a:moveTo>
                            <a:pt x="0" y="1"/>
                          </a:moveTo>
                          <a:lnTo>
                            <a:pt x="0" y="0"/>
                          </a:lnTo>
                          <a:lnTo>
                            <a:pt x="7" y="0"/>
                          </a:lnTo>
                          <a:lnTo>
                            <a:pt x="0" y="1"/>
                          </a:lnTo>
                        </a:path>
                      </a:pathLst>
                    </a:custGeom>
                    <a:noFill/>
                    <a:ln w="4763">
                      <a:solidFill>
                        <a:srgbClr val="6E6E6E"/>
                      </a:solidFill>
                      <a:prstDash val="solid"/>
                      <a:round/>
                      <a:headEnd/>
                      <a:tailEnd/>
                    </a:ln>
                  </p:spPr>
                  <p:txBody>
                    <a:bodyPr/>
                    <a:lstStyle/>
                    <a:p>
                      <a:endParaRPr lang="en-US" dirty="0"/>
                    </a:p>
                  </p:txBody>
                </p:sp>
                <p:sp>
                  <p:nvSpPr>
                    <p:cNvPr id="36" name="Freeform 35"/>
                    <p:cNvSpPr>
                      <a:spLocks/>
                    </p:cNvSpPr>
                    <p:nvPr/>
                  </p:nvSpPr>
                  <p:spPr bwMode="auto">
                    <a:xfrm>
                      <a:off x="6813550" y="966610"/>
                      <a:ext cx="14288" cy="3175"/>
                    </a:xfrm>
                    <a:custGeom>
                      <a:avLst/>
                      <a:gdLst>
                        <a:gd name="T0" fmla="*/ 2147483647 w 17"/>
                        <a:gd name="T1" fmla="*/ 0 h 2"/>
                        <a:gd name="T2" fmla="*/ 2147483647 w 17"/>
                        <a:gd name="T3" fmla="*/ 2147483647 h 2"/>
                        <a:gd name="T4" fmla="*/ 2147483647 w 17"/>
                        <a:gd name="T5" fmla="*/ 2147483647 h 2"/>
                        <a:gd name="T6" fmla="*/ 0 w 17"/>
                        <a:gd name="T7" fmla="*/ 2147483647 h 2"/>
                        <a:gd name="T8" fmla="*/ 2147483647 w 17"/>
                        <a:gd name="T9" fmla="*/ 0 h 2"/>
                        <a:gd name="T10" fmla="*/ 0 60000 65536"/>
                        <a:gd name="T11" fmla="*/ 0 60000 65536"/>
                        <a:gd name="T12" fmla="*/ 0 60000 65536"/>
                        <a:gd name="T13" fmla="*/ 0 60000 65536"/>
                        <a:gd name="T14" fmla="*/ 0 60000 65536"/>
                        <a:gd name="T15" fmla="*/ 0 w 17"/>
                        <a:gd name="T16" fmla="*/ 0 h 2"/>
                        <a:gd name="T17" fmla="*/ 17 w 17"/>
                        <a:gd name="T18" fmla="*/ 2 h 2"/>
                      </a:gdLst>
                      <a:ahLst/>
                      <a:cxnLst>
                        <a:cxn ang="T10">
                          <a:pos x="T0" y="T1"/>
                        </a:cxn>
                        <a:cxn ang="T11">
                          <a:pos x="T2" y="T3"/>
                        </a:cxn>
                        <a:cxn ang="T12">
                          <a:pos x="T4" y="T5"/>
                        </a:cxn>
                        <a:cxn ang="T13">
                          <a:pos x="T6" y="T7"/>
                        </a:cxn>
                        <a:cxn ang="T14">
                          <a:pos x="T8" y="T9"/>
                        </a:cxn>
                      </a:cxnLst>
                      <a:rect l="T15" t="T16" r="T17" b="T18"/>
                      <a:pathLst>
                        <a:path w="17" h="2">
                          <a:moveTo>
                            <a:pt x="1" y="0"/>
                          </a:moveTo>
                          <a:lnTo>
                            <a:pt x="17" y="1"/>
                          </a:lnTo>
                          <a:lnTo>
                            <a:pt x="4" y="2"/>
                          </a:lnTo>
                          <a:lnTo>
                            <a:pt x="0" y="2"/>
                          </a:lnTo>
                          <a:lnTo>
                            <a:pt x="1" y="0"/>
                          </a:lnTo>
                        </a:path>
                      </a:pathLst>
                    </a:custGeom>
                    <a:noFill/>
                    <a:ln w="4763">
                      <a:solidFill>
                        <a:srgbClr val="6E6E6E"/>
                      </a:solidFill>
                      <a:prstDash val="solid"/>
                      <a:round/>
                      <a:headEnd/>
                      <a:tailEnd/>
                    </a:ln>
                  </p:spPr>
                  <p:txBody>
                    <a:bodyPr/>
                    <a:lstStyle/>
                    <a:p>
                      <a:endParaRPr lang="en-US" dirty="0"/>
                    </a:p>
                  </p:txBody>
                </p:sp>
                <p:sp>
                  <p:nvSpPr>
                    <p:cNvPr id="37" name="Freeform 36"/>
                    <p:cNvSpPr>
                      <a:spLocks/>
                    </p:cNvSpPr>
                    <p:nvPr/>
                  </p:nvSpPr>
                  <p:spPr bwMode="auto">
                    <a:xfrm>
                      <a:off x="6442075" y="969785"/>
                      <a:ext cx="42863" cy="3175"/>
                    </a:xfrm>
                    <a:custGeom>
                      <a:avLst/>
                      <a:gdLst>
                        <a:gd name="T0" fmla="*/ 2147483647 w 48"/>
                        <a:gd name="T1" fmla="*/ 0 h 6"/>
                        <a:gd name="T2" fmla="*/ 2147483647 w 48"/>
                        <a:gd name="T3" fmla="*/ 0 h 6"/>
                        <a:gd name="T4" fmla="*/ 0 w 48"/>
                        <a:gd name="T5" fmla="*/ 0 h 6"/>
                        <a:gd name="T6" fmla="*/ 2147483647 w 48"/>
                        <a:gd name="T7" fmla="*/ 0 h 6"/>
                        <a:gd name="T8" fmla="*/ 2147483647 w 48"/>
                        <a:gd name="T9" fmla="*/ 0 h 6"/>
                        <a:gd name="T10" fmla="*/ 2147483647 w 48"/>
                        <a:gd name="T11" fmla="*/ 0 h 6"/>
                        <a:gd name="T12" fmla="*/ 2147483647 w 48"/>
                        <a:gd name="T13" fmla="*/ 0 h 6"/>
                        <a:gd name="T14" fmla="*/ 2147483647 w 48"/>
                        <a:gd name="T15" fmla="*/ 0 h 6"/>
                        <a:gd name="T16" fmla="*/ 2147483647 w 48"/>
                        <a:gd name="T17" fmla="*/ 0 h 6"/>
                        <a:gd name="T18" fmla="*/ 2147483647 w 48"/>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6"/>
                        <a:gd name="T32" fmla="*/ 48 w 48"/>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6">
                          <a:moveTo>
                            <a:pt x="16" y="6"/>
                          </a:moveTo>
                          <a:lnTo>
                            <a:pt x="15" y="5"/>
                          </a:lnTo>
                          <a:lnTo>
                            <a:pt x="0" y="4"/>
                          </a:lnTo>
                          <a:lnTo>
                            <a:pt x="27" y="0"/>
                          </a:lnTo>
                          <a:lnTo>
                            <a:pt x="41" y="0"/>
                          </a:lnTo>
                          <a:lnTo>
                            <a:pt x="48" y="4"/>
                          </a:lnTo>
                          <a:lnTo>
                            <a:pt x="34" y="1"/>
                          </a:lnTo>
                          <a:lnTo>
                            <a:pt x="31" y="3"/>
                          </a:lnTo>
                          <a:lnTo>
                            <a:pt x="32" y="4"/>
                          </a:lnTo>
                          <a:lnTo>
                            <a:pt x="16" y="6"/>
                          </a:lnTo>
                        </a:path>
                      </a:pathLst>
                    </a:custGeom>
                    <a:noFill/>
                    <a:ln w="4763">
                      <a:solidFill>
                        <a:srgbClr val="6E6E6E"/>
                      </a:solidFill>
                      <a:prstDash val="solid"/>
                      <a:round/>
                      <a:headEnd/>
                      <a:tailEnd/>
                    </a:ln>
                  </p:spPr>
                  <p:txBody>
                    <a:bodyPr/>
                    <a:lstStyle/>
                    <a:p>
                      <a:endParaRPr lang="en-US" dirty="0"/>
                    </a:p>
                  </p:txBody>
                </p:sp>
                <p:sp>
                  <p:nvSpPr>
                    <p:cNvPr id="38" name="Freeform 37"/>
                    <p:cNvSpPr>
                      <a:spLocks/>
                    </p:cNvSpPr>
                    <p:nvPr/>
                  </p:nvSpPr>
                  <p:spPr bwMode="auto">
                    <a:xfrm>
                      <a:off x="6497638" y="976135"/>
                      <a:ext cx="7937" cy="4762"/>
                    </a:xfrm>
                    <a:custGeom>
                      <a:avLst/>
                      <a:gdLst>
                        <a:gd name="T0" fmla="*/ 2147483647 w 9"/>
                        <a:gd name="T1" fmla="*/ 2147483647 h 3"/>
                        <a:gd name="T2" fmla="*/ 0 w 9"/>
                        <a:gd name="T3" fmla="*/ 0 h 3"/>
                        <a:gd name="T4" fmla="*/ 2147483647 w 9"/>
                        <a:gd name="T5" fmla="*/ 0 h 3"/>
                        <a:gd name="T6" fmla="*/ 2147483647 w 9"/>
                        <a:gd name="T7" fmla="*/ 2147483647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4" y="3"/>
                          </a:moveTo>
                          <a:lnTo>
                            <a:pt x="0" y="0"/>
                          </a:lnTo>
                          <a:lnTo>
                            <a:pt x="9" y="0"/>
                          </a:lnTo>
                          <a:lnTo>
                            <a:pt x="4" y="3"/>
                          </a:lnTo>
                        </a:path>
                      </a:pathLst>
                    </a:custGeom>
                    <a:noFill/>
                    <a:ln w="4763">
                      <a:solidFill>
                        <a:srgbClr val="6E6E6E"/>
                      </a:solidFill>
                      <a:prstDash val="solid"/>
                      <a:round/>
                      <a:headEnd/>
                      <a:tailEnd/>
                    </a:ln>
                  </p:spPr>
                  <p:txBody>
                    <a:bodyPr/>
                    <a:lstStyle/>
                    <a:p>
                      <a:endParaRPr lang="en-US" dirty="0"/>
                    </a:p>
                  </p:txBody>
                </p:sp>
                <p:sp>
                  <p:nvSpPr>
                    <p:cNvPr id="39" name="Freeform 38"/>
                    <p:cNvSpPr>
                      <a:spLocks/>
                    </p:cNvSpPr>
                    <p:nvPr/>
                  </p:nvSpPr>
                  <p:spPr bwMode="auto">
                    <a:xfrm>
                      <a:off x="6503988" y="977722"/>
                      <a:ext cx="15875" cy="4763"/>
                    </a:xfrm>
                    <a:custGeom>
                      <a:avLst/>
                      <a:gdLst>
                        <a:gd name="T0" fmla="*/ 0 w 18"/>
                        <a:gd name="T1" fmla="*/ 2147483647 h 3"/>
                        <a:gd name="T2" fmla="*/ 2147483647 w 18"/>
                        <a:gd name="T3" fmla="*/ 0 h 3"/>
                        <a:gd name="T4" fmla="*/ 2147483647 w 18"/>
                        <a:gd name="T5" fmla="*/ 2147483647 h 3"/>
                        <a:gd name="T6" fmla="*/ 0 w 18"/>
                        <a:gd name="T7" fmla="*/ 2147483647 h 3"/>
                        <a:gd name="T8" fmla="*/ 0 60000 65536"/>
                        <a:gd name="T9" fmla="*/ 0 60000 65536"/>
                        <a:gd name="T10" fmla="*/ 0 60000 65536"/>
                        <a:gd name="T11" fmla="*/ 0 60000 65536"/>
                        <a:gd name="T12" fmla="*/ 0 w 18"/>
                        <a:gd name="T13" fmla="*/ 0 h 3"/>
                        <a:gd name="T14" fmla="*/ 18 w 18"/>
                        <a:gd name="T15" fmla="*/ 3 h 3"/>
                      </a:gdLst>
                      <a:ahLst/>
                      <a:cxnLst>
                        <a:cxn ang="T8">
                          <a:pos x="T0" y="T1"/>
                        </a:cxn>
                        <a:cxn ang="T9">
                          <a:pos x="T2" y="T3"/>
                        </a:cxn>
                        <a:cxn ang="T10">
                          <a:pos x="T4" y="T5"/>
                        </a:cxn>
                        <a:cxn ang="T11">
                          <a:pos x="T6" y="T7"/>
                        </a:cxn>
                      </a:cxnLst>
                      <a:rect l="T12" t="T13" r="T14" b="T15"/>
                      <a:pathLst>
                        <a:path w="18" h="3">
                          <a:moveTo>
                            <a:pt x="0" y="3"/>
                          </a:moveTo>
                          <a:lnTo>
                            <a:pt x="11" y="0"/>
                          </a:lnTo>
                          <a:lnTo>
                            <a:pt x="18" y="3"/>
                          </a:lnTo>
                          <a:lnTo>
                            <a:pt x="0" y="3"/>
                          </a:lnTo>
                        </a:path>
                      </a:pathLst>
                    </a:custGeom>
                    <a:noFill/>
                    <a:ln w="4763">
                      <a:solidFill>
                        <a:srgbClr val="6E6E6E"/>
                      </a:solidFill>
                      <a:prstDash val="solid"/>
                      <a:round/>
                      <a:headEnd/>
                      <a:tailEnd/>
                    </a:ln>
                  </p:spPr>
                  <p:txBody>
                    <a:bodyPr/>
                    <a:lstStyle/>
                    <a:p>
                      <a:endParaRPr lang="en-US" dirty="0"/>
                    </a:p>
                  </p:txBody>
                </p:sp>
                <p:sp>
                  <p:nvSpPr>
                    <p:cNvPr id="40" name="Freeform 39"/>
                    <p:cNvSpPr>
                      <a:spLocks/>
                    </p:cNvSpPr>
                    <p:nvPr/>
                  </p:nvSpPr>
                  <p:spPr bwMode="auto">
                    <a:xfrm>
                      <a:off x="7088188" y="988835"/>
                      <a:ext cx="58737" cy="19050"/>
                    </a:xfrm>
                    <a:custGeom>
                      <a:avLst/>
                      <a:gdLst>
                        <a:gd name="T0" fmla="*/ 2147483647 w 70"/>
                        <a:gd name="T1" fmla="*/ 2147483647 h 24"/>
                        <a:gd name="T2" fmla="*/ 2147483647 w 70"/>
                        <a:gd name="T3" fmla="*/ 2147483647 h 24"/>
                        <a:gd name="T4" fmla="*/ 2147483647 w 70"/>
                        <a:gd name="T5" fmla="*/ 2147483647 h 24"/>
                        <a:gd name="T6" fmla="*/ 2147483647 w 70"/>
                        <a:gd name="T7" fmla="*/ 2147483647 h 24"/>
                        <a:gd name="T8" fmla="*/ 0 w 70"/>
                        <a:gd name="T9" fmla="*/ 2147483647 h 24"/>
                        <a:gd name="T10" fmla="*/ 2147483647 w 70"/>
                        <a:gd name="T11" fmla="*/ 2147483647 h 24"/>
                        <a:gd name="T12" fmla="*/ 2147483647 w 70"/>
                        <a:gd name="T13" fmla="*/ 2147483647 h 24"/>
                        <a:gd name="T14" fmla="*/ 2147483647 w 70"/>
                        <a:gd name="T15" fmla="*/ 2147483647 h 24"/>
                        <a:gd name="T16" fmla="*/ 2147483647 w 70"/>
                        <a:gd name="T17" fmla="*/ 2147483647 h 24"/>
                        <a:gd name="T18" fmla="*/ 2147483647 w 70"/>
                        <a:gd name="T19" fmla="*/ 2147483647 h 24"/>
                        <a:gd name="T20" fmla="*/ 0 w 70"/>
                        <a:gd name="T21" fmla="*/ 2147483647 h 24"/>
                        <a:gd name="T22" fmla="*/ 2147483647 w 70"/>
                        <a:gd name="T23" fmla="*/ 2147483647 h 24"/>
                        <a:gd name="T24" fmla="*/ 2147483647 w 70"/>
                        <a:gd name="T25" fmla="*/ 2147483647 h 24"/>
                        <a:gd name="T26" fmla="*/ 2147483647 w 70"/>
                        <a:gd name="T27" fmla="*/ 2147483647 h 24"/>
                        <a:gd name="T28" fmla="*/ 2147483647 w 70"/>
                        <a:gd name="T29" fmla="*/ 0 h 24"/>
                        <a:gd name="T30" fmla="*/ 2147483647 w 70"/>
                        <a:gd name="T31" fmla="*/ 2147483647 h 24"/>
                        <a:gd name="T32" fmla="*/ 2147483647 w 70"/>
                        <a:gd name="T33" fmla="*/ 2147483647 h 24"/>
                        <a:gd name="T34" fmla="*/ 2147483647 w 70"/>
                        <a:gd name="T35" fmla="*/ 2147483647 h 24"/>
                        <a:gd name="T36" fmla="*/ 2147483647 w 70"/>
                        <a:gd name="T37" fmla="*/ 2147483647 h 24"/>
                        <a:gd name="T38" fmla="*/ 2147483647 w 70"/>
                        <a:gd name="T39" fmla="*/ 2147483647 h 24"/>
                        <a:gd name="T40" fmla="*/ 2147483647 w 70"/>
                        <a:gd name="T41" fmla="*/ 2147483647 h 24"/>
                        <a:gd name="T42" fmla="*/ 2147483647 w 70"/>
                        <a:gd name="T43" fmla="*/ 2147483647 h 24"/>
                        <a:gd name="T44" fmla="*/ 2147483647 w 70"/>
                        <a:gd name="T45" fmla="*/ 2147483647 h 24"/>
                        <a:gd name="T46" fmla="*/ 2147483647 w 70"/>
                        <a:gd name="T47" fmla="*/ 2147483647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0"/>
                        <a:gd name="T73" fmla="*/ 0 h 24"/>
                        <a:gd name="T74" fmla="*/ 70 w 70"/>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0" h="24">
                          <a:moveTo>
                            <a:pt x="70" y="16"/>
                          </a:moveTo>
                          <a:lnTo>
                            <a:pt x="43" y="21"/>
                          </a:lnTo>
                          <a:lnTo>
                            <a:pt x="2" y="24"/>
                          </a:lnTo>
                          <a:lnTo>
                            <a:pt x="3" y="19"/>
                          </a:lnTo>
                          <a:lnTo>
                            <a:pt x="0" y="12"/>
                          </a:lnTo>
                          <a:lnTo>
                            <a:pt x="10" y="12"/>
                          </a:lnTo>
                          <a:lnTo>
                            <a:pt x="2" y="9"/>
                          </a:lnTo>
                          <a:lnTo>
                            <a:pt x="1" y="8"/>
                          </a:lnTo>
                          <a:lnTo>
                            <a:pt x="11" y="8"/>
                          </a:lnTo>
                          <a:lnTo>
                            <a:pt x="1" y="6"/>
                          </a:lnTo>
                          <a:lnTo>
                            <a:pt x="0" y="4"/>
                          </a:lnTo>
                          <a:lnTo>
                            <a:pt x="3" y="2"/>
                          </a:lnTo>
                          <a:lnTo>
                            <a:pt x="13" y="4"/>
                          </a:lnTo>
                          <a:lnTo>
                            <a:pt x="9" y="2"/>
                          </a:lnTo>
                          <a:lnTo>
                            <a:pt x="9" y="0"/>
                          </a:lnTo>
                          <a:lnTo>
                            <a:pt x="23" y="3"/>
                          </a:lnTo>
                          <a:lnTo>
                            <a:pt x="21" y="4"/>
                          </a:lnTo>
                          <a:lnTo>
                            <a:pt x="25" y="10"/>
                          </a:lnTo>
                          <a:lnTo>
                            <a:pt x="26" y="7"/>
                          </a:lnTo>
                          <a:lnTo>
                            <a:pt x="38" y="5"/>
                          </a:lnTo>
                          <a:lnTo>
                            <a:pt x="54" y="12"/>
                          </a:lnTo>
                          <a:lnTo>
                            <a:pt x="61" y="10"/>
                          </a:lnTo>
                          <a:lnTo>
                            <a:pt x="70" y="15"/>
                          </a:lnTo>
                          <a:lnTo>
                            <a:pt x="70" y="16"/>
                          </a:lnTo>
                        </a:path>
                      </a:pathLst>
                    </a:custGeom>
                    <a:noFill/>
                    <a:ln w="4763">
                      <a:solidFill>
                        <a:srgbClr val="6E6E6E"/>
                      </a:solidFill>
                      <a:prstDash val="solid"/>
                      <a:round/>
                      <a:headEnd/>
                      <a:tailEnd/>
                    </a:ln>
                  </p:spPr>
                  <p:txBody>
                    <a:bodyPr/>
                    <a:lstStyle/>
                    <a:p>
                      <a:endParaRPr lang="en-US" dirty="0"/>
                    </a:p>
                  </p:txBody>
                </p:sp>
                <p:sp>
                  <p:nvSpPr>
                    <p:cNvPr id="41" name="Freeform 40"/>
                    <p:cNvSpPr>
                      <a:spLocks/>
                    </p:cNvSpPr>
                    <p:nvPr/>
                  </p:nvSpPr>
                  <p:spPr bwMode="auto">
                    <a:xfrm>
                      <a:off x="7159625" y="1004710"/>
                      <a:ext cx="9525" cy="1587"/>
                    </a:xfrm>
                    <a:custGeom>
                      <a:avLst/>
                      <a:gdLst>
                        <a:gd name="T0" fmla="*/ 2147483647 w 8"/>
                        <a:gd name="T1" fmla="*/ 2147483647 h 2"/>
                        <a:gd name="T2" fmla="*/ 0 w 8"/>
                        <a:gd name="T3" fmla="*/ 2147483647 h 2"/>
                        <a:gd name="T4" fmla="*/ 2147483647 w 8"/>
                        <a:gd name="T5" fmla="*/ 0 h 2"/>
                        <a:gd name="T6" fmla="*/ 2147483647 w 8"/>
                        <a:gd name="T7" fmla="*/ 2147483647 h 2"/>
                        <a:gd name="T8" fmla="*/ 0 60000 65536"/>
                        <a:gd name="T9" fmla="*/ 0 60000 65536"/>
                        <a:gd name="T10" fmla="*/ 0 60000 65536"/>
                        <a:gd name="T11" fmla="*/ 0 60000 65536"/>
                        <a:gd name="T12" fmla="*/ 0 w 8"/>
                        <a:gd name="T13" fmla="*/ 0 h 2"/>
                        <a:gd name="T14" fmla="*/ 8 w 8"/>
                        <a:gd name="T15" fmla="*/ 2 h 2"/>
                      </a:gdLst>
                      <a:ahLst/>
                      <a:cxnLst>
                        <a:cxn ang="T8">
                          <a:pos x="T0" y="T1"/>
                        </a:cxn>
                        <a:cxn ang="T9">
                          <a:pos x="T2" y="T3"/>
                        </a:cxn>
                        <a:cxn ang="T10">
                          <a:pos x="T4" y="T5"/>
                        </a:cxn>
                        <a:cxn ang="T11">
                          <a:pos x="T6" y="T7"/>
                        </a:cxn>
                      </a:cxnLst>
                      <a:rect l="T12" t="T13" r="T14" b="T15"/>
                      <a:pathLst>
                        <a:path w="8" h="2">
                          <a:moveTo>
                            <a:pt x="4" y="2"/>
                          </a:moveTo>
                          <a:lnTo>
                            <a:pt x="0" y="1"/>
                          </a:lnTo>
                          <a:lnTo>
                            <a:pt x="8" y="0"/>
                          </a:lnTo>
                          <a:lnTo>
                            <a:pt x="4" y="2"/>
                          </a:lnTo>
                        </a:path>
                      </a:pathLst>
                    </a:custGeom>
                    <a:noFill/>
                    <a:ln w="4763">
                      <a:solidFill>
                        <a:srgbClr val="6E6E6E"/>
                      </a:solidFill>
                      <a:prstDash val="solid"/>
                      <a:round/>
                      <a:headEnd/>
                      <a:tailEnd/>
                    </a:ln>
                  </p:spPr>
                  <p:txBody>
                    <a:bodyPr/>
                    <a:lstStyle/>
                    <a:p>
                      <a:endParaRPr lang="en-US" dirty="0"/>
                    </a:p>
                  </p:txBody>
                </p:sp>
                <p:sp>
                  <p:nvSpPr>
                    <p:cNvPr id="42" name="Freeform 41"/>
                    <p:cNvSpPr>
                      <a:spLocks/>
                    </p:cNvSpPr>
                    <p:nvPr/>
                  </p:nvSpPr>
                  <p:spPr bwMode="auto">
                    <a:xfrm>
                      <a:off x="7169150" y="1006297"/>
                      <a:ext cx="12700" cy="1588"/>
                    </a:xfrm>
                    <a:custGeom>
                      <a:avLst/>
                      <a:gdLst>
                        <a:gd name="T0" fmla="*/ 2147483647 w 17"/>
                        <a:gd name="T1" fmla="*/ 0 h 3"/>
                        <a:gd name="T2" fmla="*/ 0 w 17"/>
                        <a:gd name="T3" fmla="*/ 0 h 3"/>
                        <a:gd name="T4" fmla="*/ 0 w 17"/>
                        <a:gd name="T5" fmla="*/ 0 h 3"/>
                        <a:gd name="T6" fmla="*/ 2147483647 w 17"/>
                        <a:gd name="T7" fmla="*/ 0 h 3"/>
                        <a:gd name="T8" fmla="*/ 2147483647 w 17"/>
                        <a:gd name="T9" fmla="*/ 0 h 3"/>
                        <a:gd name="T10" fmla="*/ 0 60000 65536"/>
                        <a:gd name="T11" fmla="*/ 0 60000 65536"/>
                        <a:gd name="T12" fmla="*/ 0 60000 65536"/>
                        <a:gd name="T13" fmla="*/ 0 60000 65536"/>
                        <a:gd name="T14" fmla="*/ 0 60000 65536"/>
                        <a:gd name="T15" fmla="*/ 0 w 17"/>
                        <a:gd name="T16" fmla="*/ 0 h 3"/>
                        <a:gd name="T17" fmla="*/ 17 w 17"/>
                        <a:gd name="T18" fmla="*/ 3 h 3"/>
                      </a:gdLst>
                      <a:ahLst/>
                      <a:cxnLst>
                        <a:cxn ang="T10">
                          <a:pos x="T0" y="T1"/>
                        </a:cxn>
                        <a:cxn ang="T11">
                          <a:pos x="T2" y="T3"/>
                        </a:cxn>
                        <a:cxn ang="T12">
                          <a:pos x="T4" y="T5"/>
                        </a:cxn>
                        <a:cxn ang="T13">
                          <a:pos x="T6" y="T7"/>
                        </a:cxn>
                        <a:cxn ang="T14">
                          <a:pos x="T8" y="T9"/>
                        </a:cxn>
                      </a:cxnLst>
                      <a:rect l="T15" t="T16" r="T17" b="T18"/>
                      <a:pathLst>
                        <a:path w="17" h="3">
                          <a:moveTo>
                            <a:pt x="16" y="3"/>
                          </a:moveTo>
                          <a:lnTo>
                            <a:pt x="0" y="0"/>
                          </a:lnTo>
                          <a:lnTo>
                            <a:pt x="14" y="0"/>
                          </a:lnTo>
                          <a:lnTo>
                            <a:pt x="17" y="2"/>
                          </a:lnTo>
                          <a:lnTo>
                            <a:pt x="16" y="3"/>
                          </a:lnTo>
                        </a:path>
                      </a:pathLst>
                    </a:custGeom>
                    <a:noFill/>
                    <a:ln w="4763">
                      <a:solidFill>
                        <a:srgbClr val="6E6E6E"/>
                      </a:solidFill>
                      <a:prstDash val="solid"/>
                      <a:round/>
                      <a:headEnd/>
                      <a:tailEnd/>
                    </a:ln>
                  </p:spPr>
                  <p:txBody>
                    <a:bodyPr/>
                    <a:lstStyle/>
                    <a:p>
                      <a:endParaRPr lang="en-US" dirty="0"/>
                    </a:p>
                  </p:txBody>
                </p:sp>
                <p:sp>
                  <p:nvSpPr>
                    <p:cNvPr id="43" name="Freeform 42"/>
                    <p:cNvSpPr>
                      <a:spLocks/>
                    </p:cNvSpPr>
                    <p:nvPr/>
                  </p:nvSpPr>
                  <p:spPr bwMode="auto">
                    <a:xfrm>
                      <a:off x="7194550" y="1018997"/>
                      <a:ext cx="4763" cy="1588"/>
                    </a:xfrm>
                    <a:custGeom>
                      <a:avLst/>
                      <a:gdLst>
                        <a:gd name="T0" fmla="*/ 2147483647 w 6"/>
                        <a:gd name="T1" fmla="*/ 2147483647 h 2"/>
                        <a:gd name="T2" fmla="*/ 0 w 6"/>
                        <a:gd name="T3" fmla="*/ 2147483647 h 2"/>
                        <a:gd name="T4" fmla="*/ 0 w 6"/>
                        <a:gd name="T5" fmla="*/ 0 h 2"/>
                        <a:gd name="T6" fmla="*/ 2147483647 w 6"/>
                        <a:gd name="T7" fmla="*/ 2147483647 h 2"/>
                        <a:gd name="T8" fmla="*/ 2147483647 w 6"/>
                        <a:gd name="T9" fmla="*/ 2147483647 h 2"/>
                        <a:gd name="T10" fmla="*/ 0 60000 65536"/>
                        <a:gd name="T11" fmla="*/ 0 60000 65536"/>
                        <a:gd name="T12" fmla="*/ 0 60000 65536"/>
                        <a:gd name="T13" fmla="*/ 0 60000 65536"/>
                        <a:gd name="T14" fmla="*/ 0 60000 65536"/>
                        <a:gd name="T15" fmla="*/ 0 w 6"/>
                        <a:gd name="T16" fmla="*/ 0 h 2"/>
                        <a:gd name="T17" fmla="*/ 6 w 6"/>
                        <a:gd name="T18" fmla="*/ 2 h 2"/>
                      </a:gdLst>
                      <a:ahLst/>
                      <a:cxnLst>
                        <a:cxn ang="T10">
                          <a:pos x="T0" y="T1"/>
                        </a:cxn>
                        <a:cxn ang="T11">
                          <a:pos x="T2" y="T3"/>
                        </a:cxn>
                        <a:cxn ang="T12">
                          <a:pos x="T4" y="T5"/>
                        </a:cxn>
                        <a:cxn ang="T13">
                          <a:pos x="T6" y="T7"/>
                        </a:cxn>
                        <a:cxn ang="T14">
                          <a:pos x="T8" y="T9"/>
                        </a:cxn>
                      </a:cxnLst>
                      <a:rect l="T15" t="T16" r="T17" b="T18"/>
                      <a:pathLst>
                        <a:path w="6" h="2">
                          <a:moveTo>
                            <a:pt x="2" y="2"/>
                          </a:moveTo>
                          <a:lnTo>
                            <a:pt x="0" y="2"/>
                          </a:lnTo>
                          <a:lnTo>
                            <a:pt x="0" y="0"/>
                          </a:lnTo>
                          <a:lnTo>
                            <a:pt x="6" y="1"/>
                          </a:lnTo>
                          <a:lnTo>
                            <a:pt x="2" y="2"/>
                          </a:lnTo>
                        </a:path>
                      </a:pathLst>
                    </a:custGeom>
                    <a:noFill/>
                    <a:ln w="4763">
                      <a:solidFill>
                        <a:srgbClr val="6E6E6E"/>
                      </a:solidFill>
                      <a:prstDash val="solid"/>
                      <a:round/>
                      <a:headEnd/>
                      <a:tailEnd/>
                    </a:ln>
                  </p:spPr>
                  <p:txBody>
                    <a:bodyPr/>
                    <a:lstStyle/>
                    <a:p>
                      <a:endParaRPr lang="en-US" dirty="0"/>
                    </a:p>
                  </p:txBody>
                </p:sp>
                <p:sp>
                  <p:nvSpPr>
                    <p:cNvPr id="44" name="Freeform 43"/>
                    <p:cNvSpPr>
                      <a:spLocks/>
                    </p:cNvSpPr>
                    <p:nvPr/>
                  </p:nvSpPr>
                  <p:spPr bwMode="auto">
                    <a:xfrm>
                      <a:off x="6985000" y="1018997"/>
                      <a:ext cx="4763" cy="1588"/>
                    </a:xfrm>
                    <a:custGeom>
                      <a:avLst/>
                      <a:gdLst>
                        <a:gd name="T0" fmla="*/ 2147483647 w 5"/>
                        <a:gd name="T1" fmla="*/ 2147483647 h 2"/>
                        <a:gd name="T2" fmla="*/ 0 w 5"/>
                        <a:gd name="T3" fmla="*/ 0 h 2"/>
                        <a:gd name="T4" fmla="*/ 2147483647 w 5"/>
                        <a:gd name="T5" fmla="*/ 0 h 2"/>
                        <a:gd name="T6" fmla="*/ 2147483647 w 5"/>
                        <a:gd name="T7" fmla="*/ 2147483647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1" y="2"/>
                          </a:moveTo>
                          <a:lnTo>
                            <a:pt x="0" y="0"/>
                          </a:lnTo>
                          <a:lnTo>
                            <a:pt x="5" y="0"/>
                          </a:lnTo>
                          <a:lnTo>
                            <a:pt x="1" y="2"/>
                          </a:lnTo>
                        </a:path>
                      </a:pathLst>
                    </a:custGeom>
                    <a:noFill/>
                    <a:ln w="4763">
                      <a:solidFill>
                        <a:srgbClr val="6E6E6E"/>
                      </a:solidFill>
                      <a:prstDash val="solid"/>
                      <a:round/>
                      <a:headEnd/>
                      <a:tailEnd/>
                    </a:ln>
                  </p:spPr>
                  <p:txBody>
                    <a:bodyPr/>
                    <a:lstStyle/>
                    <a:p>
                      <a:endParaRPr lang="en-US" dirty="0"/>
                    </a:p>
                  </p:txBody>
                </p:sp>
                <p:sp>
                  <p:nvSpPr>
                    <p:cNvPr id="45" name="Freeform 44"/>
                    <p:cNvSpPr>
                      <a:spLocks/>
                    </p:cNvSpPr>
                    <p:nvPr/>
                  </p:nvSpPr>
                  <p:spPr bwMode="auto">
                    <a:xfrm>
                      <a:off x="7577138" y="1034872"/>
                      <a:ext cx="106362" cy="23813"/>
                    </a:xfrm>
                    <a:custGeom>
                      <a:avLst/>
                      <a:gdLst>
                        <a:gd name="T0" fmla="*/ 2147483647 w 123"/>
                        <a:gd name="T1" fmla="*/ 2147483647 h 28"/>
                        <a:gd name="T2" fmla="*/ 2147483647 w 123"/>
                        <a:gd name="T3" fmla="*/ 2147483647 h 28"/>
                        <a:gd name="T4" fmla="*/ 2147483647 w 123"/>
                        <a:gd name="T5" fmla="*/ 2147483647 h 28"/>
                        <a:gd name="T6" fmla="*/ 2147483647 w 123"/>
                        <a:gd name="T7" fmla="*/ 2147483647 h 28"/>
                        <a:gd name="T8" fmla="*/ 2147483647 w 123"/>
                        <a:gd name="T9" fmla="*/ 2147483647 h 28"/>
                        <a:gd name="T10" fmla="*/ 2147483647 w 123"/>
                        <a:gd name="T11" fmla="*/ 2147483647 h 28"/>
                        <a:gd name="T12" fmla="*/ 2147483647 w 123"/>
                        <a:gd name="T13" fmla="*/ 2147483647 h 28"/>
                        <a:gd name="T14" fmla="*/ 2147483647 w 123"/>
                        <a:gd name="T15" fmla="*/ 2147483647 h 28"/>
                        <a:gd name="T16" fmla="*/ 2147483647 w 123"/>
                        <a:gd name="T17" fmla="*/ 2147483647 h 28"/>
                        <a:gd name="T18" fmla="*/ 2147483647 w 123"/>
                        <a:gd name="T19" fmla="*/ 2147483647 h 28"/>
                        <a:gd name="T20" fmla="*/ 2147483647 w 123"/>
                        <a:gd name="T21" fmla="*/ 2147483647 h 28"/>
                        <a:gd name="T22" fmla="*/ 2147483647 w 123"/>
                        <a:gd name="T23" fmla="*/ 2147483647 h 28"/>
                        <a:gd name="T24" fmla="*/ 2147483647 w 123"/>
                        <a:gd name="T25" fmla="*/ 2147483647 h 28"/>
                        <a:gd name="T26" fmla="*/ 2147483647 w 123"/>
                        <a:gd name="T27" fmla="*/ 2147483647 h 28"/>
                        <a:gd name="T28" fmla="*/ 2147483647 w 123"/>
                        <a:gd name="T29" fmla="*/ 2147483647 h 28"/>
                        <a:gd name="T30" fmla="*/ 2147483647 w 123"/>
                        <a:gd name="T31" fmla="*/ 2147483647 h 28"/>
                        <a:gd name="T32" fmla="*/ 2147483647 w 123"/>
                        <a:gd name="T33" fmla="*/ 2147483647 h 28"/>
                        <a:gd name="T34" fmla="*/ 2147483647 w 123"/>
                        <a:gd name="T35" fmla="*/ 2147483647 h 28"/>
                        <a:gd name="T36" fmla="*/ 2147483647 w 123"/>
                        <a:gd name="T37" fmla="*/ 2147483647 h 28"/>
                        <a:gd name="T38" fmla="*/ 2147483647 w 123"/>
                        <a:gd name="T39" fmla="*/ 2147483647 h 28"/>
                        <a:gd name="T40" fmla="*/ 2147483647 w 123"/>
                        <a:gd name="T41" fmla="*/ 2147483647 h 28"/>
                        <a:gd name="T42" fmla="*/ 2147483647 w 123"/>
                        <a:gd name="T43" fmla="*/ 2147483647 h 28"/>
                        <a:gd name="T44" fmla="*/ 2147483647 w 123"/>
                        <a:gd name="T45" fmla="*/ 2147483647 h 28"/>
                        <a:gd name="T46" fmla="*/ 2147483647 w 123"/>
                        <a:gd name="T47" fmla="*/ 2147483647 h 28"/>
                        <a:gd name="T48" fmla="*/ 2147483647 w 123"/>
                        <a:gd name="T49" fmla="*/ 2147483647 h 28"/>
                        <a:gd name="T50" fmla="*/ 2147483647 w 123"/>
                        <a:gd name="T51" fmla="*/ 2147483647 h 28"/>
                        <a:gd name="T52" fmla="*/ 2147483647 w 123"/>
                        <a:gd name="T53" fmla="*/ 2147483647 h 28"/>
                        <a:gd name="T54" fmla="*/ 2147483647 w 123"/>
                        <a:gd name="T55" fmla="*/ 2147483647 h 28"/>
                        <a:gd name="T56" fmla="*/ 2147483647 w 123"/>
                        <a:gd name="T57" fmla="*/ 2147483647 h 28"/>
                        <a:gd name="T58" fmla="*/ 0 w 123"/>
                        <a:gd name="T59" fmla="*/ 2147483647 h 28"/>
                        <a:gd name="T60" fmla="*/ 2147483647 w 123"/>
                        <a:gd name="T61" fmla="*/ 0 h 28"/>
                        <a:gd name="T62" fmla="*/ 2147483647 w 123"/>
                        <a:gd name="T63" fmla="*/ 2147483647 h 28"/>
                        <a:gd name="T64" fmla="*/ 2147483647 w 123"/>
                        <a:gd name="T65" fmla="*/ 2147483647 h 28"/>
                        <a:gd name="T66" fmla="*/ 2147483647 w 123"/>
                        <a:gd name="T67" fmla="*/ 2147483647 h 28"/>
                        <a:gd name="T68" fmla="*/ 2147483647 w 123"/>
                        <a:gd name="T69" fmla="*/ 2147483647 h 28"/>
                        <a:gd name="T70" fmla="*/ 2147483647 w 123"/>
                        <a:gd name="T71" fmla="*/ 2147483647 h 28"/>
                        <a:gd name="T72" fmla="*/ 2147483647 w 123"/>
                        <a:gd name="T73" fmla="*/ 2147483647 h 28"/>
                        <a:gd name="T74" fmla="*/ 2147483647 w 123"/>
                        <a:gd name="T75" fmla="*/ 2147483647 h 28"/>
                        <a:gd name="T76" fmla="*/ 2147483647 w 123"/>
                        <a:gd name="T77" fmla="*/ 2147483647 h 28"/>
                        <a:gd name="T78" fmla="*/ 2147483647 w 123"/>
                        <a:gd name="T79" fmla="*/ 2147483647 h 28"/>
                        <a:gd name="T80" fmla="*/ 2147483647 w 123"/>
                        <a:gd name="T81" fmla="*/ 2147483647 h 28"/>
                        <a:gd name="T82" fmla="*/ 2147483647 w 123"/>
                        <a:gd name="T83" fmla="*/ 2147483647 h 28"/>
                        <a:gd name="T84" fmla="*/ 2147483647 w 123"/>
                        <a:gd name="T85" fmla="*/ 2147483647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3"/>
                        <a:gd name="T130" fmla="*/ 0 h 28"/>
                        <a:gd name="T131" fmla="*/ 123 w 123"/>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3" h="28">
                          <a:moveTo>
                            <a:pt x="118" y="14"/>
                          </a:moveTo>
                          <a:lnTo>
                            <a:pt x="118" y="16"/>
                          </a:lnTo>
                          <a:lnTo>
                            <a:pt x="123" y="17"/>
                          </a:lnTo>
                          <a:lnTo>
                            <a:pt x="121" y="21"/>
                          </a:lnTo>
                          <a:lnTo>
                            <a:pt x="107" y="21"/>
                          </a:lnTo>
                          <a:lnTo>
                            <a:pt x="87" y="15"/>
                          </a:lnTo>
                          <a:lnTo>
                            <a:pt x="85" y="10"/>
                          </a:lnTo>
                          <a:lnTo>
                            <a:pt x="76" y="10"/>
                          </a:lnTo>
                          <a:lnTo>
                            <a:pt x="76" y="12"/>
                          </a:lnTo>
                          <a:lnTo>
                            <a:pt x="83" y="16"/>
                          </a:lnTo>
                          <a:lnTo>
                            <a:pt x="97" y="21"/>
                          </a:lnTo>
                          <a:lnTo>
                            <a:pt x="116" y="23"/>
                          </a:lnTo>
                          <a:lnTo>
                            <a:pt x="101" y="25"/>
                          </a:lnTo>
                          <a:lnTo>
                            <a:pt x="91" y="23"/>
                          </a:lnTo>
                          <a:lnTo>
                            <a:pt x="97" y="23"/>
                          </a:lnTo>
                          <a:lnTo>
                            <a:pt x="92" y="22"/>
                          </a:lnTo>
                          <a:lnTo>
                            <a:pt x="68" y="25"/>
                          </a:lnTo>
                          <a:lnTo>
                            <a:pt x="58" y="22"/>
                          </a:lnTo>
                          <a:lnTo>
                            <a:pt x="57" y="23"/>
                          </a:lnTo>
                          <a:lnTo>
                            <a:pt x="62" y="26"/>
                          </a:lnTo>
                          <a:lnTo>
                            <a:pt x="59" y="28"/>
                          </a:lnTo>
                          <a:lnTo>
                            <a:pt x="40" y="25"/>
                          </a:lnTo>
                          <a:lnTo>
                            <a:pt x="9" y="15"/>
                          </a:lnTo>
                          <a:lnTo>
                            <a:pt x="17" y="15"/>
                          </a:lnTo>
                          <a:lnTo>
                            <a:pt x="11" y="14"/>
                          </a:lnTo>
                          <a:lnTo>
                            <a:pt x="8" y="12"/>
                          </a:lnTo>
                          <a:lnTo>
                            <a:pt x="4" y="11"/>
                          </a:lnTo>
                          <a:lnTo>
                            <a:pt x="3" y="7"/>
                          </a:lnTo>
                          <a:lnTo>
                            <a:pt x="10" y="8"/>
                          </a:lnTo>
                          <a:lnTo>
                            <a:pt x="0" y="5"/>
                          </a:lnTo>
                          <a:lnTo>
                            <a:pt x="11" y="0"/>
                          </a:lnTo>
                          <a:lnTo>
                            <a:pt x="47" y="7"/>
                          </a:lnTo>
                          <a:lnTo>
                            <a:pt x="51" y="11"/>
                          </a:lnTo>
                          <a:lnTo>
                            <a:pt x="59" y="11"/>
                          </a:lnTo>
                          <a:lnTo>
                            <a:pt x="54" y="8"/>
                          </a:lnTo>
                          <a:lnTo>
                            <a:pt x="46" y="4"/>
                          </a:lnTo>
                          <a:lnTo>
                            <a:pt x="56" y="4"/>
                          </a:lnTo>
                          <a:lnTo>
                            <a:pt x="47" y="1"/>
                          </a:lnTo>
                          <a:lnTo>
                            <a:pt x="73" y="6"/>
                          </a:lnTo>
                          <a:lnTo>
                            <a:pt x="88" y="6"/>
                          </a:lnTo>
                          <a:lnTo>
                            <a:pt x="117" y="11"/>
                          </a:lnTo>
                          <a:lnTo>
                            <a:pt x="122" y="13"/>
                          </a:lnTo>
                          <a:lnTo>
                            <a:pt x="118" y="14"/>
                          </a:lnTo>
                        </a:path>
                      </a:pathLst>
                    </a:custGeom>
                    <a:noFill/>
                    <a:ln w="4763">
                      <a:solidFill>
                        <a:srgbClr val="6E6E6E"/>
                      </a:solidFill>
                      <a:prstDash val="solid"/>
                      <a:round/>
                      <a:headEnd/>
                      <a:tailEnd/>
                    </a:ln>
                  </p:spPr>
                  <p:txBody>
                    <a:bodyPr/>
                    <a:lstStyle/>
                    <a:p>
                      <a:endParaRPr lang="en-US" dirty="0"/>
                    </a:p>
                  </p:txBody>
                </p:sp>
                <p:sp>
                  <p:nvSpPr>
                    <p:cNvPr id="46" name="Freeform 45"/>
                    <p:cNvSpPr>
                      <a:spLocks/>
                    </p:cNvSpPr>
                    <p:nvPr/>
                  </p:nvSpPr>
                  <p:spPr bwMode="auto">
                    <a:xfrm>
                      <a:off x="7559675" y="1039635"/>
                      <a:ext cx="12700" cy="7937"/>
                    </a:xfrm>
                    <a:custGeom>
                      <a:avLst/>
                      <a:gdLst>
                        <a:gd name="T0" fmla="*/ 2147483647 w 16"/>
                        <a:gd name="T1" fmla="*/ 2147483647 h 9"/>
                        <a:gd name="T2" fmla="*/ 0 w 16"/>
                        <a:gd name="T3" fmla="*/ 0 h 9"/>
                        <a:gd name="T4" fmla="*/ 2147483647 w 16"/>
                        <a:gd name="T5" fmla="*/ 2147483647 h 9"/>
                        <a:gd name="T6" fmla="*/ 2147483647 w 16"/>
                        <a:gd name="T7" fmla="*/ 2147483647 h 9"/>
                        <a:gd name="T8" fmla="*/ 2147483647 w 16"/>
                        <a:gd name="T9" fmla="*/ 2147483647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10" y="9"/>
                          </a:moveTo>
                          <a:lnTo>
                            <a:pt x="0" y="0"/>
                          </a:lnTo>
                          <a:lnTo>
                            <a:pt x="14" y="5"/>
                          </a:lnTo>
                          <a:lnTo>
                            <a:pt x="16" y="9"/>
                          </a:lnTo>
                          <a:lnTo>
                            <a:pt x="10" y="9"/>
                          </a:lnTo>
                        </a:path>
                      </a:pathLst>
                    </a:custGeom>
                    <a:noFill/>
                    <a:ln w="4763">
                      <a:solidFill>
                        <a:srgbClr val="6E6E6E"/>
                      </a:solidFill>
                      <a:prstDash val="solid"/>
                      <a:round/>
                      <a:headEnd/>
                      <a:tailEnd/>
                    </a:ln>
                  </p:spPr>
                  <p:txBody>
                    <a:bodyPr/>
                    <a:lstStyle/>
                    <a:p>
                      <a:endParaRPr lang="en-US" dirty="0"/>
                    </a:p>
                  </p:txBody>
                </p:sp>
                <p:sp>
                  <p:nvSpPr>
                    <p:cNvPr id="47" name="Freeform 46"/>
                    <p:cNvSpPr>
                      <a:spLocks/>
                    </p:cNvSpPr>
                    <p:nvPr/>
                  </p:nvSpPr>
                  <p:spPr bwMode="auto">
                    <a:xfrm>
                      <a:off x="7694613" y="1044397"/>
                      <a:ext cx="66675" cy="12700"/>
                    </a:xfrm>
                    <a:custGeom>
                      <a:avLst/>
                      <a:gdLst>
                        <a:gd name="T0" fmla="*/ 0 w 77"/>
                        <a:gd name="T1" fmla="*/ 0 h 14"/>
                        <a:gd name="T2" fmla="*/ 2147483647 w 77"/>
                        <a:gd name="T3" fmla="*/ 2147483647 h 14"/>
                        <a:gd name="T4" fmla="*/ 2147483647 w 77"/>
                        <a:gd name="T5" fmla="*/ 2147483647 h 14"/>
                        <a:gd name="T6" fmla="*/ 2147483647 w 77"/>
                        <a:gd name="T7" fmla="*/ 2147483647 h 14"/>
                        <a:gd name="T8" fmla="*/ 2147483647 w 77"/>
                        <a:gd name="T9" fmla="*/ 2147483647 h 14"/>
                        <a:gd name="T10" fmla="*/ 2147483647 w 77"/>
                        <a:gd name="T11" fmla="*/ 2147483647 h 14"/>
                        <a:gd name="T12" fmla="*/ 2147483647 w 77"/>
                        <a:gd name="T13" fmla="*/ 2147483647 h 14"/>
                        <a:gd name="T14" fmla="*/ 2147483647 w 77"/>
                        <a:gd name="T15" fmla="*/ 2147483647 h 14"/>
                        <a:gd name="T16" fmla="*/ 2147483647 w 77"/>
                        <a:gd name="T17" fmla="*/ 2147483647 h 14"/>
                        <a:gd name="T18" fmla="*/ 2147483647 w 77"/>
                        <a:gd name="T19" fmla="*/ 2147483647 h 14"/>
                        <a:gd name="T20" fmla="*/ 2147483647 w 77"/>
                        <a:gd name="T21" fmla="*/ 2147483647 h 14"/>
                        <a:gd name="T22" fmla="*/ 0 w 77"/>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14"/>
                        <a:gd name="T38" fmla="*/ 77 w 77"/>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14">
                          <a:moveTo>
                            <a:pt x="0" y="0"/>
                          </a:moveTo>
                          <a:lnTo>
                            <a:pt x="13" y="4"/>
                          </a:lnTo>
                          <a:lnTo>
                            <a:pt x="31" y="2"/>
                          </a:lnTo>
                          <a:lnTo>
                            <a:pt x="34" y="3"/>
                          </a:lnTo>
                          <a:lnTo>
                            <a:pt x="35" y="5"/>
                          </a:lnTo>
                          <a:lnTo>
                            <a:pt x="39" y="6"/>
                          </a:lnTo>
                          <a:lnTo>
                            <a:pt x="74" y="8"/>
                          </a:lnTo>
                          <a:lnTo>
                            <a:pt x="77" y="12"/>
                          </a:lnTo>
                          <a:lnTo>
                            <a:pt x="68" y="14"/>
                          </a:lnTo>
                          <a:lnTo>
                            <a:pt x="47" y="14"/>
                          </a:lnTo>
                          <a:lnTo>
                            <a:pt x="4" y="5"/>
                          </a:lnTo>
                          <a:lnTo>
                            <a:pt x="0" y="0"/>
                          </a:lnTo>
                        </a:path>
                      </a:pathLst>
                    </a:custGeom>
                    <a:noFill/>
                    <a:ln w="4763">
                      <a:solidFill>
                        <a:srgbClr val="6E6E6E"/>
                      </a:solidFill>
                      <a:prstDash val="solid"/>
                      <a:round/>
                      <a:headEnd/>
                      <a:tailEnd/>
                    </a:ln>
                  </p:spPr>
                  <p:txBody>
                    <a:bodyPr/>
                    <a:lstStyle/>
                    <a:p>
                      <a:endParaRPr lang="en-US" dirty="0"/>
                    </a:p>
                  </p:txBody>
                </p:sp>
                <p:sp>
                  <p:nvSpPr>
                    <p:cNvPr id="48" name="Freeform 47"/>
                    <p:cNvSpPr>
                      <a:spLocks/>
                    </p:cNvSpPr>
                    <p:nvPr/>
                  </p:nvSpPr>
                  <p:spPr bwMode="auto">
                    <a:xfrm>
                      <a:off x="7651750" y="1065035"/>
                      <a:ext cx="15875" cy="6350"/>
                    </a:xfrm>
                    <a:custGeom>
                      <a:avLst/>
                      <a:gdLst>
                        <a:gd name="T0" fmla="*/ 2147483647 w 18"/>
                        <a:gd name="T1" fmla="*/ 2147483647 h 7"/>
                        <a:gd name="T2" fmla="*/ 2147483647 w 18"/>
                        <a:gd name="T3" fmla="*/ 2147483647 h 7"/>
                        <a:gd name="T4" fmla="*/ 0 w 18"/>
                        <a:gd name="T5" fmla="*/ 2147483647 h 7"/>
                        <a:gd name="T6" fmla="*/ 2147483647 w 18"/>
                        <a:gd name="T7" fmla="*/ 0 h 7"/>
                        <a:gd name="T8" fmla="*/ 2147483647 w 18"/>
                        <a:gd name="T9" fmla="*/ 2147483647 h 7"/>
                        <a:gd name="T10" fmla="*/ 2147483647 w 18"/>
                        <a:gd name="T11" fmla="*/ 2147483647 h 7"/>
                        <a:gd name="T12" fmla="*/ 2147483647 w 18"/>
                        <a:gd name="T13" fmla="*/ 2147483647 h 7"/>
                        <a:gd name="T14" fmla="*/ 0 60000 65536"/>
                        <a:gd name="T15" fmla="*/ 0 60000 65536"/>
                        <a:gd name="T16" fmla="*/ 0 60000 65536"/>
                        <a:gd name="T17" fmla="*/ 0 60000 65536"/>
                        <a:gd name="T18" fmla="*/ 0 60000 65536"/>
                        <a:gd name="T19" fmla="*/ 0 60000 65536"/>
                        <a:gd name="T20" fmla="*/ 0 60000 65536"/>
                        <a:gd name="T21" fmla="*/ 0 w 18"/>
                        <a:gd name="T22" fmla="*/ 0 h 7"/>
                        <a:gd name="T23" fmla="*/ 18 w 1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
                          <a:moveTo>
                            <a:pt x="13" y="7"/>
                          </a:moveTo>
                          <a:lnTo>
                            <a:pt x="4" y="4"/>
                          </a:lnTo>
                          <a:lnTo>
                            <a:pt x="0" y="1"/>
                          </a:lnTo>
                          <a:lnTo>
                            <a:pt x="6" y="0"/>
                          </a:lnTo>
                          <a:lnTo>
                            <a:pt x="15" y="2"/>
                          </a:lnTo>
                          <a:lnTo>
                            <a:pt x="18" y="6"/>
                          </a:lnTo>
                          <a:lnTo>
                            <a:pt x="13" y="7"/>
                          </a:lnTo>
                        </a:path>
                      </a:pathLst>
                    </a:custGeom>
                    <a:noFill/>
                    <a:ln w="4763">
                      <a:solidFill>
                        <a:srgbClr val="6E6E6E"/>
                      </a:solidFill>
                      <a:prstDash val="solid"/>
                      <a:round/>
                      <a:headEnd/>
                      <a:tailEnd/>
                    </a:ln>
                  </p:spPr>
                  <p:txBody>
                    <a:bodyPr/>
                    <a:lstStyle/>
                    <a:p>
                      <a:endParaRPr lang="en-US" dirty="0"/>
                    </a:p>
                  </p:txBody>
                </p:sp>
                <p:sp>
                  <p:nvSpPr>
                    <p:cNvPr id="49" name="Freeform 48"/>
                    <p:cNvSpPr>
                      <a:spLocks/>
                    </p:cNvSpPr>
                    <p:nvPr/>
                  </p:nvSpPr>
                  <p:spPr bwMode="auto">
                    <a:xfrm>
                      <a:off x="7594600" y="1066622"/>
                      <a:ext cx="17463" cy="4763"/>
                    </a:xfrm>
                    <a:custGeom>
                      <a:avLst/>
                      <a:gdLst>
                        <a:gd name="T0" fmla="*/ 0 w 20"/>
                        <a:gd name="T1" fmla="*/ 0 h 6"/>
                        <a:gd name="T2" fmla="*/ 2147483647 w 20"/>
                        <a:gd name="T3" fmla="*/ 2147483647 h 6"/>
                        <a:gd name="T4" fmla="*/ 2147483647 w 20"/>
                        <a:gd name="T5" fmla="*/ 2147483647 h 6"/>
                        <a:gd name="T6" fmla="*/ 0 w 20"/>
                        <a:gd name="T7" fmla="*/ 0 h 6"/>
                        <a:gd name="T8" fmla="*/ 0 60000 65536"/>
                        <a:gd name="T9" fmla="*/ 0 60000 65536"/>
                        <a:gd name="T10" fmla="*/ 0 60000 65536"/>
                        <a:gd name="T11" fmla="*/ 0 60000 65536"/>
                        <a:gd name="T12" fmla="*/ 0 w 20"/>
                        <a:gd name="T13" fmla="*/ 0 h 6"/>
                        <a:gd name="T14" fmla="*/ 20 w 20"/>
                        <a:gd name="T15" fmla="*/ 6 h 6"/>
                      </a:gdLst>
                      <a:ahLst/>
                      <a:cxnLst>
                        <a:cxn ang="T8">
                          <a:pos x="T0" y="T1"/>
                        </a:cxn>
                        <a:cxn ang="T9">
                          <a:pos x="T2" y="T3"/>
                        </a:cxn>
                        <a:cxn ang="T10">
                          <a:pos x="T4" y="T5"/>
                        </a:cxn>
                        <a:cxn ang="T11">
                          <a:pos x="T6" y="T7"/>
                        </a:cxn>
                      </a:cxnLst>
                      <a:rect l="T12" t="T13" r="T14" b="T15"/>
                      <a:pathLst>
                        <a:path w="20" h="6">
                          <a:moveTo>
                            <a:pt x="0" y="0"/>
                          </a:moveTo>
                          <a:lnTo>
                            <a:pt x="20" y="6"/>
                          </a:lnTo>
                          <a:lnTo>
                            <a:pt x="18" y="6"/>
                          </a:lnTo>
                          <a:lnTo>
                            <a:pt x="0" y="0"/>
                          </a:lnTo>
                        </a:path>
                      </a:pathLst>
                    </a:custGeom>
                    <a:noFill/>
                    <a:ln w="4763">
                      <a:solidFill>
                        <a:srgbClr val="6E6E6E"/>
                      </a:solidFill>
                      <a:prstDash val="solid"/>
                      <a:round/>
                      <a:headEnd/>
                      <a:tailEnd/>
                    </a:ln>
                  </p:spPr>
                  <p:txBody>
                    <a:bodyPr/>
                    <a:lstStyle/>
                    <a:p>
                      <a:endParaRPr lang="en-US" dirty="0"/>
                    </a:p>
                  </p:txBody>
                </p:sp>
                <p:sp>
                  <p:nvSpPr>
                    <p:cNvPr id="50" name="Freeform 49"/>
                    <p:cNvSpPr>
                      <a:spLocks/>
                    </p:cNvSpPr>
                    <p:nvPr/>
                  </p:nvSpPr>
                  <p:spPr bwMode="auto">
                    <a:xfrm>
                      <a:off x="6807200" y="1076147"/>
                      <a:ext cx="23813" cy="7938"/>
                    </a:xfrm>
                    <a:custGeom>
                      <a:avLst/>
                      <a:gdLst>
                        <a:gd name="T0" fmla="*/ 2147483647 w 27"/>
                        <a:gd name="T1" fmla="*/ 2147483647 h 9"/>
                        <a:gd name="T2" fmla="*/ 2147483647 w 27"/>
                        <a:gd name="T3" fmla="*/ 2147483647 h 9"/>
                        <a:gd name="T4" fmla="*/ 0 w 27"/>
                        <a:gd name="T5" fmla="*/ 2147483647 h 9"/>
                        <a:gd name="T6" fmla="*/ 2147483647 w 27"/>
                        <a:gd name="T7" fmla="*/ 0 h 9"/>
                        <a:gd name="T8" fmla="*/ 2147483647 w 27"/>
                        <a:gd name="T9" fmla="*/ 2147483647 h 9"/>
                        <a:gd name="T10" fmla="*/ 2147483647 w 27"/>
                        <a:gd name="T11" fmla="*/ 2147483647 h 9"/>
                        <a:gd name="T12" fmla="*/ 2147483647 w 27"/>
                        <a:gd name="T13" fmla="*/ 2147483647 h 9"/>
                        <a:gd name="T14" fmla="*/ 2147483647 w 27"/>
                        <a:gd name="T15" fmla="*/ 2147483647 h 9"/>
                        <a:gd name="T16" fmla="*/ 2147483647 w 27"/>
                        <a:gd name="T17" fmla="*/ 2147483647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
                        <a:gd name="T29" fmla="*/ 27 w 2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
                          <a:moveTo>
                            <a:pt x="3" y="9"/>
                          </a:moveTo>
                          <a:lnTo>
                            <a:pt x="4" y="6"/>
                          </a:lnTo>
                          <a:lnTo>
                            <a:pt x="0" y="3"/>
                          </a:lnTo>
                          <a:lnTo>
                            <a:pt x="6" y="0"/>
                          </a:lnTo>
                          <a:lnTo>
                            <a:pt x="18" y="1"/>
                          </a:lnTo>
                          <a:lnTo>
                            <a:pt x="16" y="5"/>
                          </a:lnTo>
                          <a:lnTo>
                            <a:pt x="22" y="4"/>
                          </a:lnTo>
                          <a:lnTo>
                            <a:pt x="27" y="6"/>
                          </a:lnTo>
                          <a:lnTo>
                            <a:pt x="3" y="9"/>
                          </a:lnTo>
                        </a:path>
                      </a:pathLst>
                    </a:custGeom>
                    <a:noFill/>
                    <a:ln w="4763">
                      <a:solidFill>
                        <a:srgbClr val="6E6E6E"/>
                      </a:solidFill>
                      <a:prstDash val="solid"/>
                      <a:round/>
                      <a:headEnd/>
                      <a:tailEnd/>
                    </a:ln>
                  </p:spPr>
                  <p:txBody>
                    <a:bodyPr/>
                    <a:lstStyle/>
                    <a:p>
                      <a:endParaRPr lang="en-US" dirty="0"/>
                    </a:p>
                  </p:txBody>
                </p:sp>
                <p:sp>
                  <p:nvSpPr>
                    <p:cNvPr id="51" name="Freeform 50"/>
                    <p:cNvSpPr>
                      <a:spLocks/>
                    </p:cNvSpPr>
                    <p:nvPr/>
                  </p:nvSpPr>
                  <p:spPr bwMode="auto">
                    <a:xfrm>
                      <a:off x="7424738" y="1082497"/>
                      <a:ext cx="7937" cy="1588"/>
                    </a:xfrm>
                    <a:custGeom>
                      <a:avLst/>
                      <a:gdLst>
                        <a:gd name="T0" fmla="*/ 2147483647 w 10"/>
                        <a:gd name="T1" fmla="*/ 2147483647 h 2"/>
                        <a:gd name="T2" fmla="*/ 0 w 10"/>
                        <a:gd name="T3" fmla="*/ 0 h 2"/>
                        <a:gd name="T4" fmla="*/ 2147483647 w 10"/>
                        <a:gd name="T5" fmla="*/ 0 h 2"/>
                        <a:gd name="T6" fmla="*/ 2147483647 w 10"/>
                        <a:gd name="T7" fmla="*/ 2147483647 h 2"/>
                        <a:gd name="T8" fmla="*/ 2147483647 w 10"/>
                        <a:gd name="T9" fmla="*/ 2147483647 h 2"/>
                        <a:gd name="T10" fmla="*/ 0 60000 65536"/>
                        <a:gd name="T11" fmla="*/ 0 60000 65536"/>
                        <a:gd name="T12" fmla="*/ 0 60000 65536"/>
                        <a:gd name="T13" fmla="*/ 0 60000 65536"/>
                        <a:gd name="T14" fmla="*/ 0 60000 65536"/>
                        <a:gd name="T15" fmla="*/ 0 w 10"/>
                        <a:gd name="T16" fmla="*/ 0 h 2"/>
                        <a:gd name="T17" fmla="*/ 10 w 10"/>
                        <a:gd name="T18" fmla="*/ 2 h 2"/>
                      </a:gdLst>
                      <a:ahLst/>
                      <a:cxnLst>
                        <a:cxn ang="T10">
                          <a:pos x="T0" y="T1"/>
                        </a:cxn>
                        <a:cxn ang="T11">
                          <a:pos x="T2" y="T3"/>
                        </a:cxn>
                        <a:cxn ang="T12">
                          <a:pos x="T4" y="T5"/>
                        </a:cxn>
                        <a:cxn ang="T13">
                          <a:pos x="T6" y="T7"/>
                        </a:cxn>
                        <a:cxn ang="T14">
                          <a:pos x="T8" y="T9"/>
                        </a:cxn>
                      </a:cxnLst>
                      <a:rect l="T15" t="T16" r="T17" b="T18"/>
                      <a:pathLst>
                        <a:path w="10" h="2">
                          <a:moveTo>
                            <a:pt x="7" y="2"/>
                          </a:moveTo>
                          <a:lnTo>
                            <a:pt x="0" y="0"/>
                          </a:lnTo>
                          <a:lnTo>
                            <a:pt x="7" y="0"/>
                          </a:lnTo>
                          <a:lnTo>
                            <a:pt x="10" y="2"/>
                          </a:lnTo>
                          <a:lnTo>
                            <a:pt x="7" y="2"/>
                          </a:lnTo>
                        </a:path>
                      </a:pathLst>
                    </a:custGeom>
                    <a:noFill/>
                    <a:ln w="4763">
                      <a:solidFill>
                        <a:srgbClr val="6E6E6E"/>
                      </a:solidFill>
                      <a:prstDash val="solid"/>
                      <a:round/>
                      <a:headEnd/>
                      <a:tailEnd/>
                    </a:ln>
                  </p:spPr>
                  <p:txBody>
                    <a:bodyPr/>
                    <a:lstStyle/>
                    <a:p>
                      <a:endParaRPr lang="en-US" dirty="0"/>
                    </a:p>
                  </p:txBody>
                </p:sp>
                <p:sp>
                  <p:nvSpPr>
                    <p:cNvPr id="52" name="Freeform 51"/>
                    <p:cNvSpPr>
                      <a:spLocks/>
                    </p:cNvSpPr>
                    <p:nvPr/>
                  </p:nvSpPr>
                  <p:spPr bwMode="auto">
                    <a:xfrm>
                      <a:off x="6921500" y="1084085"/>
                      <a:ext cx="14288" cy="6350"/>
                    </a:xfrm>
                    <a:custGeom>
                      <a:avLst/>
                      <a:gdLst>
                        <a:gd name="T0" fmla="*/ 0 w 15"/>
                        <a:gd name="T1" fmla="*/ 2147483647 h 7"/>
                        <a:gd name="T2" fmla="*/ 2147483647 w 15"/>
                        <a:gd name="T3" fmla="*/ 0 h 7"/>
                        <a:gd name="T4" fmla="*/ 2147483647 w 15"/>
                        <a:gd name="T5" fmla="*/ 2147483647 h 7"/>
                        <a:gd name="T6" fmla="*/ 2147483647 w 15"/>
                        <a:gd name="T7" fmla="*/ 2147483647 h 7"/>
                        <a:gd name="T8" fmla="*/ 2147483647 w 15"/>
                        <a:gd name="T9" fmla="*/ 2147483647 h 7"/>
                        <a:gd name="T10" fmla="*/ 0 w 15"/>
                        <a:gd name="T11" fmla="*/ 2147483647 h 7"/>
                        <a:gd name="T12" fmla="*/ 0 60000 65536"/>
                        <a:gd name="T13" fmla="*/ 0 60000 65536"/>
                        <a:gd name="T14" fmla="*/ 0 60000 65536"/>
                        <a:gd name="T15" fmla="*/ 0 60000 65536"/>
                        <a:gd name="T16" fmla="*/ 0 60000 65536"/>
                        <a:gd name="T17" fmla="*/ 0 60000 65536"/>
                        <a:gd name="T18" fmla="*/ 0 w 15"/>
                        <a:gd name="T19" fmla="*/ 0 h 7"/>
                        <a:gd name="T20" fmla="*/ 15 w 15"/>
                        <a:gd name="T21" fmla="*/ 7 h 7"/>
                      </a:gdLst>
                      <a:ahLst/>
                      <a:cxnLst>
                        <a:cxn ang="T12">
                          <a:pos x="T0" y="T1"/>
                        </a:cxn>
                        <a:cxn ang="T13">
                          <a:pos x="T2" y="T3"/>
                        </a:cxn>
                        <a:cxn ang="T14">
                          <a:pos x="T4" y="T5"/>
                        </a:cxn>
                        <a:cxn ang="T15">
                          <a:pos x="T6" y="T7"/>
                        </a:cxn>
                        <a:cxn ang="T16">
                          <a:pos x="T8" y="T9"/>
                        </a:cxn>
                        <a:cxn ang="T17">
                          <a:pos x="T10" y="T11"/>
                        </a:cxn>
                      </a:cxnLst>
                      <a:rect l="T18" t="T19" r="T20" b="T21"/>
                      <a:pathLst>
                        <a:path w="15" h="7">
                          <a:moveTo>
                            <a:pt x="0" y="3"/>
                          </a:moveTo>
                          <a:lnTo>
                            <a:pt x="5" y="0"/>
                          </a:lnTo>
                          <a:lnTo>
                            <a:pt x="15" y="7"/>
                          </a:lnTo>
                          <a:lnTo>
                            <a:pt x="5" y="7"/>
                          </a:lnTo>
                          <a:lnTo>
                            <a:pt x="1" y="6"/>
                          </a:lnTo>
                          <a:lnTo>
                            <a:pt x="0" y="3"/>
                          </a:lnTo>
                        </a:path>
                      </a:pathLst>
                    </a:custGeom>
                    <a:noFill/>
                    <a:ln w="4763">
                      <a:solidFill>
                        <a:srgbClr val="6E6E6E"/>
                      </a:solidFill>
                      <a:prstDash val="solid"/>
                      <a:round/>
                      <a:headEnd/>
                      <a:tailEnd/>
                    </a:ln>
                  </p:spPr>
                  <p:txBody>
                    <a:bodyPr/>
                    <a:lstStyle/>
                    <a:p>
                      <a:endParaRPr lang="en-US" dirty="0"/>
                    </a:p>
                  </p:txBody>
                </p:sp>
                <p:sp>
                  <p:nvSpPr>
                    <p:cNvPr id="53" name="Freeform 52"/>
                    <p:cNvSpPr>
                      <a:spLocks/>
                    </p:cNvSpPr>
                    <p:nvPr/>
                  </p:nvSpPr>
                  <p:spPr bwMode="auto">
                    <a:xfrm>
                      <a:off x="6696075" y="1126947"/>
                      <a:ext cx="30163" cy="12700"/>
                    </a:xfrm>
                    <a:custGeom>
                      <a:avLst/>
                      <a:gdLst>
                        <a:gd name="T0" fmla="*/ 2147483647 w 37"/>
                        <a:gd name="T1" fmla="*/ 2147483647 h 15"/>
                        <a:gd name="T2" fmla="*/ 2147483647 w 37"/>
                        <a:gd name="T3" fmla="*/ 2147483647 h 15"/>
                        <a:gd name="T4" fmla="*/ 2147483647 w 37"/>
                        <a:gd name="T5" fmla="*/ 2147483647 h 15"/>
                        <a:gd name="T6" fmla="*/ 0 w 37"/>
                        <a:gd name="T7" fmla="*/ 2147483647 h 15"/>
                        <a:gd name="T8" fmla="*/ 2147483647 w 37"/>
                        <a:gd name="T9" fmla="*/ 2147483647 h 15"/>
                        <a:gd name="T10" fmla="*/ 2147483647 w 37"/>
                        <a:gd name="T11" fmla="*/ 2147483647 h 15"/>
                        <a:gd name="T12" fmla="*/ 2147483647 w 37"/>
                        <a:gd name="T13" fmla="*/ 0 h 15"/>
                        <a:gd name="T14" fmla="*/ 2147483647 w 37"/>
                        <a:gd name="T15" fmla="*/ 2147483647 h 15"/>
                        <a:gd name="T16" fmla="*/ 2147483647 w 37"/>
                        <a:gd name="T17" fmla="*/ 2147483647 h 15"/>
                        <a:gd name="T18" fmla="*/ 2147483647 w 37"/>
                        <a:gd name="T19" fmla="*/ 214748364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5"/>
                        <a:gd name="T32" fmla="*/ 37 w 37"/>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5">
                          <a:moveTo>
                            <a:pt x="29" y="15"/>
                          </a:moveTo>
                          <a:lnTo>
                            <a:pt x="19" y="11"/>
                          </a:lnTo>
                          <a:lnTo>
                            <a:pt x="13" y="12"/>
                          </a:lnTo>
                          <a:lnTo>
                            <a:pt x="0" y="4"/>
                          </a:lnTo>
                          <a:lnTo>
                            <a:pt x="7" y="4"/>
                          </a:lnTo>
                          <a:lnTo>
                            <a:pt x="3" y="2"/>
                          </a:lnTo>
                          <a:lnTo>
                            <a:pt x="8" y="0"/>
                          </a:lnTo>
                          <a:lnTo>
                            <a:pt x="33" y="10"/>
                          </a:lnTo>
                          <a:lnTo>
                            <a:pt x="37" y="12"/>
                          </a:lnTo>
                          <a:lnTo>
                            <a:pt x="29" y="15"/>
                          </a:lnTo>
                        </a:path>
                      </a:pathLst>
                    </a:custGeom>
                    <a:noFill/>
                    <a:ln w="4763">
                      <a:solidFill>
                        <a:srgbClr val="6E6E6E"/>
                      </a:solidFill>
                      <a:prstDash val="solid"/>
                      <a:round/>
                      <a:headEnd/>
                      <a:tailEnd/>
                    </a:ln>
                  </p:spPr>
                  <p:txBody>
                    <a:bodyPr/>
                    <a:lstStyle/>
                    <a:p>
                      <a:endParaRPr lang="en-US" dirty="0"/>
                    </a:p>
                  </p:txBody>
                </p:sp>
                <p:sp>
                  <p:nvSpPr>
                    <p:cNvPr id="54" name="Freeform 53"/>
                    <p:cNvSpPr>
                      <a:spLocks/>
                    </p:cNvSpPr>
                    <p:nvPr/>
                  </p:nvSpPr>
                  <p:spPr bwMode="auto">
                    <a:xfrm>
                      <a:off x="6573838" y="1142822"/>
                      <a:ext cx="28575" cy="12700"/>
                    </a:xfrm>
                    <a:custGeom>
                      <a:avLst/>
                      <a:gdLst>
                        <a:gd name="T0" fmla="*/ 0 w 31"/>
                        <a:gd name="T1" fmla="*/ 2147483647 h 15"/>
                        <a:gd name="T2" fmla="*/ 0 w 31"/>
                        <a:gd name="T3" fmla="*/ 2147483647 h 15"/>
                        <a:gd name="T4" fmla="*/ 2147483647 w 31"/>
                        <a:gd name="T5" fmla="*/ 0 h 15"/>
                        <a:gd name="T6" fmla="*/ 2147483647 w 31"/>
                        <a:gd name="T7" fmla="*/ 2147483647 h 15"/>
                        <a:gd name="T8" fmla="*/ 2147483647 w 31"/>
                        <a:gd name="T9" fmla="*/ 2147483647 h 15"/>
                        <a:gd name="T10" fmla="*/ 2147483647 w 31"/>
                        <a:gd name="T11" fmla="*/ 2147483647 h 15"/>
                        <a:gd name="T12" fmla="*/ 0 w 31"/>
                        <a:gd name="T13" fmla="*/ 2147483647 h 15"/>
                        <a:gd name="T14" fmla="*/ 0 60000 65536"/>
                        <a:gd name="T15" fmla="*/ 0 60000 65536"/>
                        <a:gd name="T16" fmla="*/ 0 60000 65536"/>
                        <a:gd name="T17" fmla="*/ 0 60000 65536"/>
                        <a:gd name="T18" fmla="*/ 0 60000 65536"/>
                        <a:gd name="T19" fmla="*/ 0 60000 65536"/>
                        <a:gd name="T20" fmla="*/ 0 60000 65536"/>
                        <a:gd name="T21" fmla="*/ 0 w 31"/>
                        <a:gd name="T22" fmla="*/ 0 h 15"/>
                        <a:gd name="T23" fmla="*/ 31 w 31"/>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15">
                          <a:moveTo>
                            <a:pt x="0" y="7"/>
                          </a:moveTo>
                          <a:lnTo>
                            <a:pt x="0" y="3"/>
                          </a:lnTo>
                          <a:lnTo>
                            <a:pt x="7" y="0"/>
                          </a:lnTo>
                          <a:lnTo>
                            <a:pt x="31" y="6"/>
                          </a:lnTo>
                          <a:lnTo>
                            <a:pt x="11" y="15"/>
                          </a:lnTo>
                          <a:lnTo>
                            <a:pt x="1" y="12"/>
                          </a:lnTo>
                          <a:lnTo>
                            <a:pt x="0" y="7"/>
                          </a:lnTo>
                        </a:path>
                      </a:pathLst>
                    </a:custGeom>
                    <a:noFill/>
                    <a:ln w="4763">
                      <a:solidFill>
                        <a:srgbClr val="6E6E6E"/>
                      </a:solidFill>
                      <a:prstDash val="solid"/>
                      <a:round/>
                      <a:headEnd/>
                      <a:tailEnd/>
                    </a:ln>
                  </p:spPr>
                  <p:txBody>
                    <a:bodyPr/>
                    <a:lstStyle/>
                    <a:p>
                      <a:endParaRPr lang="en-US" dirty="0"/>
                    </a:p>
                  </p:txBody>
                </p:sp>
                <p:sp>
                  <p:nvSpPr>
                    <p:cNvPr id="55" name="Freeform 54"/>
                    <p:cNvSpPr>
                      <a:spLocks/>
                    </p:cNvSpPr>
                    <p:nvPr/>
                  </p:nvSpPr>
                  <p:spPr bwMode="auto">
                    <a:xfrm>
                      <a:off x="6869113" y="1188860"/>
                      <a:ext cx="14287" cy="4762"/>
                    </a:xfrm>
                    <a:custGeom>
                      <a:avLst/>
                      <a:gdLst>
                        <a:gd name="T0" fmla="*/ 2147483647 w 17"/>
                        <a:gd name="T1" fmla="*/ 2147483647 h 6"/>
                        <a:gd name="T2" fmla="*/ 0 w 17"/>
                        <a:gd name="T3" fmla="*/ 0 h 6"/>
                        <a:gd name="T4" fmla="*/ 2147483647 w 17"/>
                        <a:gd name="T5" fmla="*/ 2147483647 h 6"/>
                        <a:gd name="T6" fmla="*/ 2147483647 w 17"/>
                        <a:gd name="T7" fmla="*/ 2147483647 h 6"/>
                        <a:gd name="T8" fmla="*/ 2147483647 w 17"/>
                        <a:gd name="T9" fmla="*/ 2147483647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4" y="6"/>
                          </a:moveTo>
                          <a:lnTo>
                            <a:pt x="0" y="0"/>
                          </a:lnTo>
                          <a:lnTo>
                            <a:pt x="15" y="2"/>
                          </a:lnTo>
                          <a:lnTo>
                            <a:pt x="17" y="5"/>
                          </a:lnTo>
                          <a:lnTo>
                            <a:pt x="14" y="6"/>
                          </a:lnTo>
                        </a:path>
                      </a:pathLst>
                    </a:custGeom>
                    <a:noFill/>
                    <a:ln w="4763">
                      <a:solidFill>
                        <a:srgbClr val="6E6E6E"/>
                      </a:solidFill>
                      <a:prstDash val="solid"/>
                      <a:round/>
                      <a:headEnd/>
                      <a:tailEnd/>
                    </a:ln>
                  </p:spPr>
                  <p:txBody>
                    <a:bodyPr/>
                    <a:lstStyle/>
                    <a:p>
                      <a:endParaRPr lang="en-US" dirty="0"/>
                    </a:p>
                  </p:txBody>
                </p:sp>
                <p:sp>
                  <p:nvSpPr>
                    <p:cNvPr id="56" name="Freeform 55"/>
                    <p:cNvSpPr>
                      <a:spLocks/>
                    </p:cNvSpPr>
                    <p:nvPr/>
                  </p:nvSpPr>
                  <p:spPr bwMode="auto">
                    <a:xfrm>
                      <a:off x="3600450" y="1222197"/>
                      <a:ext cx="9525" cy="1588"/>
                    </a:xfrm>
                    <a:custGeom>
                      <a:avLst/>
                      <a:gdLst>
                        <a:gd name="T0" fmla="*/ 0 w 9"/>
                        <a:gd name="T1" fmla="*/ 2147483647 h 2"/>
                        <a:gd name="T2" fmla="*/ 2147483647 w 9"/>
                        <a:gd name="T3" fmla="*/ 0 h 2"/>
                        <a:gd name="T4" fmla="*/ 2147483647 w 9"/>
                        <a:gd name="T5" fmla="*/ 2147483647 h 2"/>
                        <a:gd name="T6" fmla="*/ 0 w 9"/>
                        <a:gd name="T7" fmla="*/ 2147483647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0" y="2"/>
                          </a:moveTo>
                          <a:lnTo>
                            <a:pt x="7" y="0"/>
                          </a:lnTo>
                          <a:lnTo>
                            <a:pt x="9" y="1"/>
                          </a:lnTo>
                          <a:lnTo>
                            <a:pt x="0" y="2"/>
                          </a:lnTo>
                        </a:path>
                      </a:pathLst>
                    </a:custGeom>
                    <a:noFill/>
                    <a:ln w="4763">
                      <a:solidFill>
                        <a:srgbClr val="6E6E6E"/>
                      </a:solidFill>
                      <a:prstDash val="solid"/>
                      <a:round/>
                      <a:headEnd/>
                      <a:tailEnd/>
                    </a:ln>
                  </p:spPr>
                  <p:txBody>
                    <a:bodyPr/>
                    <a:lstStyle/>
                    <a:p>
                      <a:endParaRPr lang="en-US" dirty="0"/>
                    </a:p>
                  </p:txBody>
                </p:sp>
                <p:sp>
                  <p:nvSpPr>
                    <p:cNvPr id="57" name="Freeform 56"/>
                    <p:cNvSpPr>
                      <a:spLocks/>
                    </p:cNvSpPr>
                    <p:nvPr/>
                  </p:nvSpPr>
                  <p:spPr bwMode="auto">
                    <a:xfrm>
                      <a:off x="8304213" y="1323797"/>
                      <a:ext cx="17462" cy="12700"/>
                    </a:xfrm>
                    <a:custGeom>
                      <a:avLst/>
                      <a:gdLst>
                        <a:gd name="T0" fmla="*/ 2147483647 w 19"/>
                        <a:gd name="T1" fmla="*/ 2147483647 h 16"/>
                        <a:gd name="T2" fmla="*/ 2147483647 w 19"/>
                        <a:gd name="T3" fmla="*/ 2147483647 h 16"/>
                        <a:gd name="T4" fmla="*/ 2147483647 w 19"/>
                        <a:gd name="T5" fmla="*/ 2147483647 h 16"/>
                        <a:gd name="T6" fmla="*/ 0 w 19"/>
                        <a:gd name="T7" fmla="*/ 2147483647 h 16"/>
                        <a:gd name="T8" fmla="*/ 2147483647 w 19"/>
                        <a:gd name="T9" fmla="*/ 0 h 16"/>
                        <a:gd name="T10" fmla="*/ 2147483647 w 19"/>
                        <a:gd name="T11" fmla="*/ 2147483647 h 16"/>
                        <a:gd name="T12" fmla="*/ 2147483647 w 19"/>
                        <a:gd name="T13" fmla="*/ 2147483647 h 16"/>
                        <a:gd name="T14" fmla="*/ 2147483647 w 19"/>
                        <a:gd name="T15" fmla="*/ 2147483647 h 16"/>
                        <a:gd name="T16" fmla="*/ 2147483647 w 19"/>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6"/>
                        <a:gd name="T29" fmla="*/ 19 w 19"/>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6">
                          <a:moveTo>
                            <a:pt x="7" y="14"/>
                          </a:moveTo>
                          <a:lnTo>
                            <a:pt x="7" y="11"/>
                          </a:lnTo>
                          <a:lnTo>
                            <a:pt x="3" y="5"/>
                          </a:lnTo>
                          <a:lnTo>
                            <a:pt x="0" y="5"/>
                          </a:lnTo>
                          <a:lnTo>
                            <a:pt x="9" y="0"/>
                          </a:lnTo>
                          <a:lnTo>
                            <a:pt x="17" y="4"/>
                          </a:lnTo>
                          <a:lnTo>
                            <a:pt x="19" y="8"/>
                          </a:lnTo>
                          <a:lnTo>
                            <a:pt x="10" y="16"/>
                          </a:lnTo>
                          <a:lnTo>
                            <a:pt x="7" y="14"/>
                          </a:lnTo>
                        </a:path>
                      </a:pathLst>
                    </a:custGeom>
                    <a:noFill/>
                    <a:ln w="4763">
                      <a:solidFill>
                        <a:srgbClr val="6E6E6E"/>
                      </a:solidFill>
                      <a:prstDash val="solid"/>
                      <a:round/>
                      <a:headEnd/>
                      <a:tailEnd/>
                    </a:ln>
                  </p:spPr>
                  <p:txBody>
                    <a:bodyPr/>
                    <a:lstStyle/>
                    <a:p>
                      <a:endParaRPr lang="en-US" dirty="0"/>
                    </a:p>
                  </p:txBody>
                </p:sp>
                <p:sp>
                  <p:nvSpPr>
                    <p:cNvPr id="58" name="Freeform 57"/>
                    <p:cNvSpPr>
                      <a:spLocks/>
                    </p:cNvSpPr>
                    <p:nvPr/>
                  </p:nvSpPr>
                  <p:spPr bwMode="auto">
                    <a:xfrm>
                      <a:off x="8415338" y="1395235"/>
                      <a:ext cx="25400" cy="12700"/>
                    </a:xfrm>
                    <a:custGeom>
                      <a:avLst/>
                      <a:gdLst>
                        <a:gd name="T0" fmla="*/ 2147483647 w 28"/>
                        <a:gd name="T1" fmla="*/ 0 h 14"/>
                        <a:gd name="T2" fmla="*/ 2147483647 w 28"/>
                        <a:gd name="T3" fmla="*/ 2147483647 h 14"/>
                        <a:gd name="T4" fmla="*/ 0 w 28"/>
                        <a:gd name="T5" fmla="*/ 2147483647 h 14"/>
                        <a:gd name="T6" fmla="*/ 2147483647 w 28"/>
                        <a:gd name="T7" fmla="*/ 0 h 14"/>
                        <a:gd name="T8" fmla="*/ 0 60000 65536"/>
                        <a:gd name="T9" fmla="*/ 0 60000 65536"/>
                        <a:gd name="T10" fmla="*/ 0 60000 65536"/>
                        <a:gd name="T11" fmla="*/ 0 60000 65536"/>
                        <a:gd name="T12" fmla="*/ 0 w 28"/>
                        <a:gd name="T13" fmla="*/ 0 h 14"/>
                        <a:gd name="T14" fmla="*/ 28 w 28"/>
                        <a:gd name="T15" fmla="*/ 14 h 14"/>
                      </a:gdLst>
                      <a:ahLst/>
                      <a:cxnLst>
                        <a:cxn ang="T8">
                          <a:pos x="T0" y="T1"/>
                        </a:cxn>
                        <a:cxn ang="T9">
                          <a:pos x="T2" y="T3"/>
                        </a:cxn>
                        <a:cxn ang="T10">
                          <a:pos x="T4" y="T5"/>
                        </a:cxn>
                        <a:cxn ang="T11">
                          <a:pos x="T6" y="T7"/>
                        </a:cxn>
                      </a:cxnLst>
                      <a:rect l="T12" t="T13" r="T14" b="T15"/>
                      <a:pathLst>
                        <a:path w="28" h="14">
                          <a:moveTo>
                            <a:pt x="5" y="0"/>
                          </a:moveTo>
                          <a:lnTo>
                            <a:pt x="28" y="14"/>
                          </a:lnTo>
                          <a:lnTo>
                            <a:pt x="0" y="1"/>
                          </a:lnTo>
                          <a:lnTo>
                            <a:pt x="5" y="0"/>
                          </a:lnTo>
                        </a:path>
                      </a:pathLst>
                    </a:custGeom>
                    <a:noFill/>
                    <a:ln w="4763">
                      <a:solidFill>
                        <a:srgbClr val="6E6E6E"/>
                      </a:solidFill>
                      <a:prstDash val="solid"/>
                      <a:round/>
                      <a:headEnd/>
                      <a:tailEnd/>
                    </a:ln>
                  </p:spPr>
                  <p:txBody>
                    <a:bodyPr/>
                    <a:lstStyle/>
                    <a:p>
                      <a:endParaRPr lang="en-US" dirty="0"/>
                    </a:p>
                  </p:txBody>
                </p:sp>
                <p:sp>
                  <p:nvSpPr>
                    <p:cNvPr id="59" name="Freeform 58"/>
                    <p:cNvSpPr>
                      <a:spLocks/>
                    </p:cNvSpPr>
                    <p:nvPr/>
                  </p:nvSpPr>
                  <p:spPr bwMode="auto">
                    <a:xfrm>
                      <a:off x="7996238" y="1399997"/>
                      <a:ext cx="12700" cy="9525"/>
                    </a:xfrm>
                    <a:custGeom>
                      <a:avLst/>
                      <a:gdLst>
                        <a:gd name="T0" fmla="*/ 2147483647 w 14"/>
                        <a:gd name="T1" fmla="*/ 2147483647 h 12"/>
                        <a:gd name="T2" fmla="*/ 0 w 14"/>
                        <a:gd name="T3" fmla="*/ 0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60000 65536"/>
                        <a:gd name="T13" fmla="*/ 0 60000 65536"/>
                        <a:gd name="T14" fmla="*/ 0 60000 65536"/>
                        <a:gd name="T15" fmla="*/ 0 60000 65536"/>
                        <a:gd name="T16" fmla="*/ 0 60000 65536"/>
                        <a:gd name="T17" fmla="*/ 0 60000 65536"/>
                        <a:gd name="T18" fmla="*/ 0 w 14"/>
                        <a:gd name="T19" fmla="*/ 0 h 12"/>
                        <a:gd name="T20" fmla="*/ 14 w 1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 h="12">
                          <a:moveTo>
                            <a:pt x="3" y="9"/>
                          </a:moveTo>
                          <a:lnTo>
                            <a:pt x="0" y="0"/>
                          </a:lnTo>
                          <a:lnTo>
                            <a:pt x="14" y="4"/>
                          </a:lnTo>
                          <a:lnTo>
                            <a:pt x="14" y="12"/>
                          </a:lnTo>
                          <a:lnTo>
                            <a:pt x="5" y="7"/>
                          </a:lnTo>
                          <a:lnTo>
                            <a:pt x="3" y="9"/>
                          </a:lnTo>
                        </a:path>
                      </a:pathLst>
                    </a:custGeom>
                    <a:noFill/>
                    <a:ln w="4763">
                      <a:solidFill>
                        <a:srgbClr val="6E6E6E"/>
                      </a:solidFill>
                      <a:prstDash val="solid"/>
                      <a:round/>
                      <a:headEnd/>
                      <a:tailEnd/>
                    </a:ln>
                  </p:spPr>
                  <p:txBody>
                    <a:bodyPr/>
                    <a:lstStyle/>
                    <a:p>
                      <a:endParaRPr lang="en-US" dirty="0"/>
                    </a:p>
                  </p:txBody>
                </p:sp>
                <p:sp>
                  <p:nvSpPr>
                    <p:cNvPr id="60" name="Freeform 59"/>
                    <p:cNvSpPr>
                      <a:spLocks/>
                    </p:cNvSpPr>
                    <p:nvPr/>
                  </p:nvSpPr>
                  <p:spPr bwMode="auto">
                    <a:xfrm>
                      <a:off x="7988300" y="1399997"/>
                      <a:ext cx="4763" cy="3175"/>
                    </a:xfrm>
                    <a:custGeom>
                      <a:avLst/>
                      <a:gdLst>
                        <a:gd name="T0" fmla="*/ 0 w 5"/>
                        <a:gd name="T1" fmla="*/ 0 h 5"/>
                        <a:gd name="T2" fmla="*/ 2147483647 w 5"/>
                        <a:gd name="T3" fmla="*/ 0 h 5"/>
                        <a:gd name="T4" fmla="*/ 2147483647 w 5"/>
                        <a:gd name="T5" fmla="*/ 0 h 5"/>
                        <a:gd name="T6" fmla="*/ 0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lnTo>
                            <a:pt x="4" y="0"/>
                          </a:lnTo>
                          <a:lnTo>
                            <a:pt x="5" y="5"/>
                          </a:lnTo>
                          <a:lnTo>
                            <a:pt x="0" y="5"/>
                          </a:lnTo>
                        </a:path>
                      </a:pathLst>
                    </a:custGeom>
                    <a:noFill/>
                    <a:ln w="4763">
                      <a:solidFill>
                        <a:srgbClr val="6E6E6E"/>
                      </a:solidFill>
                      <a:prstDash val="solid"/>
                      <a:round/>
                      <a:headEnd/>
                      <a:tailEnd/>
                    </a:ln>
                  </p:spPr>
                  <p:txBody>
                    <a:bodyPr/>
                    <a:lstStyle/>
                    <a:p>
                      <a:endParaRPr lang="en-US" dirty="0"/>
                    </a:p>
                  </p:txBody>
                </p:sp>
                <p:sp>
                  <p:nvSpPr>
                    <p:cNvPr id="61" name="Freeform 60"/>
                    <p:cNvSpPr>
                      <a:spLocks/>
                    </p:cNvSpPr>
                    <p:nvPr/>
                  </p:nvSpPr>
                  <p:spPr bwMode="auto">
                    <a:xfrm>
                      <a:off x="8085138" y="1412697"/>
                      <a:ext cx="144462" cy="165100"/>
                    </a:xfrm>
                    <a:custGeom>
                      <a:avLst/>
                      <a:gdLst>
                        <a:gd name="T0" fmla="*/ 2147483647 w 168"/>
                        <a:gd name="T1" fmla="*/ 2147483647 h 191"/>
                        <a:gd name="T2" fmla="*/ 2147483647 w 168"/>
                        <a:gd name="T3" fmla="*/ 2147483647 h 191"/>
                        <a:gd name="T4" fmla="*/ 2147483647 w 168"/>
                        <a:gd name="T5" fmla="*/ 2147483647 h 191"/>
                        <a:gd name="T6" fmla="*/ 2147483647 w 168"/>
                        <a:gd name="T7" fmla="*/ 2147483647 h 191"/>
                        <a:gd name="T8" fmla="*/ 2147483647 w 168"/>
                        <a:gd name="T9" fmla="*/ 2147483647 h 191"/>
                        <a:gd name="T10" fmla="*/ 2147483647 w 168"/>
                        <a:gd name="T11" fmla="*/ 2147483647 h 191"/>
                        <a:gd name="T12" fmla="*/ 2147483647 w 168"/>
                        <a:gd name="T13" fmla="*/ 2147483647 h 191"/>
                        <a:gd name="T14" fmla="*/ 2147483647 w 168"/>
                        <a:gd name="T15" fmla="*/ 2147483647 h 191"/>
                        <a:gd name="T16" fmla="*/ 2147483647 w 168"/>
                        <a:gd name="T17" fmla="*/ 2147483647 h 191"/>
                        <a:gd name="T18" fmla="*/ 2147483647 w 168"/>
                        <a:gd name="T19" fmla="*/ 2147483647 h 191"/>
                        <a:gd name="T20" fmla="*/ 2147483647 w 168"/>
                        <a:gd name="T21" fmla="*/ 2147483647 h 191"/>
                        <a:gd name="T22" fmla="*/ 0 w 168"/>
                        <a:gd name="T23" fmla="*/ 2147483647 h 191"/>
                        <a:gd name="T24" fmla="*/ 2147483647 w 168"/>
                        <a:gd name="T25" fmla="*/ 2147483647 h 191"/>
                        <a:gd name="T26" fmla="*/ 2147483647 w 168"/>
                        <a:gd name="T27" fmla="*/ 0 h 191"/>
                        <a:gd name="T28" fmla="*/ 2147483647 w 168"/>
                        <a:gd name="T29" fmla="*/ 2147483647 h 191"/>
                        <a:gd name="T30" fmla="*/ 2147483647 w 168"/>
                        <a:gd name="T31" fmla="*/ 2147483647 h 191"/>
                        <a:gd name="T32" fmla="*/ 2147483647 w 168"/>
                        <a:gd name="T33" fmla="*/ 2147483647 h 191"/>
                        <a:gd name="T34" fmla="*/ 2147483647 w 168"/>
                        <a:gd name="T35" fmla="*/ 2147483647 h 191"/>
                        <a:gd name="T36" fmla="*/ 2147483647 w 168"/>
                        <a:gd name="T37" fmla="*/ 2147483647 h 191"/>
                        <a:gd name="T38" fmla="*/ 2147483647 w 168"/>
                        <a:gd name="T39" fmla="*/ 2147483647 h 191"/>
                        <a:gd name="T40" fmla="*/ 2147483647 w 168"/>
                        <a:gd name="T41" fmla="*/ 2147483647 h 191"/>
                        <a:gd name="T42" fmla="*/ 2147483647 w 168"/>
                        <a:gd name="T43" fmla="*/ 2147483647 h 191"/>
                        <a:gd name="T44" fmla="*/ 2147483647 w 168"/>
                        <a:gd name="T45" fmla="*/ 2147483647 h 191"/>
                        <a:gd name="T46" fmla="*/ 2147483647 w 168"/>
                        <a:gd name="T47" fmla="*/ 2147483647 h 191"/>
                        <a:gd name="T48" fmla="*/ 2147483647 w 168"/>
                        <a:gd name="T49" fmla="*/ 2147483647 h 191"/>
                        <a:gd name="T50" fmla="*/ 2147483647 w 168"/>
                        <a:gd name="T51" fmla="*/ 2147483647 h 191"/>
                        <a:gd name="T52" fmla="*/ 2147483647 w 168"/>
                        <a:gd name="T53" fmla="*/ 2147483647 h 191"/>
                        <a:gd name="T54" fmla="*/ 2147483647 w 168"/>
                        <a:gd name="T55" fmla="*/ 2147483647 h 191"/>
                        <a:gd name="T56" fmla="*/ 2147483647 w 168"/>
                        <a:gd name="T57" fmla="*/ 2147483647 h 191"/>
                        <a:gd name="T58" fmla="*/ 2147483647 w 168"/>
                        <a:gd name="T59" fmla="*/ 2147483647 h 191"/>
                        <a:gd name="T60" fmla="*/ 2147483647 w 168"/>
                        <a:gd name="T61" fmla="*/ 2147483647 h 191"/>
                        <a:gd name="T62" fmla="*/ 2147483647 w 168"/>
                        <a:gd name="T63" fmla="*/ 2147483647 h 191"/>
                        <a:gd name="T64" fmla="*/ 2147483647 w 168"/>
                        <a:gd name="T65" fmla="*/ 2147483647 h 191"/>
                        <a:gd name="T66" fmla="*/ 2147483647 w 168"/>
                        <a:gd name="T67" fmla="*/ 2147483647 h 191"/>
                        <a:gd name="T68" fmla="*/ 2147483647 w 168"/>
                        <a:gd name="T69" fmla="*/ 2147483647 h 191"/>
                        <a:gd name="T70" fmla="*/ 2147483647 w 168"/>
                        <a:gd name="T71" fmla="*/ 2147483647 h 191"/>
                        <a:gd name="T72" fmla="*/ 2147483647 w 168"/>
                        <a:gd name="T73" fmla="*/ 2147483647 h 191"/>
                        <a:gd name="T74" fmla="*/ 2147483647 w 168"/>
                        <a:gd name="T75" fmla="*/ 2147483647 h 191"/>
                        <a:gd name="T76" fmla="*/ 2147483647 w 168"/>
                        <a:gd name="T77" fmla="*/ 2147483647 h 191"/>
                        <a:gd name="T78" fmla="*/ 2147483647 w 168"/>
                        <a:gd name="T79" fmla="*/ 2147483647 h 191"/>
                        <a:gd name="T80" fmla="*/ 2147483647 w 168"/>
                        <a:gd name="T81" fmla="*/ 2147483647 h 191"/>
                        <a:gd name="T82" fmla="*/ 2147483647 w 168"/>
                        <a:gd name="T83" fmla="*/ 2147483647 h 191"/>
                        <a:gd name="T84" fmla="*/ 2147483647 w 168"/>
                        <a:gd name="T85" fmla="*/ 2147483647 h 191"/>
                        <a:gd name="T86" fmla="*/ 2147483647 w 168"/>
                        <a:gd name="T87" fmla="*/ 2147483647 h 191"/>
                        <a:gd name="T88" fmla="*/ 2147483647 w 168"/>
                        <a:gd name="T89" fmla="*/ 2147483647 h 191"/>
                        <a:gd name="T90" fmla="*/ 2147483647 w 168"/>
                        <a:gd name="T91" fmla="*/ 2147483647 h 191"/>
                        <a:gd name="T92" fmla="*/ 2147483647 w 168"/>
                        <a:gd name="T93" fmla="*/ 2147483647 h 191"/>
                        <a:gd name="T94" fmla="*/ 2147483647 w 168"/>
                        <a:gd name="T95" fmla="*/ 2147483647 h 191"/>
                        <a:gd name="T96" fmla="*/ 2147483647 w 168"/>
                        <a:gd name="T97" fmla="*/ 2147483647 h 191"/>
                        <a:gd name="T98" fmla="*/ 2147483647 w 168"/>
                        <a:gd name="T99" fmla="*/ 2147483647 h 191"/>
                        <a:gd name="T100" fmla="*/ 2147483647 w 168"/>
                        <a:gd name="T101" fmla="*/ 2147483647 h 191"/>
                        <a:gd name="T102" fmla="*/ 2147483647 w 168"/>
                        <a:gd name="T103" fmla="*/ 2147483647 h 191"/>
                        <a:gd name="T104" fmla="*/ 2147483647 w 168"/>
                        <a:gd name="T105" fmla="*/ 2147483647 h 191"/>
                        <a:gd name="T106" fmla="*/ 2147483647 w 168"/>
                        <a:gd name="T107" fmla="*/ 2147483647 h 191"/>
                        <a:gd name="T108" fmla="*/ 2147483647 w 168"/>
                        <a:gd name="T109" fmla="*/ 2147483647 h 191"/>
                        <a:gd name="T110" fmla="*/ 2147483647 w 168"/>
                        <a:gd name="T111" fmla="*/ 2147483647 h 191"/>
                        <a:gd name="T112" fmla="*/ 2147483647 w 168"/>
                        <a:gd name="T113" fmla="*/ 2147483647 h 191"/>
                        <a:gd name="T114" fmla="*/ 2147483647 w 168"/>
                        <a:gd name="T115" fmla="*/ 2147483647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8"/>
                        <a:gd name="T175" fmla="*/ 0 h 191"/>
                        <a:gd name="T176" fmla="*/ 168 w 168"/>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8" h="191">
                          <a:moveTo>
                            <a:pt x="14" y="27"/>
                          </a:moveTo>
                          <a:lnTo>
                            <a:pt x="8" y="23"/>
                          </a:lnTo>
                          <a:lnTo>
                            <a:pt x="13" y="20"/>
                          </a:lnTo>
                          <a:lnTo>
                            <a:pt x="17" y="23"/>
                          </a:lnTo>
                          <a:lnTo>
                            <a:pt x="19" y="23"/>
                          </a:lnTo>
                          <a:lnTo>
                            <a:pt x="20" y="20"/>
                          </a:lnTo>
                          <a:lnTo>
                            <a:pt x="15" y="16"/>
                          </a:lnTo>
                          <a:lnTo>
                            <a:pt x="19" y="15"/>
                          </a:lnTo>
                          <a:lnTo>
                            <a:pt x="16" y="13"/>
                          </a:lnTo>
                          <a:lnTo>
                            <a:pt x="16" y="15"/>
                          </a:lnTo>
                          <a:lnTo>
                            <a:pt x="13" y="11"/>
                          </a:lnTo>
                          <a:lnTo>
                            <a:pt x="0" y="3"/>
                          </a:lnTo>
                          <a:lnTo>
                            <a:pt x="5" y="4"/>
                          </a:lnTo>
                          <a:lnTo>
                            <a:pt x="4" y="0"/>
                          </a:lnTo>
                          <a:lnTo>
                            <a:pt x="14" y="6"/>
                          </a:lnTo>
                          <a:lnTo>
                            <a:pt x="18" y="13"/>
                          </a:lnTo>
                          <a:lnTo>
                            <a:pt x="34" y="24"/>
                          </a:lnTo>
                          <a:lnTo>
                            <a:pt x="46" y="35"/>
                          </a:lnTo>
                          <a:lnTo>
                            <a:pt x="52" y="43"/>
                          </a:lnTo>
                          <a:lnTo>
                            <a:pt x="52" y="45"/>
                          </a:lnTo>
                          <a:lnTo>
                            <a:pt x="49" y="40"/>
                          </a:lnTo>
                          <a:lnTo>
                            <a:pt x="51" y="45"/>
                          </a:lnTo>
                          <a:lnTo>
                            <a:pt x="59" y="54"/>
                          </a:lnTo>
                          <a:lnTo>
                            <a:pt x="67" y="60"/>
                          </a:lnTo>
                          <a:lnTo>
                            <a:pt x="69" y="64"/>
                          </a:lnTo>
                          <a:lnTo>
                            <a:pt x="69" y="62"/>
                          </a:lnTo>
                          <a:lnTo>
                            <a:pt x="73" y="65"/>
                          </a:lnTo>
                          <a:lnTo>
                            <a:pt x="75" y="68"/>
                          </a:lnTo>
                          <a:lnTo>
                            <a:pt x="79" y="69"/>
                          </a:lnTo>
                          <a:lnTo>
                            <a:pt x="101" y="92"/>
                          </a:lnTo>
                          <a:lnTo>
                            <a:pt x="148" y="128"/>
                          </a:lnTo>
                          <a:lnTo>
                            <a:pt x="123" y="115"/>
                          </a:lnTo>
                          <a:lnTo>
                            <a:pt x="109" y="112"/>
                          </a:lnTo>
                          <a:lnTo>
                            <a:pt x="117" y="114"/>
                          </a:lnTo>
                          <a:lnTo>
                            <a:pt x="108" y="118"/>
                          </a:lnTo>
                          <a:lnTo>
                            <a:pt x="122" y="148"/>
                          </a:lnTo>
                          <a:lnTo>
                            <a:pt x="140" y="160"/>
                          </a:lnTo>
                          <a:lnTo>
                            <a:pt x="152" y="172"/>
                          </a:lnTo>
                          <a:lnTo>
                            <a:pt x="155" y="170"/>
                          </a:lnTo>
                          <a:lnTo>
                            <a:pt x="164" y="180"/>
                          </a:lnTo>
                          <a:lnTo>
                            <a:pt x="168" y="188"/>
                          </a:lnTo>
                          <a:lnTo>
                            <a:pt x="159" y="177"/>
                          </a:lnTo>
                          <a:lnTo>
                            <a:pt x="147" y="175"/>
                          </a:lnTo>
                          <a:lnTo>
                            <a:pt x="143" y="171"/>
                          </a:lnTo>
                          <a:lnTo>
                            <a:pt x="140" y="176"/>
                          </a:lnTo>
                          <a:lnTo>
                            <a:pt x="145" y="191"/>
                          </a:lnTo>
                          <a:lnTo>
                            <a:pt x="132" y="179"/>
                          </a:lnTo>
                          <a:lnTo>
                            <a:pt x="126" y="165"/>
                          </a:lnTo>
                          <a:lnTo>
                            <a:pt x="114" y="152"/>
                          </a:lnTo>
                          <a:lnTo>
                            <a:pt x="113" y="145"/>
                          </a:lnTo>
                          <a:lnTo>
                            <a:pt x="93" y="126"/>
                          </a:lnTo>
                          <a:lnTo>
                            <a:pt x="86" y="108"/>
                          </a:lnTo>
                          <a:lnTo>
                            <a:pt x="66" y="86"/>
                          </a:lnTo>
                          <a:lnTo>
                            <a:pt x="59" y="73"/>
                          </a:lnTo>
                          <a:lnTo>
                            <a:pt x="34" y="56"/>
                          </a:lnTo>
                          <a:lnTo>
                            <a:pt x="26" y="46"/>
                          </a:lnTo>
                          <a:lnTo>
                            <a:pt x="17" y="31"/>
                          </a:lnTo>
                          <a:lnTo>
                            <a:pt x="14" y="27"/>
                          </a:lnTo>
                        </a:path>
                      </a:pathLst>
                    </a:custGeom>
                    <a:noFill/>
                    <a:ln w="4763">
                      <a:solidFill>
                        <a:srgbClr val="6E6E6E"/>
                      </a:solidFill>
                      <a:prstDash val="solid"/>
                      <a:round/>
                      <a:headEnd/>
                      <a:tailEnd/>
                    </a:ln>
                  </p:spPr>
                  <p:txBody>
                    <a:bodyPr/>
                    <a:lstStyle/>
                    <a:p>
                      <a:endParaRPr lang="en-US" dirty="0"/>
                    </a:p>
                  </p:txBody>
                </p:sp>
                <p:sp>
                  <p:nvSpPr>
                    <p:cNvPr id="62" name="Freeform 61"/>
                    <p:cNvSpPr>
                      <a:spLocks/>
                    </p:cNvSpPr>
                    <p:nvPr/>
                  </p:nvSpPr>
                  <p:spPr bwMode="auto">
                    <a:xfrm>
                      <a:off x="8355013" y="1480960"/>
                      <a:ext cx="4762" cy="4762"/>
                    </a:xfrm>
                    <a:custGeom>
                      <a:avLst/>
                      <a:gdLst>
                        <a:gd name="T0" fmla="*/ 2147483647 w 6"/>
                        <a:gd name="T1" fmla="*/ 2147483647 h 6"/>
                        <a:gd name="T2" fmla="*/ 0 w 6"/>
                        <a:gd name="T3" fmla="*/ 2147483647 h 6"/>
                        <a:gd name="T4" fmla="*/ 2147483647 w 6"/>
                        <a:gd name="T5" fmla="*/ 0 h 6"/>
                        <a:gd name="T6" fmla="*/ 2147483647 w 6"/>
                        <a:gd name="T7" fmla="*/ 2147483647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6" y="6"/>
                          </a:moveTo>
                          <a:lnTo>
                            <a:pt x="0" y="4"/>
                          </a:lnTo>
                          <a:lnTo>
                            <a:pt x="3" y="0"/>
                          </a:lnTo>
                          <a:lnTo>
                            <a:pt x="6" y="6"/>
                          </a:lnTo>
                        </a:path>
                      </a:pathLst>
                    </a:custGeom>
                    <a:noFill/>
                    <a:ln w="4763">
                      <a:solidFill>
                        <a:srgbClr val="6E6E6E"/>
                      </a:solidFill>
                      <a:prstDash val="solid"/>
                      <a:round/>
                      <a:headEnd/>
                      <a:tailEnd/>
                    </a:ln>
                  </p:spPr>
                  <p:txBody>
                    <a:bodyPr/>
                    <a:lstStyle/>
                    <a:p>
                      <a:endParaRPr lang="en-US" dirty="0"/>
                    </a:p>
                  </p:txBody>
                </p:sp>
                <p:sp>
                  <p:nvSpPr>
                    <p:cNvPr id="63" name="Freeform 62"/>
                    <p:cNvSpPr>
                      <a:spLocks/>
                    </p:cNvSpPr>
                    <p:nvPr/>
                  </p:nvSpPr>
                  <p:spPr bwMode="auto">
                    <a:xfrm>
                      <a:off x="6959600" y="963435"/>
                      <a:ext cx="63500" cy="19050"/>
                    </a:xfrm>
                    <a:custGeom>
                      <a:avLst/>
                      <a:gdLst>
                        <a:gd name="T0" fmla="*/ 2147483647 w 75"/>
                        <a:gd name="T1" fmla="*/ 2147483647 h 20"/>
                        <a:gd name="T2" fmla="*/ 2147483647 w 75"/>
                        <a:gd name="T3" fmla="*/ 2147483647 h 20"/>
                        <a:gd name="T4" fmla="*/ 2147483647 w 75"/>
                        <a:gd name="T5" fmla="*/ 2147483647 h 20"/>
                        <a:gd name="T6" fmla="*/ 2147483647 w 75"/>
                        <a:gd name="T7" fmla="*/ 2147483647 h 20"/>
                        <a:gd name="T8" fmla="*/ 2147483647 w 75"/>
                        <a:gd name="T9" fmla="*/ 2147483647 h 20"/>
                        <a:gd name="T10" fmla="*/ 2147483647 w 75"/>
                        <a:gd name="T11" fmla="*/ 2147483647 h 20"/>
                        <a:gd name="T12" fmla="*/ 0 w 75"/>
                        <a:gd name="T13" fmla="*/ 2147483647 h 20"/>
                        <a:gd name="T14" fmla="*/ 2147483647 w 75"/>
                        <a:gd name="T15" fmla="*/ 2147483647 h 20"/>
                        <a:gd name="T16" fmla="*/ 2147483647 w 75"/>
                        <a:gd name="T17" fmla="*/ 2147483647 h 20"/>
                        <a:gd name="T18" fmla="*/ 2147483647 w 75"/>
                        <a:gd name="T19" fmla="*/ 2147483647 h 20"/>
                        <a:gd name="T20" fmla="*/ 2147483647 w 75"/>
                        <a:gd name="T21" fmla="*/ 2147483647 h 20"/>
                        <a:gd name="T22" fmla="*/ 2147483647 w 75"/>
                        <a:gd name="T23" fmla="*/ 2147483647 h 20"/>
                        <a:gd name="T24" fmla="*/ 2147483647 w 75"/>
                        <a:gd name="T25" fmla="*/ 2147483647 h 20"/>
                        <a:gd name="T26" fmla="*/ 2147483647 w 75"/>
                        <a:gd name="T27" fmla="*/ 0 h 20"/>
                        <a:gd name="T28" fmla="*/ 2147483647 w 75"/>
                        <a:gd name="T29" fmla="*/ 2147483647 h 20"/>
                        <a:gd name="T30" fmla="*/ 2147483647 w 75"/>
                        <a:gd name="T31" fmla="*/ 2147483647 h 20"/>
                        <a:gd name="T32" fmla="*/ 2147483647 w 75"/>
                        <a:gd name="T33" fmla="*/ 2147483647 h 20"/>
                        <a:gd name="T34" fmla="*/ 2147483647 w 75"/>
                        <a:gd name="T35" fmla="*/ 2147483647 h 20"/>
                        <a:gd name="T36" fmla="*/ 2147483647 w 75"/>
                        <a:gd name="T37" fmla="*/ 2147483647 h 20"/>
                        <a:gd name="T38" fmla="*/ 2147483647 w 75"/>
                        <a:gd name="T39" fmla="*/ 2147483647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0"/>
                        <a:gd name="T62" fmla="*/ 75 w 75"/>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0">
                          <a:moveTo>
                            <a:pt x="47" y="17"/>
                          </a:moveTo>
                          <a:lnTo>
                            <a:pt x="34" y="20"/>
                          </a:lnTo>
                          <a:lnTo>
                            <a:pt x="11" y="16"/>
                          </a:lnTo>
                          <a:lnTo>
                            <a:pt x="21" y="16"/>
                          </a:lnTo>
                          <a:lnTo>
                            <a:pt x="9" y="14"/>
                          </a:lnTo>
                          <a:lnTo>
                            <a:pt x="23" y="14"/>
                          </a:lnTo>
                          <a:lnTo>
                            <a:pt x="0" y="14"/>
                          </a:lnTo>
                          <a:lnTo>
                            <a:pt x="13" y="13"/>
                          </a:lnTo>
                          <a:lnTo>
                            <a:pt x="3" y="12"/>
                          </a:lnTo>
                          <a:lnTo>
                            <a:pt x="13" y="11"/>
                          </a:lnTo>
                          <a:lnTo>
                            <a:pt x="14" y="6"/>
                          </a:lnTo>
                          <a:lnTo>
                            <a:pt x="4" y="7"/>
                          </a:lnTo>
                          <a:lnTo>
                            <a:pt x="7" y="4"/>
                          </a:lnTo>
                          <a:lnTo>
                            <a:pt x="34" y="0"/>
                          </a:lnTo>
                          <a:lnTo>
                            <a:pt x="74" y="9"/>
                          </a:lnTo>
                          <a:lnTo>
                            <a:pt x="65" y="9"/>
                          </a:lnTo>
                          <a:lnTo>
                            <a:pt x="66" y="11"/>
                          </a:lnTo>
                          <a:lnTo>
                            <a:pt x="75" y="14"/>
                          </a:lnTo>
                          <a:lnTo>
                            <a:pt x="69" y="15"/>
                          </a:lnTo>
                          <a:lnTo>
                            <a:pt x="47" y="17"/>
                          </a:lnTo>
                        </a:path>
                      </a:pathLst>
                    </a:custGeom>
                    <a:noFill/>
                    <a:ln w="4763">
                      <a:solidFill>
                        <a:srgbClr val="6E6E6E"/>
                      </a:solidFill>
                      <a:prstDash val="solid"/>
                      <a:round/>
                      <a:headEnd/>
                      <a:tailEnd/>
                    </a:ln>
                  </p:spPr>
                  <p:txBody>
                    <a:bodyPr/>
                    <a:lstStyle/>
                    <a:p>
                      <a:endParaRPr lang="en-US" dirty="0"/>
                    </a:p>
                  </p:txBody>
                </p:sp>
                <p:sp>
                  <p:nvSpPr>
                    <p:cNvPr id="64" name="Freeform 63"/>
                    <p:cNvSpPr>
                      <a:spLocks/>
                    </p:cNvSpPr>
                    <p:nvPr/>
                  </p:nvSpPr>
                  <p:spPr bwMode="auto">
                    <a:xfrm>
                      <a:off x="6926263" y="963435"/>
                      <a:ext cx="19050" cy="1587"/>
                    </a:xfrm>
                    <a:custGeom>
                      <a:avLst/>
                      <a:gdLst>
                        <a:gd name="T0" fmla="*/ 2147483647 w 21"/>
                        <a:gd name="T1" fmla="*/ 2147483647 h 2"/>
                        <a:gd name="T2" fmla="*/ 0 w 21"/>
                        <a:gd name="T3" fmla="*/ 2147483647 h 2"/>
                        <a:gd name="T4" fmla="*/ 2147483647 w 21"/>
                        <a:gd name="T5" fmla="*/ 0 h 2"/>
                        <a:gd name="T6" fmla="*/ 2147483647 w 21"/>
                        <a:gd name="T7" fmla="*/ 2147483647 h 2"/>
                        <a:gd name="T8" fmla="*/ 2147483647 w 21"/>
                        <a:gd name="T9" fmla="*/ 2147483647 h 2"/>
                        <a:gd name="T10" fmla="*/ 0 60000 65536"/>
                        <a:gd name="T11" fmla="*/ 0 60000 65536"/>
                        <a:gd name="T12" fmla="*/ 0 60000 65536"/>
                        <a:gd name="T13" fmla="*/ 0 60000 65536"/>
                        <a:gd name="T14" fmla="*/ 0 60000 65536"/>
                        <a:gd name="T15" fmla="*/ 0 w 21"/>
                        <a:gd name="T16" fmla="*/ 0 h 2"/>
                        <a:gd name="T17" fmla="*/ 21 w 21"/>
                        <a:gd name="T18" fmla="*/ 2 h 2"/>
                      </a:gdLst>
                      <a:ahLst/>
                      <a:cxnLst>
                        <a:cxn ang="T10">
                          <a:pos x="T0" y="T1"/>
                        </a:cxn>
                        <a:cxn ang="T11">
                          <a:pos x="T2" y="T3"/>
                        </a:cxn>
                        <a:cxn ang="T12">
                          <a:pos x="T4" y="T5"/>
                        </a:cxn>
                        <a:cxn ang="T13">
                          <a:pos x="T6" y="T7"/>
                        </a:cxn>
                        <a:cxn ang="T14">
                          <a:pos x="T8" y="T9"/>
                        </a:cxn>
                      </a:cxnLst>
                      <a:rect l="T15" t="T16" r="T17" b="T18"/>
                      <a:pathLst>
                        <a:path w="21" h="2">
                          <a:moveTo>
                            <a:pt x="17" y="2"/>
                          </a:moveTo>
                          <a:lnTo>
                            <a:pt x="0" y="1"/>
                          </a:lnTo>
                          <a:lnTo>
                            <a:pt x="18" y="0"/>
                          </a:lnTo>
                          <a:lnTo>
                            <a:pt x="21" y="1"/>
                          </a:lnTo>
                          <a:lnTo>
                            <a:pt x="17" y="2"/>
                          </a:lnTo>
                        </a:path>
                      </a:pathLst>
                    </a:custGeom>
                    <a:noFill/>
                    <a:ln w="4763">
                      <a:solidFill>
                        <a:srgbClr val="6E6E6E"/>
                      </a:solidFill>
                      <a:prstDash val="solid"/>
                      <a:round/>
                      <a:headEnd/>
                      <a:tailEnd/>
                    </a:ln>
                  </p:spPr>
                  <p:txBody>
                    <a:bodyPr/>
                    <a:lstStyle/>
                    <a:p>
                      <a:endParaRPr lang="en-US" dirty="0"/>
                    </a:p>
                  </p:txBody>
                </p:sp>
                <p:sp>
                  <p:nvSpPr>
                    <p:cNvPr id="65" name="Freeform 64"/>
                    <p:cNvSpPr>
                      <a:spLocks/>
                    </p:cNvSpPr>
                    <p:nvPr/>
                  </p:nvSpPr>
                  <p:spPr bwMode="auto">
                    <a:xfrm>
                      <a:off x="6540500" y="972960"/>
                      <a:ext cx="7938" cy="0"/>
                    </a:xfrm>
                    <a:custGeom>
                      <a:avLst/>
                      <a:gdLst>
                        <a:gd name="T0" fmla="*/ 0 w 9"/>
                        <a:gd name="T1" fmla="*/ 0 h 2"/>
                        <a:gd name="T2" fmla="*/ 2147483647 w 9"/>
                        <a:gd name="T3" fmla="*/ 0 h 2"/>
                        <a:gd name="T4" fmla="*/ 2147483647 w 9"/>
                        <a:gd name="T5" fmla="*/ 0 h 2"/>
                        <a:gd name="T6" fmla="*/ 0 w 9"/>
                        <a:gd name="T7" fmla="*/ 0 h 2"/>
                        <a:gd name="T8" fmla="*/ 0 60000 65536"/>
                        <a:gd name="T9" fmla="*/ 0 60000 65536"/>
                        <a:gd name="T10" fmla="*/ 0 60000 65536"/>
                        <a:gd name="T11" fmla="*/ 0 60000 65536"/>
                        <a:gd name="T12" fmla="*/ 0 w 9"/>
                        <a:gd name="T13" fmla="*/ 0 h 2"/>
                        <a:gd name="T14" fmla="*/ 9 w 9"/>
                        <a:gd name="T15" fmla="*/ 0 h 2"/>
                      </a:gdLst>
                      <a:ahLst/>
                      <a:cxnLst>
                        <a:cxn ang="T8">
                          <a:pos x="T0" y="T1"/>
                        </a:cxn>
                        <a:cxn ang="T9">
                          <a:pos x="T2" y="T3"/>
                        </a:cxn>
                        <a:cxn ang="T10">
                          <a:pos x="T4" y="T5"/>
                        </a:cxn>
                        <a:cxn ang="T11">
                          <a:pos x="T6" y="T7"/>
                        </a:cxn>
                      </a:cxnLst>
                      <a:rect l="T12" t="T13" r="T14" b="T15"/>
                      <a:pathLst>
                        <a:path w="9" h="2">
                          <a:moveTo>
                            <a:pt x="0" y="2"/>
                          </a:moveTo>
                          <a:lnTo>
                            <a:pt x="1" y="0"/>
                          </a:lnTo>
                          <a:lnTo>
                            <a:pt x="9" y="2"/>
                          </a:lnTo>
                          <a:lnTo>
                            <a:pt x="0" y="2"/>
                          </a:lnTo>
                        </a:path>
                      </a:pathLst>
                    </a:custGeom>
                    <a:noFill/>
                    <a:ln w="4763">
                      <a:solidFill>
                        <a:srgbClr val="6E6E6E"/>
                      </a:solidFill>
                      <a:prstDash val="solid"/>
                      <a:round/>
                      <a:headEnd/>
                      <a:tailEnd/>
                    </a:ln>
                  </p:spPr>
                  <p:txBody>
                    <a:bodyPr/>
                    <a:lstStyle/>
                    <a:p>
                      <a:endParaRPr lang="en-US" dirty="0"/>
                    </a:p>
                  </p:txBody>
                </p:sp>
                <p:sp>
                  <p:nvSpPr>
                    <p:cNvPr id="66" name="Freeform 65"/>
                    <p:cNvSpPr>
                      <a:spLocks/>
                    </p:cNvSpPr>
                    <p:nvPr/>
                  </p:nvSpPr>
                  <p:spPr bwMode="auto">
                    <a:xfrm>
                      <a:off x="6527800" y="974547"/>
                      <a:ext cx="17463" cy="1588"/>
                    </a:xfrm>
                    <a:custGeom>
                      <a:avLst/>
                      <a:gdLst>
                        <a:gd name="T0" fmla="*/ 0 w 19"/>
                        <a:gd name="T1" fmla="*/ 2147483647 h 2"/>
                        <a:gd name="T2" fmla="*/ 2147483647 w 19"/>
                        <a:gd name="T3" fmla="*/ 0 h 2"/>
                        <a:gd name="T4" fmla="*/ 2147483647 w 19"/>
                        <a:gd name="T5" fmla="*/ 2147483647 h 2"/>
                        <a:gd name="T6" fmla="*/ 0 w 19"/>
                        <a:gd name="T7" fmla="*/ 2147483647 h 2"/>
                        <a:gd name="T8" fmla="*/ 0 60000 65536"/>
                        <a:gd name="T9" fmla="*/ 0 60000 65536"/>
                        <a:gd name="T10" fmla="*/ 0 60000 65536"/>
                        <a:gd name="T11" fmla="*/ 0 60000 65536"/>
                        <a:gd name="T12" fmla="*/ 0 w 19"/>
                        <a:gd name="T13" fmla="*/ 0 h 2"/>
                        <a:gd name="T14" fmla="*/ 19 w 19"/>
                        <a:gd name="T15" fmla="*/ 2 h 2"/>
                      </a:gdLst>
                      <a:ahLst/>
                      <a:cxnLst>
                        <a:cxn ang="T8">
                          <a:pos x="T0" y="T1"/>
                        </a:cxn>
                        <a:cxn ang="T9">
                          <a:pos x="T2" y="T3"/>
                        </a:cxn>
                        <a:cxn ang="T10">
                          <a:pos x="T4" y="T5"/>
                        </a:cxn>
                        <a:cxn ang="T11">
                          <a:pos x="T6" y="T7"/>
                        </a:cxn>
                      </a:cxnLst>
                      <a:rect l="T12" t="T13" r="T14" b="T15"/>
                      <a:pathLst>
                        <a:path w="19" h="2">
                          <a:moveTo>
                            <a:pt x="0" y="2"/>
                          </a:moveTo>
                          <a:lnTo>
                            <a:pt x="6" y="0"/>
                          </a:lnTo>
                          <a:lnTo>
                            <a:pt x="19" y="2"/>
                          </a:lnTo>
                          <a:lnTo>
                            <a:pt x="0" y="2"/>
                          </a:lnTo>
                        </a:path>
                      </a:pathLst>
                    </a:custGeom>
                    <a:noFill/>
                    <a:ln w="4763">
                      <a:solidFill>
                        <a:srgbClr val="6E6E6E"/>
                      </a:solidFill>
                      <a:prstDash val="solid"/>
                      <a:round/>
                      <a:headEnd/>
                      <a:tailEnd/>
                    </a:ln>
                  </p:spPr>
                  <p:txBody>
                    <a:bodyPr/>
                    <a:lstStyle/>
                    <a:p>
                      <a:endParaRPr lang="en-US" dirty="0"/>
                    </a:p>
                  </p:txBody>
                </p:sp>
                <p:sp>
                  <p:nvSpPr>
                    <p:cNvPr id="67" name="Freeform 66"/>
                    <p:cNvSpPr>
                      <a:spLocks/>
                    </p:cNvSpPr>
                    <p:nvPr/>
                  </p:nvSpPr>
                  <p:spPr bwMode="auto">
                    <a:xfrm>
                      <a:off x="6567488" y="976135"/>
                      <a:ext cx="12700" cy="1587"/>
                    </a:xfrm>
                    <a:custGeom>
                      <a:avLst/>
                      <a:gdLst>
                        <a:gd name="T0" fmla="*/ 0 w 16"/>
                        <a:gd name="T1" fmla="*/ 0 h 3"/>
                        <a:gd name="T2" fmla="*/ 2147483647 w 16"/>
                        <a:gd name="T3" fmla="*/ 0 h 3"/>
                        <a:gd name="T4" fmla="*/ 0 w 16"/>
                        <a:gd name="T5" fmla="*/ 0 h 3"/>
                        <a:gd name="T6" fmla="*/ 2147483647 w 16"/>
                        <a:gd name="T7" fmla="*/ 0 h 3"/>
                        <a:gd name="T8" fmla="*/ 2147483647 w 16"/>
                        <a:gd name="T9" fmla="*/ 0 h 3"/>
                        <a:gd name="T10" fmla="*/ 0 w 16"/>
                        <a:gd name="T11" fmla="*/ 0 h 3"/>
                        <a:gd name="T12" fmla="*/ 0 60000 65536"/>
                        <a:gd name="T13" fmla="*/ 0 60000 65536"/>
                        <a:gd name="T14" fmla="*/ 0 60000 65536"/>
                        <a:gd name="T15" fmla="*/ 0 60000 65536"/>
                        <a:gd name="T16" fmla="*/ 0 60000 65536"/>
                        <a:gd name="T17" fmla="*/ 0 60000 65536"/>
                        <a:gd name="T18" fmla="*/ 0 w 16"/>
                        <a:gd name="T19" fmla="*/ 0 h 3"/>
                        <a:gd name="T20" fmla="*/ 16 w 16"/>
                        <a:gd name="T21" fmla="*/ 3 h 3"/>
                      </a:gdLst>
                      <a:ahLst/>
                      <a:cxnLst>
                        <a:cxn ang="T12">
                          <a:pos x="T0" y="T1"/>
                        </a:cxn>
                        <a:cxn ang="T13">
                          <a:pos x="T2" y="T3"/>
                        </a:cxn>
                        <a:cxn ang="T14">
                          <a:pos x="T4" y="T5"/>
                        </a:cxn>
                        <a:cxn ang="T15">
                          <a:pos x="T6" y="T7"/>
                        </a:cxn>
                        <a:cxn ang="T16">
                          <a:pos x="T8" y="T9"/>
                        </a:cxn>
                        <a:cxn ang="T17">
                          <a:pos x="T10" y="T11"/>
                        </a:cxn>
                      </a:cxnLst>
                      <a:rect l="T18" t="T19" r="T20" b="T21"/>
                      <a:pathLst>
                        <a:path w="16" h="3">
                          <a:moveTo>
                            <a:pt x="0" y="3"/>
                          </a:moveTo>
                          <a:lnTo>
                            <a:pt x="2" y="2"/>
                          </a:lnTo>
                          <a:lnTo>
                            <a:pt x="0" y="0"/>
                          </a:lnTo>
                          <a:lnTo>
                            <a:pt x="14" y="0"/>
                          </a:lnTo>
                          <a:lnTo>
                            <a:pt x="16" y="3"/>
                          </a:lnTo>
                          <a:lnTo>
                            <a:pt x="0" y="3"/>
                          </a:lnTo>
                        </a:path>
                      </a:pathLst>
                    </a:custGeom>
                    <a:noFill/>
                    <a:ln w="4763">
                      <a:solidFill>
                        <a:srgbClr val="6E6E6E"/>
                      </a:solidFill>
                      <a:prstDash val="solid"/>
                      <a:round/>
                      <a:headEnd/>
                      <a:tailEnd/>
                    </a:ln>
                  </p:spPr>
                  <p:txBody>
                    <a:bodyPr/>
                    <a:lstStyle/>
                    <a:p>
                      <a:endParaRPr lang="en-US" dirty="0"/>
                    </a:p>
                  </p:txBody>
                </p:sp>
                <p:sp>
                  <p:nvSpPr>
                    <p:cNvPr id="68" name="Freeform 67"/>
                    <p:cNvSpPr>
                      <a:spLocks/>
                    </p:cNvSpPr>
                    <p:nvPr/>
                  </p:nvSpPr>
                  <p:spPr bwMode="auto">
                    <a:xfrm>
                      <a:off x="6986588" y="976135"/>
                      <a:ext cx="90487" cy="22225"/>
                    </a:xfrm>
                    <a:custGeom>
                      <a:avLst/>
                      <a:gdLst>
                        <a:gd name="T0" fmla="*/ 2147483647 w 104"/>
                        <a:gd name="T1" fmla="*/ 2147483647 h 24"/>
                        <a:gd name="T2" fmla="*/ 2147483647 w 104"/>
                        <a:gd name="T3" fmla="*/ 2147483647 h 24"/>
                        <a:gd name="T4" fmla="*/ 2147483647 w 104"/>
                        <a:gd name="T5" fmla="*/ 2147483647 h 24"/>
                        <a:gd name="T6" fmla="*/ 2147483647 w 104"/>
                        <a:gd name="T7" fmla="*/ 2147483647 h 24"/>
                        <a:gd name="T8" fmla="*/ 2147483647 w 104"/>
                        <a:gd name="T9" fmla="*/ 2147483647 h 24"/>
                        <a:gd name="T10" fmla="*/ 2147483647 w 104"/>
                        <a:gd name="T11" fmla="*/ 2147483647 h 24"/>
                        <a:gd name="T12" fmla="*/ 2147483647 w 104"/>
                        <a:gd name="T13" fmla="*/ 2147483647 h 24"/>
                        <a:gd name="T14" fmla="*/ 2147483647 w 104"/>
                        <a:gd name="T15" fmla="*/ 2147483647 h 24"/>
                        <a:gd name="T16" fmla="*/ 2147483647 w 104"/>
                        <a:gd name="T17" fmla="*/ 2147483647 h 24"/>
                        <a:gd name="T18" fmla="*/ 2147483647 w 104"/>
                        <a:gd name="T19" fmla="*/ 2147483647 h 24"/>
                        <a:gd name="T20" fmla="*/ 2147483647 w 104"/>
                        <a:gd name="T21" fmla="*/ 2147483647 h 24"/>
                        <a:gd name="T22" fmla="*/ 2147483647 w 104"/>
                        <a:gd name="T23" fmla="*/ 2147483647 h 24"/>
                        <a:gd name="T24" fmla="*/ 2147483647 w 104"/>
                        <a:gd name="T25" fmla="*/ 2147483647 h 24"/>
                        <a:gd name="T26" fmla="*/ 2147483647 w 104"/>
                        <a:gd name="T27" fmla="*/ 2147483647 h 24"/>
                        <a:gd name="T28" fmla="*/ 0 w 104"/>
                        <a:gd name="T29" fmla="*/ 2147483647 h 24"/>
                        <a:gd name="T30" fmla="*/ 2147483647 w 104"/>
                        <a:gd name="T31" fmla="*/ 2147483647 h 24"/>
                        <a:gd name="T32" fmla="*/ 2147483647 w 104"/>
                        <a:gd name="T33" fmla="*/ 2147483647 h 24"/>
                        <a:gd name="T34" fmla="*/ 2147483647 w 104"/>
                        <a:gd name="T35" fmla="*/ 2147483647 h 24"/>
                        <a:gd name="T36" fmla="*/ 2147483647 w 104"/>
                        <a:gd name="T37" fmla="*/ 2147483647 h 24"/>
                        <a:gd name="T38" fmla="*/ 2147483647 w 104"/>
                        <a:gd name="T39" fmla="*/ 2147483647 h 24"/>
                        <a:gd name="T40" fmla="*/ 2147483647 w 104"/>
                        <a:gd name="T41" fmla="*/ 0 h 24"/>
                        <a:gd name="T42" fmla="*/ 2147483647 w 104"/>
                        <a:gd name="T43" fmla="*/ 2147483647 h 24"/>
                        <a:gd name="T44" fmla="*/ 2147483647 w 104"/>
                        <a:gd name="T45" fmla="*/ 2147483647 h 24"/>
                        <a:gd name="T46" fmla="*/ 2147483647 w 104"/>
                        <a:gd name="T47" fmla="*/ 2147483647 h 24"/>
                        <a:gd name="T48" fmla="*/ 2147483647 w 104"/>
                        <a:gd name="T49" fmla="*/ 2147483647 h 24"/>
                        <a:gd name="T50" fmla="*/ 2147483647 w 104"/>
                        <a:gd name="T51" fmla="*/ 2147483647 h 24"/>
                        <a:gd name="T52" fmla="*/ 2147483647 w 104"/>
                        <a:gd name="T53" fmla="*/ 2147483647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4"/>
                        <a:gd name="T82" fmla="*/ 0 h 24"/>
                        <a:gd name="T83" fmla="*/ 104 w 104"/>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4" h="24">
                          <a:moveTo>
                            <a:pt x="93" y="15"/>
                          </a:moveTo>
                          <a:lnTo>
                            <a:pt x="85" y="15"/>
                          </a:lnTo>
                          <a:lnTo>
                            <a:pt x="101" y="18"/>
                          </a:lnTo>
                          <a:lnTo>
                            <a:pt x="104" y="20"/>
                          </a:lnTo>
                          <a:lnTo>
                            <a:pt x="87" y="24"/>
                          </a:lnTo>
                          <a:lnTo>
                            <a:pt x="44" y="18"/>
                          </a:lnTo>
                          <a:lnTo>
                            <a:pt x="39" y="19"/>
                          </a:lnTo>
                          <a:lnTo>
                            <a:pt x="25" y="16"/>
                          </a:lnTo>
                          <a:lnTo>
                            <a:pt x="21" y="11"/>
                          </a:lnTo>
                          <a:lnTo>
                            <a:pt x="13" y="12"/>
                          </a:lnTo>
                          <a:lnTo>
                            <a:pt x="15" y="11"/>
                          </a:lnTo>
                          <a:lnTo>
                            <a:pt x="11" y="10"/>
                          </a:lnTo>
                          <a:lnTo>
                            <a:pt x="12" y="9"/>
                          </a:lnTo>
                          <a:lnTo>
                            <a:pt x="7" y="12"/>
                          </a:lnTo>
                          <a:lnTo>
                            <a:pt x="0" y="10"/>
                          </a:lnTo>
                          <a:lnTo>
                            <a:pt x="17" y="6"/>
                          </a:lnTo>
                          <a:lnTo>
                            <a:pt x="10" y="5"/>
                          </a:lnTo>
                          <a:lnTo>
                            <a:pt x="14" y="1"/>
                          </a:lnTo>
                          <a:lnTo>
                            <a:pt x="15" y="1"/>
                          </a:lnTo>
                          <a:lnTo>
                            <a:pt x="19" y="1"/>
                          </a:lnTo>
                          <a:lnTo>
                            <a:pt x="46" y="0"/>
                          </a:lnTo>
                          <a:lnTo>
                            <a:pt x="55" y="3"/>
                          </a:lnTo>
                          <a:lnTo>
                            <a:pt x="53" y="8"/>
                          </a:lnTo>
                          <a:lnTo>
                            <a:pt x="64" y="5"/>
                          </a:lnTo>
                          <a:lnTo>
                            <a:pt x="62" y="3"/>
                          </a:lnTo>
                          <a:lnTo>
                            <a:pt x="86" y="6"/>
                          </a:lnTo>
                          <a:lnTo>
                            <a:pt x="93" y="15"/>
                          </a:lnTo>
                        </a:path>
                      </a:pathLst>
                    </a:custGeom>
                    <a:noFill/>
                    <a:ln w="4763">
                      <a:solidFill>
                        <a:srgbClr val="6E6E6E"/>
                      </a:solidFill>
                      <a:prstDash val="solid"/>
                      <a:round/>
                      <a:headEnd/>
                      <a:tailEnd/>
                    </a:ln>
                  </p:spPr>
                  <p:txBody>
                    <a:bodyPr/>
                    <a:lstStyle/>
                    <a:p>
                      <a:endParaRPr lang="en-US" dirty="0"/>
                    </a:p>
                  </p:txBody>
                </p:sp>
                <p:sp>
                  <p:nvSpPr>
                    <p:cNvPr id="69" name="Freeform 68"/>
                    <p:cNvSpPr>
                      <a:spLocks/>
                    </p:cNvSpPr>
                    <p:nvPr/>
                  </p:nvSpPr>
                  <p:spPr bwMode="auto">
                    <a:xfrm>
                      <a:off x="6602413" y="977722"/>
                      <a:ext cx="11112" cy="4763"/>
                    </a:xfrm>
                    <a:custGeom>
                      <a:avLst/>
                      <a:gdLst>
                        <a:gd name="T0" fmla="*/ 0 w 13"/>
                        <a:gd name="T1" fmla="*/ 2147483647 h 3"/>
                        <a:gd name="T2" fmla="*/ 2147483647 w 13"/>
                        <a:gd name="T3" fmla="*/ 0 h 3"/>
                        <a:gd name="T4" fmla="*/ 2147483647 w 13"/>
                        <a:gd name="T5" fmla="*/ 2147483647 h 3"/>
                        <a:gd name="T6" fmla="*/ 0 w 13"/>
                        <a:gd name="T7" fmla="*/ 2147483647 h 3"/>
                        <a:gd name="T8" fmla="*/ 0 60000 65536"/>
                        <a:gd name="T9" fmla="*/ 0 60000 65536"/>
                        <a:gd name="T10" fmla="*/ 0 60000 65536"/>
                        <a:gd name="T11" fmla="*/ 0 60000 65536"/>
                        <a:gd name="T12" fmla="*/ 0 w 13"/>
                        <a:gd name="T13" fmla="*/ 0 h 3"/>
                        <a:gd name="T14" fmla="*/ 13 w 13"/>
                        <a:gd name="T15" fmla="*/ 3 h 3"/>
                      </a:gdLst>
                      <a:ahLst/>
                      <a:cxnLst>
                        <a:cxn ang="T8">
                          <a:pos x="T0" y="T1"/>
                        </a:cxn>
                        <a:cxn ang="T9">
                          <a:pos x="T2" y="T3"/>
                        </a:cxn>
                        <a:cxn ang="T10">
                          <a:pos x="T4" y="T5"/>
                        </a:cxn>
                        <a:cxn ang="T11">
                          <a:pos x="T6" y="T7"/>
                        </a:cxn>
                      </a:cxnLst>
                      <a:rect l="T12" t="T13" r="T14" b="T15"/>
                      <a:pathLst>
                        <a:path w="13" h="3">
                          <a:moveTo>
                            <a:pt x="0" y="2"/>
                          </a:moveTo>
                          <a:lnTo>
                            <a:pt x="6" y="0"/>
                          </a:lnTo>
                          <a:lnTo>
                            <a:pt x="13" y="3"/>
                          </a:lnTo>
                          <a:lnTo>
                            <a:pt x="0" y="2"/>
                          </a:lnTo>
                        </a:path>
                      </a:pathLst>
                    </a:custGeom>
                    <a:noFill/>
                    <a:ln w="4763">
                      <a:solidFill>
                        <a:srgbClr val="6E6E6E"/>
                      </a:solidFill>
                      <a:prstDash val="solid"/>
                      <a:round/>
                      <a:headEnd/>
                      <a:tailEnd/>
                    </a:ln>
                  </p:spPr>
                  <p:txBody>
                    <a:bodyPr/>
                    <a:lstStyle/>
                    <a:p>
                      <a:endParaRPr lang="en-US" dirty="0"/>
                    </a:p>
                  </p:txBody>
                </p:sp>
                <p:sp>
                  <p:nvSpPr>
                    <p:cNvPr id="70" name="Freeform 69"/>
                    <p:cNvSpPr>
                      <a:spLocks/>
                    </p:cNvSpPr>
                    <p:nvPr/>
                  </p:nvSpPr>
                  <p:spPr bwMode="auto">
                    <a:xfrm>
                      <a:off x="6959600" y="980897"/>
                      <a:ext cx="31750" cy="3175"/>
                    </a:xfrm>
                    <a:custGeom>
                      <a:avLst/>
                      <a:gdLst>
                        <a:gd name="T0" fmla="*/ 0 w 38"/>
                        <a:gd name="T1" fmla="*/ 0 h 5"/>
                        <a:gd name="T2" fmla="*/ 2147483647 w 38"/>
                        <a:gd name="T3" fmla="*/ 0 h 5"/>
                        <a:gd name="T4" fmla="*/ 2147483647 w 38"/>
                        <a:gd name="T5" fmla="*/ 0 h 5"/>
                        <a:gd name="T6" fmla="*/ 2147483647 w 38"/>
                        <a:gd name="T7" fmla="*/ 0 h 5"/>
                        <a:gd name="T8" fmla="*/ 2147483647 w 38"/>
                        <a:gd name="T9" fmla="*/ 0 h 5"/>
                        <a:gd name="T10" fmla="*/ 2147483647 w 38"/>
                        <a:gd name="T11" fmla="*/ 0 h 5"/>
                        <a:gd name="T12" fmla="*/ 0 w 38"/>
                        <a:gd name="T13" fmla="*/ 0 h 5"/>
                        <a:gd name="T14" fmla="*/ 0 60000 65536"/>
                        <a:gd name="T15" fmla="*/ 0 60000 65536"/>
                        <a:gd name="T16" fmla="*/ 0 60000 65536"/>
                        <a:gd name="T17" fmla="*/ 0 60000 65536"/>
                        <a:gd name="T18" fmla="*/ 0 60000 65536"/>
                        <a:gd name="T19" fmla="*/ 0 60000 65536"/>
                        <a:gd name="T20" fmla="*/ 0 60000 65536"/>
                        <a:gd name="T21" fmla="*/ 0 w 38"/>
                        <a:gd name="T22" fmla="*/ 0 h 5"/>
                        <a:gd name="T23" fmla="*/ 38 w 38"/>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
                          <a:moveTo>
                            <a:pt x="0" y="0"/>
                          </a:moveTo>
                          <a:lnTo>
                            <a:pt x="38" y="2"/>
                          </a:lnTo>
                          <a:lnTo>
                            <a:pt x="19" y="5"/>
                          </a:lnTo>
                          <a:lnTo>
                            <a:pt x="22" y="4"/>
                          </a:lnTo>
                          <a:lnTo>
                            <a:pt x="4" y="3"/>
                          </a:lnTo>
                          <a:lnTo>
                            <a:pt x="4" y="1"/>
                          </a:lnTo>
                          <a:lnTo>
                            <a:pt x="0" y="0"/>
                          </a:lnTo>
                        </a:path>
                      </a:pathLst>
                    </a:custGeom>
                    <a:noFill/>
                    <a:ln w="4763">
                      <a:solidFill>
                        <a:srgbClr val="6E6E6E"/>
                      </a:solidFill>
                      <a:prstDash val="solid"/>
                      <a:round/>
                      <a:headEnd/>
                      <a:tailEnd/>
                    </a:ln>
                  </p:spPr>
                  <p:txBody>
                    <a:bodyPr/>
                    <a:lstStyle/>
                    <a:p>
                      <a:endParaRPr lang="en-US" dirty="0"/>
                    </a:p>
                  </p:txBody>
                </p:sp>
                <p:sp>
                  <p:nvSpPr>
                    <p:cNvPr id="71" name="Freeform 70"/>
                    <p:cNvSpPr>
                      <a:spLocks/>
                    </p:cNvSpPr>
                    <p:nvPr/>
                  </p:nvSpPr>
                  <p:spPr bwMode="auto">
                    <a:xfrm>
                      <a:off x="7058025" y="1020585"/>
                      <a:ext cx="12700" cy="3175"/>
                    </a:xfrm>
                    <a:custGeom>
                      <a:avLst/>
                      <a:gdLst>
                        <a:gd name="T0" fmla="*/ 2147483647 w 13"/>
                        <a:gd name="T1" fmla="*/ 0 h 3"/>
                        <a:gd name="T2" fmla="*/ 2147483647 w 13"/>
                        <a:gd name="T3" fmla="*/ 2147483647 h 3"/>
                        <a:gd name="T4" fmla="*/ 0 w 13"/>
                        <a:gd name="T5" fmla="*/ 2147483647 h 3"/>
                        <a:gd name="T6" fmla="*/ 2147483647 w 13"/>
                        <a:gd name="T7" fmla="*/ 0 h 3"/>
                        <a:gd name="T8" fmla="*/ 0 60000 65536"/>
                        <a:gd name="T9" fmla="*/ 0 60000 65536"/>
                        <a:gd name="T10" fmla="*/ 0 60000 65536"/>
                        <a:gd name="T11" fmla="*/ 0 60000 65536"/>
                        <a:gd name="T12" fmla="*/ 0 w 13"/>
                        <a:gd name="T13" fmla="*/ 0 h 3"/>
                        <a:gd name="T14" fmla="*/ 13 w 13"/>
                        <a:gd name="T15" fmla="*/ 3 h 3"/>
                      </a:gdLst>
                      <a:ahLst/>
                      <a:cxnLst>
                        <a:cxn ang="T8">
                          <a:pos x="T0" y="T1"/>
                        </a:cxn>
                        <a:cxn ang="T9">
                          <a:pos x="T2" y="T3"/>
                        </a:cxn>
                        <a:cxn ang="T10">
                          <a:pos x="T4" y="T5"/>
                        </a:cxn>
                        <a:cxn ang="T11">
                          <a:pos x="T6" y="T7"/>
                        </a:cxn>
                      </a:cxnLst>
                      <a:rect l="T12" t="T13" r="T14" b="T15"/>
                      <a:pathLst>
                        <a:path w="13" h="3">
                          <a:moveTo>
                            <a:pt x="13" y="0"/>
                          </a:moveTo>
                          <a:lnTo>
                            <a:pt x="13" y="3"/>
                          </a:lnTo>
                          <a:lnTo>
                            <a:pt x="0" y="3"/>
                          </a:lnTo>
                          <a:lnTo>
                            <a:pt x="13" y="0"/>
                          </a:lnTo>
                        </a:path>
                      </a:pathLst>
                    </a:custGeom>
                    <a:noFill/>
                    <a:ln w="4763">
                      <a:solidFill>
                        <a:srgbClr val="6E6E6E"/>
                      </a:solidFill>
                      <a:prstDash val="solid"/>
                      <a:round/>
                      <a:headEnd/>
                      <a:tailEnd/>
                    </a:ln>
                  </p:spPr>
                  <p:txBody>
                    <a:bodyPr/>
                    <a:lstStyle/>
                    <a:p>
                      <a:endParaRPr lang="en-US" dirty="0"/>
                    </a:p>
                  </p:txBody>
                </p:sp>
                <p:sp>
                  <p:nvSpPr>
                    <p:cNvPr id="72" name="Freeform 71"/>
                    <p:cNvSpPr>
                      <a:spLocks/>
                    </p:cNvSpPr>
                    <p:nvPr/>
                  </p:nvSpPr>
                  <p:spPr bwMode="auto">
                    <a:xfrm>
                      <a:off x="6604000" y="1023760"/>
                      <a:ext cx="153988" cy="57150"/>
                    </a:xfrm>
                    <a:custGeom>
                      <a:avLst/>
                      <a:gdLst>
                        <a:gd name="T0" fmla="*/ 2147483647 w 177"/>
                        <a:gd name="T1" fmla="*/ 2147483647 h 68"/>
                        <a:gd name="T2" fmla="*/ 2147483647 w 177"/>
                        <a:gd name="T3" fmla="*/ 2147483647 h 68"/>
                        <a:gd name="T4" fmla="*/ 2147483647 w 177"/>
                        <a:gd name="T5" fmla="*/ 2147483647 h 68"/>
                        <a:gd name="T6" fmla="*/ 2147483647 w 177"/>
                        <a:gd name="T7" fmla="*/ 2147483647 h 68"/>
                        <a:gd name="T8" fmla="*/ 2147483647 w 177"/>
                        <a:gd name="T9" fmla="*/ 2147483647 h 68"/>
                        <a:gd name="T10" fmla="*/ 2147483647 w 177"/>
                        <a:gd name="T11" fmla="*/ 2147483647 h 68"/>
                        <a:gd name="T12" fmla="*/ 2147483647 w 177"/>
                        <a:gd name="T13" fmla="*/ 2147483647 h 68"/>
                        <a:gd name="T14" fmla="*/ 2147483647 w 177"/>
                        <a:gd name="T15" fmla="*/ 2147483647 h 68"/>
                        <a:gd name="T16" fmla="*/ 2147483647 w 177"/>
                        <a:gd name="T17" fmla="*/ 2147483647 h 68"/>
                        <a:gd name="T18" fmla="*/ 2147483647 w 177"/>
                        <a:gd name="T19" fmla="*/ 2147483647 h 68"/>
                        <a:gd name="T20" fmla="*/ 2147483647 w 177"/>
                        <a:gd name="T21" fmla="*/ 2147483647 h 68"/>
                        <a:gd name="T22" fmla="*/ 2147483647 w 177"/>
                        <a:gd name="T23" fmla="*/ 2147483647 h 68"/>
                        <a:gd name="T24" fmla="*/ 2147483647 w 177"/>
                        <a:gd name="T25" fmla="*/ 2147483647 h 68"/>
                        <a:gd name="T26" fmla="*/ 2147483647 w 177"/>
                        <a:gd name="T27" fmla="*/ 2147483647 h 68"/>
                        <a:gd name="T28" fmla="*/ 2147483647 w 177"/>
                        <a:gd name="T29" fmla="*/ 2147483647 h 68"/>
                        <a:gd name="T30" fmla="*/ 2147483647 w 177"/>
                        <a:gd name="T31" fmla="*/ 2147483647 h 68"/>
                        <a:gd name="T32" fmla="*/ 2147483647 w 177"/>
                        <a:gd name="T33" fmla="*/ 2147483647 h 68"/>
                        <a:gd name="T34" fmla="*/ 2147483647 w 177"/>
                        <a:gd name="T35" fmla="*/ 2147483647 h 68"/>
                        <a:gd name="T36" fmla="*/ 2147483647 w 177"/>
                        <a:gd name="T37" fmla="*/ 2147483647 h 68"/>
                        <a:gd name="T38" fmla="*/ 2147483647 w 177"/>
                        <a:gd name="T39" fmla="*/ 2147483647 h 68"/>
                        <a:gd name="T40" fmla="*/ 2147483647 w 177"/>
                        <a:gd name="T41" fmla="*/ 2147483647 h 68"/>
                        <a:gd name="T42" fmla="*/ 2147483647 w 177"/>
                        <a:gd name="T43" fmla="*/ 2147483647 h 68"/>
                        <a:gd name="T44" fmla="*/ 2147483647 w 177"/>
                        <a:gd name="T45" fmla="*/ 2147483647 h 68"/>
                        <a:gd name="T46" fmla="*/ 2147483647 w 177"/>
                        <a:gd name="T47" fmla="*/ 2147483647 h 68"/>
                        <a:gd name="T48" fmla="*/ 2147483647 w 177"/>
                        <a:gd name="T49" fmla="*/ 2147483647 h 68"/>
                        <a:gd name="T50" fmla="*/ 2147483647 w 177"/>
                        <a:gd name="T51" fmla="*/ 2147483647 h 68"/>
                        <a:gd name="T52" fmla="*/ 2147483647 w 177"/>
                        <a:gd name="T53" fmla="*/ 2147483647 h 68"/>
                        <a:gd name="T54" fmla="*/ 2147483647 w 177"/>
                        <a:gd name="T55" fmla="*/ 2147483647 h 68"/>
                        <a:gd name="T56" fmla="*/ 2147483647 w 177"/>
                        <a:gd name="T57" fmla="*/ 2147483647 h 68"/>
                        <a:gd name="T58" fmla="*/ 2147483647 w 177"/>
                        <a:gd name="T59" fmla="*/ 2147483647 h 68"/>
                        <a:gd name="T60" fmla="*/ 2147483647 w 177"/>
                        <a:gd name="T61" fmla="*/ 2147483647 h 68"/>
                        <a:gd name="T62" fmla="*/ 2147483647 w 177"/>
                        <a:gd name="T63" fmla="*/ 2147483647 h 68"/>
                        <a:gd name="T64" fmla="*/ 2147483647 w 177"/>
                        <a:gd name="T65" fmla="*/ 2147483647 h 68"/>
                        <a:gd name="T66" fmla="*/ 2147483647 w 177"/>
                        <a:gd name="T67" fmla="*/ 2147483647 h 68"/>
                        <a:gd name="T68" fmla="*/ 2147483647 w 177"/>
                        <a:gd name="T69" fmla="*/ 2147483647 h 68"/>
                        <a:gd name="T70" fmla="*/ 2147483647 w 177"/>
                        <a:gd name="T71" fmla="*/ 2147483647 h 68"/>
                        <a:gd name="T72" fmla="*/ 2147483647 w 177"/>
                        <a:gd name="T73" fmla="*/ 2147483647 h 68"/>
                        <a:gd name="T74" fmla="*/ 2147483647 w 177"/>
                        <a:gd name="T75" fmla="*/ 2147483647 h 68"/>
                        <a:gd name="T76" fmla="*/ 2147483647 w 177"/>
                        <a:gd name="T77" fmla="*/ 2147483647 h 68"/>
                        <a:gd name="T78" fmla="*/ 2147483647 w 177"/>
                        <a:gd name="T79" fmla="*/ 2147483647 h 68"/>
                        <a:gd name="T80" fmla="*/ 0 w 177"/>
                        <a:gd name="T81" fmla="*/ 2147483647 h 68"/>
                        <a:gd name="T82" fmla="*/ 2147483647 w 177"/>
                        <a:gd name="T83" fmla="*/ 2147483647 h 68"/>
                        <a:gd name="T84" fmla="*/ 2147483647 w 177"/>
                        <a:gd name="T85" fmla="*/ 2147483647 h 68"/>
                        <a:gd name="T86" fmla="*/ 2147483647 w 177"/>
                        <a:gd name="T87" fmla="*/ 2147483647 h 68"/>
                        <a:gd name="T88" fmla="*/ 2147483647 w 177"/>
                        <a:gd name="T89" fmla="*/ 2147483647 h 68"/>
                        <a:gd name="T90" fmla="*/ 2147483647 w 177"/>
                        <a:gd name="T91" fmla="*/ 2147483647 h 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7"/>
                        <a:gd name="T139" fmla="*/ 0 h 68"/>
                        <a:gd name="T140" fmla="*/ 177 w 177"/>
                        <a:gd name="T141" fmla="*/ 68 h 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7" h="68">
                          <a:moveTo>
                            <a:pt x="31" y="41"/>
                          </a:moveTo>
                          <a:lnTo>
                            <a:pt x="20" y="39"/>
                          </a:lnTo>
                          <a:lnTo>
                            <a:pt x="30" y="37"/>
                          </a:lnTo>
                          <a:lnTo>
                            <a:pt x="19" y="36"/>
                          </a:lnTo>
                          <a:lnTo>
                            <a:pt x="19" y="35"/>
                          </a:lnTo>
                          <a:lnTo>
                            <a:pt x="15" y="35"/>
                          </a:lnTo>
                          <a:lnTo>
                            <a:pt x="18" y="32"/>
                          </a:lnTo>
                          <a:lnTo>
                            <a:pt x="26" y="35"/>
                          </a:lnTo>
                          <a:lnTo>
                            <a:pt x="30" y="31"/>
                          </a:lnTo>
                          <a:lnTo>
                            <a:pt x="26" y="30"/>
                          </a:lnTo>
                          <a:lnTo>
                            <a:pt x="29" y="29"/>
                          </a:lnTo>
                          <a:lnTo>
                            <a:pt x="41" y="30"/>
                          </a:lnTo>
                          <a:lnTo>
                            <a:pt x="35" y="27"/>
                          </a:lnTo>
                          <a:lnTo>
                            <a:pt x="44" y="26"/>
                          </a:lnTo>
                          <a:lnTo>
                            <a:pt x="40" y="24"/>
                          </a:lnTo>
                          <a:lnTo>
                            <a:pt x="69" y="18"/>
                          </a:lnTo>
                          <a:lnTo>
                            <a:pt x="63" y="17"/>
                          </a:lnTo>
                          <a:lnTo>
                            <a:pt x="66" y="16"/>
                          </a:lnTo>
                          <a:lnTo>
                            <a:pt x="73" y="16"/>
                          </a:lnTo>
                          <a:lnTo>
                            <a:pt x="70" y="18"/>
                          </a:lnTo>
                          <a:lnTo>
                            <a:pt x="73" y="18"/>
                          </a:lnTo>
                          <a:lnTo>
                            <a:pt x="77" y="16"/>
                          </a:lnTo>
                          <a:lnTo>
                            <a:pt x="74" y="16"/>
                          </a:lnTo>
                          <a:lnTo>
                            <a:pt x="74" y="14"/>
                          </a:lnTo>
                          <a:lnTo>
                            <a:pt x="95" y="15"/>
                          </a:lnTo>
                          <a:lnTo>
                            <a:pt x="115" y="13"/>
                          </a:lnTo>
                          <a:lnTo>
                            <a:pt x="132" y="8"/>
                          </a:lnTo>
                          <a:lnTo>
                            <a:pt x="137" y="9"/>
                          </a:lnTo>
                          <a:lnTo>
                            <a:pt x="133" y="6"/>
                          </a:lnTo>
                          <a:lnTo>
                            <a:pt x="134" y="5"/>
                          </a:lnTo>
                          <a:lnTo>
                            <a:pt x="157" y="0"/>
                          </a:lnTo>
                          <a:lnTo>
                            <a:pt x="174" y="5"/>
                          </a:lnTo>
                          <a:lnTo>
                            <a:pt x="177" y="8"/>
                          </a:lnTo>
                          <a:lnTo>
                            <a:pt x="173" y="14"/>
                          </a:lnTo>
                          <a:lnTo>
                            <a:pt x="156" y="17"/>
                          </a:lnTo>
                          <a:lnTo>
                            <a:pt x="116" y="24"/>
                          </a:lnTo>
                          <a:lnTo>
                            <a:pt x="93" y="32"/>
                          </a:lnTo>
                          <a:lnTo>
                            <a:pt x="90" y="30"/>
                          </a:lnTo>
                          <a:lnTo>
                            <a:pt x="85" y="36"/>
                          </a:lnTo>
                          <a:lnTo>
                            <a:pt x="75" y="36"/>
                          </a:lnTo>
                          <a:lnTo>
                            <a:pt x="86" y="37"/>
                          </a:lnTo>
                          <a:lnTo>
                            <a:pt x="81" y="39"/>
                          </a:lnTo>
                          <a:lnTo>
                            <a:pt x="83" y="40"/>
                          </a:lnTo>
                          <a:lnTo>
                            <a:pt x="82" y="40"/>
                          </a:lnTo>
                          <a:lnTo>
                            <a:pt x="71" y="39"/>
                          </a:lnTo>
                          <a:lnTo>
                            <a:pt x="77" y="41"/>
                          </a:lnTo>
                          <a:lnTo>
                            <a:pt x="77" y="43"/>
                          </a:lnTo>
                          <a:lnTo>
                            <a:pt x="67" y="41"/>
                          </a:lnTo>
                          <a:lnTo>
                            <a:pt x="70" y="42"/>
                          </a:lnTo>
                          <a:lnTo>
                            <a:pt x="71" y="46"/>
                          </a:lnTo>
                          <a:lnTo>
                            <a:pt x="55" y="43"/>
                          </a:lnTo>
                          <a:lnTo>
                            <a:pt x="63" y="47"/>
                          </a:lnTo>
                          <a:lnTo>
                            <a:pt x="66" y="50"/>
                          </a:lnTo>
                          <a:lnTo>
                            <a:pt x="61" y="50"/>
                          </a:lnTo>
                          <a:lnTo>
                            <a:pt x="63" y="51"/>
                          </a:lnTo>
                          <a:lnTo>
                            <a:pt x="60" y="51"/>
                          </a:lnTo>
                          <a:lnTo>
                            <a:pt x="61" y="55"/>
                          </a:lnTo>
                          <a:lnTo>
                            <a:pt x="49" y="51"/>
                          </a:lnTo>
                          <a:lnTo>
                            <a:pt x="52" y="52"/>
                          </a:lnTo>
                          <a:lnTo>
                            <a:pt x="48" y="52"/>
                          </a:lnTo>
                          <a:lnTo>
                            <a:pt x="59" y="56"/>
                          </a:lnTo>
                          <a:lnTo>
                            <a:pt x="59" y="59"/>
                          </a:lnTo>
                          <a:lnTo>
                            <a:pt x="52" y="57"/>
                          </a:lnTo>
                          <a:lnTo>
                            <a:pt x="41" y="57"/>
                          </a:lnTo>
                          <a:lnTo>
                            <a:pt x="52" y="58"/>
                          </a:lnTo>
                          <a:lnTo>
                            <a:pt x="54" y="59"/>
                          </a:lnTo>
                          <a:lnTo>
                            <a:pt x="57" y="60"/>
                          </a:lnTo>
                          <a:lnTo>
                            <a:pt x="55" y="62"/>
                          </a:lnTo>
                          <a:lnTo>
                            <a:pt x="45" y="60"/>
                          </a:lnTo>
                          <a:lnTo>
                            <a:pt x="54" y="63"/>
                          </a:lnTo>
                          <a:lnTo>
                            <a:pt x="50" y="68"/>
                          </a:lnTo>
                          <a:lnTo>
                            <a:pt x="35" y="64"/>
                          </a:lnTo>
                          <a:lnTo>
                            <a:pt x="38" y="67"/>
                          </a:lnTo>
                          <a:lnTo>
                            <a:pt x="22" y="64"/>
                          </a:lnTo>
                          <a:lnTo>
                            <a:pt x="19" y="66"/>
                          </a:lnTo>
                          <a:lnTo>
                            <a:pt x="13" y="67"/>
                          </a:lnTo>
                          <a:lnTo>
                            <a:pt x="12" y="67"/>
                          </a:lnTo>
                          <a:lnTo>
                            <a:pt x="10" y="66"/>
                          </a:lnTo>
                          <a:lnTo>
                            <a:pt x="13" y="64"/>
                          </a:lnTo>
                          <a:lnTo>
                            <a:pt x="22" y="59"/>
                          </a:lnTo>
                          <a:lnTo>
                            <a:pt x="8" y="61"/>
                          </a:lnTo>
                          <a:lnTo>
                            <a:pt x="0" y="58"/>
                          </a:lnTo>
                          <a:lnTo>
                            <a:pt x="14" y="55"/>
                          </a:lnTo>
                          <a:lnTo>
                            <a:pt x="11" y="55"/>
                          </a:lnTo>
                          <a:lnTo>
                            <a:pt x="15" y="51"/>
                          </a:lnTo>
                          <a:lnTo>
                            <a:pt x="28" y="52"/>
                          </a:lnTo>
                          <a:lnTo>
                            <a:pt x="15" y="49"/>
                          </a:lnTo>
                          <a:lnTo>
                            <a:pt x="24" y="49"/>
                          </a:lnTo>
                          <a:lnTo>
                            <a:pt x="16" y="48"/>
                          </a:lnTo>
                          <a:lnTo>
                            <a:pt x="18" y="46"/>
                          </a:lnTo>
                          <a:lnTo>
                            <a:pt x="30" y="46"/>
                          </a:lnTo>
                          <a:lnTo>
                            <a:pt x="18" y="42"/>
                          </a:lnTo>
                          <a:lnTo>
                            <a:pt x="31" y="41"/>
                          </a:lnTo>
                        </a:path>
                      </a:pathLst>
                    </a:custGeom>
                    <a:noFill/>
                    <a:ln w="4763">
                      <a:solidFill>
                        <a:srgbClr val="6E6E6E"/>
                      </a:solidFill>
                      <a:prstDash val="solid"/>
                      <a:round/>
                      <a:headEnd/>
                      <a:tailEnd/>
                    </a:ln>
                  </p:spPr>
                  <p:txBody>
                    <a:bodyPr/>
                    <a:lstStyle/>
                    <a:p>
                      <a:endParaRPr lang="en-US" dirty="0"/>
                    </a:p>
                  </p:txBody>
                </p:sp>
                <p:sp>
                  <p:nvSpPr>
                    <p:cNvPr id="73" name="Freeform 72"/>
                    <p:cNvSpPr>
                      <a:spLocks/>
                    </p:cNvSpPr>
                    <p:nvPr/>
                  </p:nvSpPr>
                  <p:spPr bwMode="auto">
                    <a:xfrm>
                      <a:off x="7262813" y="1028522"/>
                      <a:ext cx="11112" cy="3175"/>
                    </a:xfrm>
                    <a:custGeom>
                      <a:avLst/>
                      <a:gdLst>
                        <a:gd name="T0" fmla="*/ 2147483647 w 12"/>
                        <a:gd name="T1" fmla="*/ 2147483647 h 3"/>
                        <a:gd name="T2" fmla="*/ 0 w 12"/>
                        <a:gd name="T3" fmla="*/ 0 h 3"/>
                        <a:gd name="T4" fmla="*/ 2147483647 w 12"/>
                        <a:gd name="T5" fmla="*/ 0 h 3"/>
                        <a:gd name="T6" fmla="*/ 2147483647 w 12"/>
                        <a:gd name="T7" fmla="*/ 2147483647 h 3"/>
                        <a:gd name="T8" fmla="*/ 2147483647 w 12"/>
                        <a:gd name="T9" fmla="*/ 2147483647 h 3"/>
                        <a:gd name="T10" fmla="*/ 0 60000 65536"/>
                        <a:gd name="T11" fmla="*/ 0 60000 65536"/>
                        <a:gd name="T12" fmla="*/ 0 60000 65536"/>
                        <a:gd name="T13" fmla="*/ 0 60000 65536"/>
                        <a:gd name="T14" fmla="*/ 0 60000 65536"/>
                        <a:gd name="T15" fmla="*/ 0 w 12"/>
                        <a:gd name="T16" fmla="*/ 0 h 3"/>
                        <a:gd name="T17" fmla="*/ 12 w 12"/>
                        <a:gd name="T18" fmla="*/ 3 h 3"/>
                      </a:gdLst>
                      <a:ahLst/>
                      <a:cxnLst>
                        <a:cxn ang="T10">
                          <a:pos x="T0" y="T1"/>
                        </a:cxn>
                        <a:cxn ang="T11">
                          <a:pos x="T2" y="T3"/>
                        </a:cxn>
                        <a:cxn ang="T12">
                          <a:pos x="T4" y="T5"/>
                        </a:cxn>
                        <a:cxn ang="T13">
                          <a:pos x="T6" y="T7"/>
                        </a:cxn>
                        <a:cxn ang="T14">
                          <a:pos x="T8" y="T9"/>
                        </a:cxn>
                      </a:cxnLst>
                      <a:rect l="T15" t="T16" r="T17" b="T18"/>
                      <a:pathLst>
                        <a:path w="12" h="3">
                          <a:moveTo>
                            <a:pt x="12" y="3"/>
                          </a:moveTo>
                          <a:lnTo>
                            <a:pt x="0" y="0"/>
                          </a:lnTo>
                          <a:lnTo>
                            <a:pt x="7" y="0"/>
                          </a:lnTo>
                          <a:lnTo>
                            <a:pt x="12" y="2"/>
                          </a:lnTo>
                          <a:lnTo>
                            <a:pt x="12" y="3"/>
                          </a:lnTo>
                        </a:path>
                      </a:pathLst>
                    </a:custGeom>
                    <a:noFill/>
                    <a:ln w="4763">
                      <a:solidFill>
                        <a:srgbClr val="6E6E6E"/>
                      </a:solidFill>
                      <a:prstDash val="solid"/>
                      <a:round/>
                      <a:headEnd/>
                      <a:tailEnd/>
                    </a:ln>
                  </p:spPr>
                  <p:txBody>
                    <a:bodyPr/>
                    <a:lstStyle/>
                    <a:p>
                      <a:endParaRPr lang="en-US" dirty="0"/>
                    </a:p>
                  </p:txBody>
                </p:sp>
                <p:sp>
                  <p:nvSpPr>
                    <p:cNvPr id="74" name="Freeform 73"/>
                    <p:cNvSpPr>
                      <a:spLocks/>
                    </p:cNvSpPr>
                    <p:nvPr/>
                  </p:nvSpPr>
                  <p:spPr bwMode="auto">
                    <a:xfrm>
                      <a:off x="7089775" y="1031697"/>
                      <a:ext cx="3175" cy="4763"/>
                    </a:xfrm>
                    <a:custGeom>
                      <a:avLst/>
                      <a:gdLst>
                        <a:gd name="T0" fmla="*/ 2147483647 w 4"/>
                        <a:gd name="T1" fmla="*/ 2147483647 h 4"/>
                        <a:gd name="T2" fmla="*/ 0 w 4"/>
                        <a:gd name="T3" fmla="*/ 0 h 4"/>
                        <a:gd name="T4" fmla="*/ 2147483647 w 4"/>
                        <a:gd name="T5" fmla="*/ 2147483647 h 4"/>
                        <a:gd name="T6" fmla="*/ 2147483647 w 4"/>
                        <a:gd name="T7" fmla="*/ 2147483647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4"/>
                          </a:moveTo>
                          <a:lnTo>
                            <a:pt x="0" y="0"/>
                          </a:lnTo>
                          <a:lnTo>
                            <a:pt x="4" y="2"/>
                          </a:lnTo>
                          <a:lnTo>
                            <a:pt x="3" y="4"/>
                          </a:lnTo>
                        </a:path>
                      </a:pathLst>
                    </a:custGeom>
                    <a:noFill/>
                    <a:ln w="4763">
                      <a:solidFill>
                        <a:srgbClr val="6E6E6E"/>
                      </a:solidFill>
                      <a:prstDash val="solid"/>
                      <a:round/>
                      <a:headEnd/>
                      <a:tailEnd/>
                    </a:ln>
                  </p:spPr>
                  <p:txBody>
                    <a:bodyPr/>
                    <a:lstStyle/>
                    <a:p>
                      <a:endParaRPr lang="en-US" dirty="0"/>
                    </a:p>
                  </p:txBody>
                </p:sp>
                <p:sp>
                  <p:nvSpPr>
                    <p:cNvPr id="75" name="Freeform 74"/>
                    <p:cNvSpPr>
                      <a:spLocks/>
                    </p:cNvSpPr>
                    <p:nvPr/>
                  </p:nvSpPr>
                  <p:spPr bwMode="auto">
                    <a:xfrm>
                      <a:off x="7073900" y="1033285"/>
                      <a:ext cx="15875" cy="3175"/>
                    </a:xfrm>
                    <a:custGeom>
                      <a:avLst/>
                      <a:gdLst>
                        <a:gd name="T0" fmla="*/ 2147483647 w 18"/>
                        <a:gd name="T1" fmla="*/ 2147483647 h 3"/>
                        <a:gd name="T2" fmla="*/ 0 w 18"/>
                        <a:gd name="T3" fmla="*/ 2147483647 h 3"/>
                        <a:gd name="T4" fmla="*/ 2147483647 w 18"/>
                        <a:gd name="T5" fmla="*/ 0 h 3"/>
                        <a:gd name="T6" fmla="*/ 2147483647 w 18"/>
                        <a:gd name="T7" fmla="*/ 2147483647 h 3"/>
                        <a:gd name="T8" fmla="*/ 2147483647 w 18"/>
                        <a:gd name="T9" fmla="*/ 2147483647 h 3"/>
                        <a:gd name="T10" fmla="*/ 2147483647 w 18"/>
                        <a:gd name="T11" fmla="*/ 2147483647 h 3"/>
                        <a:gd name="T12" fmla="*/ 2147483647 w 18"/>
                        <a:gd name="T13" fmla="*/ 2147483647 h 3"/>
                        <a:gd name="T14" fmla="*/ 0 60000 65536"/>
                        <a:gd name="T15" fmla="*/ 0 60000 65536"/>
                        <a:gd name="T16" fmla="*/ 0 60000 65536"/>
                        <a:gd name="T17" fmla="*/ 0 60000 65536"/>
                        <a:gd name="T18" fmla="*/ 0 60000 65536"/>
                        <a:gd name="T19" fmla="*/ 0 60000 65536"/>
                        <a:gd name="T20" fmla="*/ 0 60000 65536"/>
                        <a:gd name="T21" fmla="*/ 0 w 18"/>
                        <a:gd name="T22" fmla="*/ 0 h 3"/>
                        <a:gd name="T23" fmla="*/ 18 w 18"/>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
                          <a:moveTo>
                            <a:pt x="16" y="3"/>
                          </a:moveTo>
                          <a:lnTo>
                            <a:pt x="0" y="2"/>
                          </a:lnTo>
                          <a:lnTo>
                            <a:pt x="13" y="0"/>
                          </a:lnTo>
                          <a:lnTo>
                            <a:pt x="17" y="1"/>
                          </a:lnTo>
                          <a:lnTo>
                            <a:pt x="18" y="3"/>
                          </a:lnTo>
                          <a:lnTo>
                            <a:pt x="13" y="1"/>
                          </a:lnTo>
                          <a:lnTo>
                            <a:pt x="16" y="3"/>
                          </a:lnTo>
                        </a:path>
                      </a:pathLst>
                    </a:custGeom>
                    <a:noFill/>
                    <a:ln w="4763">
                      <a:solidFill>
                        <a:srgbClr val="6E6E6E"/>
                      </a:solidFill>
                      <a:prstDash val="solid"/>
                      <a:round/>
                      <a:headEnd/>
                      <a:tailEnd/>
                    </a:ln>
                  </p:spPr>
                  <p:txBody>
                    <a:bodyPr/>
                    <a:lstStyle/>
                    <a:p>
                      <a:endParaRPr lang="en-US" dirty="0"/>
                    </a:p>
                  </p:txBody>
                </p:sp>
                <p:sp>
                  <p:nvSpPr>
                    <p:cNvPr id="76" name="Freeform 75"/>
                    <p:cNvSpPr>
                      <a:spLocks/>
                    </p:cNvSpPr>
                    <p:nvPr/>
                  </p:nvSpPr>
                  <p:spPr bwMode="auto">
                    <a:xfrm>
                      <a:off x="6924675" y="1045985"/>
                      <a:ext cx="9525" cy="4762"/>
                    </a:xfrm>
                    <a:custGeom>
                      <a:avLst/>
                      <a:gdLst>
                        <a:gd name="T0" fmla="*/ 2147483647 w 11"/>
                        <a:gd name="T1" fmla="*/ 0 h 5"/>
                        <a:gd name="T2" fmla="*/ 2147483647 w 11"/>
                        <a:gd name="T3" fmla="*/ 2147483647 h 5"/>
                        <a:gd name="T4" fmla="*/ 2147483647 w 11"/>
                        <a:gd name="T5" fmla="*/ 2147483647 h 5"/>
                        <a:gd name="T6" fmla="*/ 2147483647 w 11"/>
                        <a:gd name="T7" fmla="*/ 2147483647 h 5"/>
                        <a:gd name="T8" fmla="*/ 2147483647 w 11"/>
                        <a:gd name="T9" fmla="*/ 2147483647 h 5"/>
                        <a:gd name="T10" fmla="*/ 0 w 11"/>
                        <a:gd name="T11" fmla="*/ 2147483647 h 5"/>
                        <a:gd name="T12" fmla="*/ 2147483647 w 11"/>
                        <a:gd name="T13" fmla="*/ 0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6" y="0"/>
                          </a:moveTo>
                          <a:lnTo>
                            <a:pt x="5" y="1"/>
                          </a:lnTo>
                          <a:lnTo>
                            <a:pt x="11" y="3"/>
                          </a:lnTo>
                          <a:lnTo>
                            <a:pt x="8" y="3"/>
                          </a:lnTo>
                          <a:lnTo>
                            <a:pt x="10" y="5"/>
                          </a:lnTo>
                          <a:lnTo>
                            <a:pt x="0" y="2"/>
                          </a:lnTo>
                          <a:lnTo>
                            <a:pt x="6" y="0"/>
                          </a:lnTo>
                        </a:path>
                      </a:pathLst>
                    </a:custGeom>
                    <a:noFill/>
                    <a:ln w="4763">
                      <a:solidFill>
                        <a:srgbClr val="6E6E6E"/>
                      </a:solidFill>
                      <a:prstDash val="solid"/>
                      <a:round/>
                      <a:headEnd/>
                      <a:tailEnd/>
                    </a:ln>
                  </p:spPr>
                  <p:txBody>
                    <a:bodyPr/>
                    <a:lstStyle/>
                    <a:p>
                      <a:endParaRPr lang="en-US" dirty="0"/>
                    </a:p>
                  </p:txBody>
                </p:sp>
                <p:sp>
                  <p:nvSpPr>
                    <p:cNvPr id="77" name="Freeform 76"/>
                    <p:cNvSpPr>
                      <a:spLocks/>
                    </p:cNvSpPr>
                    <p:nvPr/>
                  </p:nvSpPr>
                  <p:spPr bwMode="auto">
                    <a:xfrm>
                      <a:off x="6986588" y="1053922"/>
                      <a:ext cx="9525" cy="3175"/>
                    </a:xfrm>
                    <a:custGeom>
                      <a:avLst/>
                      <a:gdLst>
                        <a:gd name="T0" fmla="*/ 2147483647 w 12"/>
                        <a:gd name="T1" fmla="*/ 0 h 3"/>
                        <a:gd name="T2" fmla="*/ 2147483647 w 12"/>
                        <a:gd name="T3" fmla="*/ 2147483647 h 3"/>
                        <a:gd name="T4" fmla="*/ 2147483647 w 12"/>
                        <a:gd name="T5" fmla="*/ 2147483647 h 3"/>
                        <a:gd name="T6" fmla="*/ 2147483647 w 12"/>
                        <a:gd name="T7" fmla="*/ 2147483647 h 3"/>
                        <a:gd name="T8" fmla="*/ 0 w 12"/>
                        <a:gd name="T9" fmla="*/ 2147483647 h 3"/>
                        <a:gd name="T10" fmla="*/ 2147483647 w 12"/>
                        <a:gd name="T11" fmla="*/ 0 h 3"/>
                        <a:gd name="T12" fmla="*/ 0 60000 65536"/>
                        <a:gd name="T13" fmla="*/ 0 60000 65536"/>
                        <a:gd name="T14" fmla="*/ 0 60000 65536"/>
                        <a:gd name="T15" fmla="*/ 0 60000 65536"/>
                        <a:gd name="T16" fmla="*/ 0 60000 65536"/>
                        <a:gd name="T17" fmla="*/ 0 60000 65536"/>
                        <a:gd name="T18" fmla="*/ 0 w 12"/>
                        <a:gd name="T19" fmla="*/ 0 h 3"/>
                        <a:gd name="T20" fmla="*/ 12 w 12"/>
                        <a:gd name="T21" fmla="*/ 3 h 3"/>
                      </a:gdLst>
                      <a:ahLst/>
                      <a:cxnLst>
                        <a:cxn ang="T12">
                          <a:pos x="T0" y="T1"/>
                        </a:cxn>
                        <a:cxn ang="T13">
                          <a:pos x="T2" y="T3"/>
                        </a:cxn>
                        <a:cxn ang="T14">
                          <a:pos x="T4" y="T5"/>
                        </a:cxn>
                        <a:cxn ang="T15">
                          <a:pos x="T6" y="T7"/>
                        </a:cxn>
                        <a:cxn ang="T16">
                          <a:pos x="T8" y="T9"/>
                        </a:cxn>
                        <a:cxn ang="T17">
                          <a:pos x="T10" y="T11"/>
                        </a:cxn>
                      </a:cxnLst>
                      <a:rect l="T18" t="T19" r="T20" b="T21"/>
                      <a:pathLst>
                        <a:path w="12" h="3">
                          <a:moveTo>
                            <a:pt x="10" y="0"/>
                          </a:moveTo>
                          <a:lnTo>
                            <a:pt x="12" y="2"/>
                          </a:lnTo>
                          <a:lnTo>
                            <a:pt x="6" y="2"/>
                          </a:lnTo>
                          <a:lnTo>
                            <a:pt x="10" y="3"/>
                          </a:lnTo>
                          <a:lnTo>
                            <a:pt x="0" y="2"/>
                          </a:lnTo>
                          <a:lnTo>
                            <a:pt x="10" y="0"/>
                          </a:lnTo>
                        </a:path>
                      </a:pathLst>
                    </a:custGeom>
                    <a:noFill/>
                    <a:ln w="4763">
                      <a:solidFill>
                        <a:srgbClr val="6E6E6E"/>
                      </a:solidFill>
                      <a:prstDash val="solid"/>
                      <a:round/>
                      <a:headEnd/>
                      <a:tailEnd/>
                    </a:ln>
                  </p:spPr>
                  <p:txBody>
                    <a:bodyPr/>
                    <a:lstStyle/>
                    <a:p>
                      <a:endParaRPr lang="en-US" dirty="0"/>
                    </a:p>
                  </p:txBody>
                </p:sp>
                <p:sp>
                  <p:nvSpPr>
                    <p:cNvPr id="78" name="Freeform 77"/>
                    <p:cNvSpPr>
                      <a:spLocks/>
                    </p:cNvSpPr>
                    <p:nvPr/>
                  </p:nvSpPr>
                  <p:spPr bwMode="auto">
                    <a:xfrm>
                      <a:off x="6986588" y="1058685"/>
                      <a:ext cx="4762" cy="3175"/>
                    </a:xfrm>
                    <a:custGeom>
                      <a:avLst/>
                      <a:gdLst>
                        <a:gd name="T0" fmla="*/ 2147483647 w 6"/>
                        <a:gd name="T1" fmla="*/ 2147483647 h 3"/>
                        <a:gd name="T2" fmla="*/ 0 w 6"/>
                        <a:gd name="T3" fmla="*/ 2147483647 h 3"/>
                        <a:gd name="T4" fmla="*/ 0 w 6"/>
                        <a:gd name="T5" fmla="*/ 0 h 3"/>
                        <a:gd name="T6" fmla="*/ 2147483647 w 6"/>
                        <a:gd name="T7" fmla="*/ 2147483647 h 3"/>
                        <a:gd name="T8" fmla="*/ 2147483647 w 6"/>
                        <a:gd name="T9" fmla="*/ 2147483647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3" y="3"/>
                          </a:moveTo>
                          <a:lnTo>
                            <a:pt x="0" y="3"/>
                          </a:lnTo>
                          <a:lnTo>
                            <a:pt x="0" y="0"/>
                          </a:lnTo>
                          <a:lnTo>
                            <a:pt x="6" y="2"/>
                          </a:lnTo>
                          <a:lnTo>
                            <a:pt x="3" y="3"/>
                          </a:lnTo>
                        </a:path>
                      </a:pathLst>
                    </a:custGeom>
                    <a:noFill/>
                    <a:ln w="4763">
                      <a:solidFill>
                        <a:srgbClr val="6E6E6E"/>
                      </a:solidFill>
                      <a:prstDash val="solid"/>
                      <a:round/>
                      <a:headEnd/>
                      <a:tailEnd/>
                    </a:ln>
                  </p:spPr>
                  <p:txBody>
                    <a:bodyPr/>
                    <a:lstStyle/>
                    <a:p>
                      <a:endParaRPr lang="en-US" dirty="0"/>
                    </a:p>
                  </p:txBody>
                </p:sp>
                <p:sp>
                  <p:nvSpPr>
                    <p:cNvPr id="79" name="Freeform 78"/>
                    <p:cNvSpPr>
                      <a:spLocks/>
                    </p:cNvSpPr>
                    <p:nvPr/>
                  </p:nvSpPr>
                  <p:spPr bwMode="auto">
                    <a:xfrm>
                      <a:off x="7300913" y="1061860"/>
                      <a:ext cx="23812" cy="6350"/>
                    </a:xfrm>
                    <a:custGeom>
                      <a:avLst/>
                      <a:gdLst>
                        <a:gd name="T0" fmla="*/ 2147483647 w 26"/>
                        <a:gd name="T1" fmla="*/ 2147483647 h 7"/>
                        <a:gd name="T2" fmla="*/ 0 w 26"/>
                        <a:gd name="T3" fmla="*/ 2147483647 h 7"/>
                        <a:gd name="T4" fmla="*/ 2147483647 w 26"/>
                        <a:gd name="T5" fmla="*/ 2147483647 h 7"/>
                        <a:gd name="T6" fmla="*/ 2147483647 w 26"/>
                        <a:gd name="T7" fmla="*/ 0 h 7"/>
                        <a:gd name="T8" fmla="*/ 2147483647 w 26"/>
                        <a:gd name="T9" fmla="*/ 2147483647 h 7"/>
                        <a:gd name="T10" fmla="*/ 2147483647 w 26"/>
                        <a:gd name="T11" fmla="*/ 2147483647 h 7"/>
                        <a:gd name="T12" fmla="*/ 2147483647 w 26"/>
                        <a:gd name="T13" fmla="*/ 2147483647 h 7"/>
                        <a:gd name="T14" fmla="*/ 0 60000 65536"/>
                        <a:gd name="T15" fmla="*/ 0 60000 65536"/>
                        <a:gd name="T16" fmla="*/ 0 60000 65536"/>
                        <a:gd name="T17" fmla="*/ 0 60000 65536"/>
                        <a:gd name="T18" fmla="*/ 0 60000 65536"/>
                        <a:gd name="T19" fmla="*/ 0 60000 65536"/>
                        <a:gd name="T20" fmla="*/ 0 60000 65536"/>
                        <a:gd name="T21" fmla="*/ 0 w 26"/>
                        <a:gd name="T22" fmla="*/ 0 h 7"/>
                        <a:gd name="T23" fmla="*/ 26 w 26"/>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7">
                          <a:moveTo>
                            <a:pt x="24" y="7"/>
                          </a:moveTo>
                          <a:lnTo>
                            <a:pt x="0" y="3"/>
                          </a:lnTo>
                          <a:lnTo>
                            <a:pt x="6" y="3"/>
                          </a:lnTo>
                          <a:lnTo>
                            <a:pt x="4" y="0"/>
                          </a:lnTo>
                          <a:lnTo>
                            <a:pt x="22" y="1"/>
                          </a:lnTo>
                          <a:lnTo>
                            <a:pt x="26" y="2"/>
                          </a:lnTo>
                          <a:lnTo>
                            <a:pt x="24" y="7"/>
                          </a:lnTo>
                        </a:path>
                      </a:pathLst>
                    </a:custGeom>
                    <a:noFill/>
                    <a:ln w="4763">
                      <a:solidFill>
                        <a:srgbClr val="6E6E6E"/>
                      </a:solidFill>
                      <a:prstDash val="solid"/>
                      <a:round/>
                      <a:headEnd/>
                      <a:tailEnd/>
                    </a:ln>
                  </p:spPr>
                  <p:txBody>
                    <a:bodyPr/>
                    <a:lstStyle/>
                    <a:p>
                      <a:endParaRPr lang="en-US" dirty="0"/>
                    </a:p>
                  </p:txBody>
                </p:sp>
                <p:sp>
                  <p:nvSpPr>
                    <p:cNvPr id="80" name="Freeform 79"/>
                    <p:cNvSpPr>
                      <a:spLocks/>
                    </p:cNvSpPr>
                    <p:nvPr/>
                  </p:nvSpPr>
                  <p:spPr bwMode="auto">
                    <a:xfrm>
                      <a:off x="6951663" y="1068210"/>
                      <a:ext cx="4762" cy="0"/>
                    </a:xfrm>
                    <a:custGeom>
                      <a:avLst/>
                      <a:gdLst>
                        <a:gd name="T0" fmla="*/ 2147483647 w 6"/>
                        <a:gd name="T1" fmla="*/ 0 h 2"/>
                        <a:gd name="T2" fmla="*/ 2147483647 w 6"/>
                        <a:gd name="T3" fmla="*/ 0 h 2"/>
                        <a:gd name="T4" fmla="*/ 2147483647 w 6"/>
                        <a:gd name="T5" fmla="*/ 0 h 2"/>
                        <a:gd name="T6" fmla="*/ 0 w 6"/>
                        <a:gd name="T7" fmla="*/ 0 h 2"/>
                        <a:gd name="T8" fmla="*/ 2147483647 w 6"/>
                        <a:gd name="T9" fmla="*/ 0 h 2"/>
                        <a:gd name="T10" fmla="*/ 0 60000 65536"/>
                        <a:gd name="T11" fmla="*/ 0 60000 65536"/>
                        <a:gd name="T12" fmla="*/ 0 60000 65536"/>
                        <a:gd name="T13" fmla="*/ 0 60000 65536"/>
                        <a:gd name="T14" fmla="*/ 0 60000 65536"/>
                        <a:gd name="T15" fmla="*/ 0 w 6"/>
                        <a:gd name="T16" fmla="*/ 0 h 2"/>
                        <a:gd name="T17" fmla="*/ 6 w 6"/>
                        <a:gd name="T18" fmla="*/ 0 h 2"/>
                      </a:gdLst>
                      <a:ahLst/>
                      <a:cxnLst>
                        <a:cxn ang="T10">
                          <a:pos x="T0" y="T1"/>
                        </a:cxn>
                        <a:cxn ang="T11">
                          <a:pos x="T2" y="T3"/>
                        </a:cxn>
                        <a:cxn ang="T12">
                          <a:pos x="T4" y="T5"/>
                        </a:cxn>
                        <a:cxn ang="T13">
                          <a:pos x="T6" y="T7"/>
                        </a:cxn>
                        <a:cxn ang="T14">
                          <a:pos x="T8" y="T9"/>
                        </a:cxn>
                      </a:cxnLst>
                      <a:rect l="T15" t="T16" r="T17" b="T18"/>
                      <a:pathLst>
                        <a:path w="6" h="2">
                          <a:moveTo>
                            <a:pt x="3" y="0"/>
                          </a:moveTo>
                          <a:lnTo>
                            <a:pt x="6" y="1"/>
                          </a:lnTo>
                          <a:lnTo>
                            <a:pt x="5" y="2"/>
                          </a:lnTo>
                          <a:lnTo>
                            <a:pt x="0" y="1"/>
                          </a:lnTo>
                          <a:lnTo>
                            <a:pt x="3" y="0"/>
                          </a:lnTo>
                        </a:path>
                      </a:pathLst>
                    </a:custGeom>
                    <a:noFill/>
                    <a:ln w="4763">
                      <a:solidFill>
                        <a:srgbClr val="6E6E6E"/>
                      </a:solidFill>
                      <a:prstDash val="solid"/>
                      <a:round/>
                      <a:headEnd/>
                      <a:tailEnd/>
                    </a:ln>
                  </p:spPr>
                  <p:txBody>
                    <a:bodyPr/>
                    <a:lstStyle/>
                    <a:p>
                      <a:endParaRPr lang="en-US" dirty="0"/>
                    </a:p>
                  </p:txBody>
                </p:sp>
                <p:sp>
                  <p:nvSpPr>
                    <p:cNvPr id="81" name="Freeform 80"/>
                    <p:cNvSpPr>
                      <a:spLocks/>
                    </p:cNvSpPr>
                    <p:nvPr/>
                  </p:nvSpPr>
                  <p:spPr bwMode="auto">
                    <a:xfrm>
                      <a:off x="7666038" y="1071385"/>
                      <a:ext cx="49212" cy="11112"/>
                    </a:xfrm>
                    <a:custGeom>
                      <a:avLst/>
                      <a:gdLst>
                        <a:gd name="T0" fmla="*/ 2147483647 w 58"/>
                        <a:gd name="T1" fmla="*/ 0 h 12"/>
                        <a:gd name="T2" fmla="*/ 2147483647 w 58"/>
                        <a:gd name="T3" fmla="*/ 0 h 12"/>
                        <a:gd name="T4" fmla="*/ 2147483647 w 58"/>
                        <a:gd name="T5" fmla="*/ 2147483647 h 12"/>
                        <a:gd name="T6" fmla="*/ 2147483647 w 58"/>
                        <a:gd name="T7" fmla="*/ 2147483647 h 12"/>
                        <a:gd name="T8" fmla="*/ 2147483647 w 58"/>
                        <a:gd name="T9" fmla="*/ 2147483647 h 12"/>
                        <a:gd name="T10" fmla="*/ 0 w 58"/>
                        <a:gd name="T11" fmla="*/ 2147483647 h 12"/>
                        <a:gd name="T12" fmla="*/ 2147483647 w 58"/>
                        <a:gd name="T13" fmla="*/ 2147483647 h 12"/>
                        <a:gd name="T14" fmla="*/ 2147483647 w 5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2"/>
                        <a:gd name="T26" fmla="*/ 58 w 5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2">
                          <a:moveTo>
                            <a:pt x="7" y="0"/>
                          </a:moveTo>
                          <a:lnTo>
                            <a:pt x="27" y="0"/>
                          </a:lnTo>
                          <a:lnTo>
                            <a:pt x="49" y="6"/>
                          </a:lnTo>
                          <a:lnTo>
                            <a:pt x="58" y="12"/>
                          </a:lnTo>
                          <a:lnTo>
                            <a:pt x="12" y="7"/>
                          </a:lnTo>
                          <a:lnTo>
                            <a:pt x="0" y="9"/>
                          </a:lnTo>
                          <a:lnTo>
                            <a:pt x="8" y="5"/>
                          </a:lnTo>
                          <a:lnTo>
                            <a:pt x="7" y="0"/>
                          </a:lnTo>
                        </a:path>
                      </a:pathLst>
                    </a:custGeom>
                    <a:noFill/>
                    <a:ln w="4763">
                      <a:solidFill>
                        <a:srgbClr val="6E6E6E"/>
                      </a:solidFill>
                      <a:prstDash val="solid"/>
                      <a:round/>
                      <a:headEnd/>
                      <a:tailEnd/>
                    </a:ln>
                  </p:spPr>
                  <p:txBody>
                    <a:bodyPr/>
                    <a:lstStyle/>
                    <a:p>
                      <a:endParaRPr lang="en-US" dirty="0"/>
                    </a:p>
                  </p:txBody>
                </p:sp>
                <p:sp>
                  <p:nvSpPr>
                    <p:cNvPr id="82" name="Freeform 81"/>
                    <p:cNvSpPr>
                      <a:spLocks/>
                    </p:cNvSpPr>
                    <p:nvPr/>
                  </p:nvSpPr>
                  <p:spPr bwMode="auto">
                    <a:xfrm>
                      <a:off x="7459663" y="1072972"/>
                      <a:ext cx="63500" cy="23813"/>
                    </a:xfrm>
                    <a:custGeom>
                      <a:avLst/>
                      <a:gdLst>
                        <a:gd name="T0" fmla="*/ 2147483647 w 73"/>
                        <a:gd name="T1" fmla="*/ 2147483647 h 28"/>
                        <a:gd name="T2" fmla="*/ 2147483647 w 73"/>
                        <a:gd name="T3" fmla="*/ 2147483647 h 28"/>
                        <a:gd name="T4" fmla="*/ 2147483647 w 73"/>
                        <a:gd name="T5" fmla="*/ 2147483647 h 28"/>
                        <a:gd name="T6" fmla="*/ 2147483647 w 73"/>
                        <a:gd name="T7" fmla="*/ 2147483647 h 28"/>
                        <a:gd name="T8" fmla="*/ 2147483647 w 73"/>
                        <a:gd name="T9" fmla="*/ 2147483647 h 28"/>
                        <a:gd name="T10" fmla="*/ 2147483647 w 73"/>
                        <a:gd name="T11" fmla="*/ 2147483647 h 28"/>
                        <a:gd name="T12" fmla="*/ 2147483647 w 73"/>
                        <a:gd name="T13" fmla="*/ 2147483647 h 28"/>
                        <a:gd name="T14" fmla="*/ 2147483647 w 73"/>
                        <a:gd name="T15" fmla="*/ 2147483647 h 28"/>
                        <a:gd name="T16" fmla="*/ 2147483647 w 73"/>
                        <a:gd name="T17" fmla="*/ 2147483647 h 28"/>
                        <a:gd name="T18" fmla="*/ 0 w 73"/>
                        <a:gd name="T19" fmla="*/ 2147483647 h 28"/>
                        <a:gd name="T20" fmla="*/ 2147483647 w 73"/>
                        <a:gd name="T21" fmla="*/ 2147483647 h 28"/>
                        <a:gd name="T22" fmla="*/ 2147483647 w 73"/>
                        <a:gd name="T23" fmla="*/ 2147483647 h 28"/>
                        <a:gd name="T24" fmla="*/ 2147483647 w 73"/>
                        <a:gd name="T25" fmla="*/ 0 h 28"/>
                        <a:gd name="T26" fmla="*/ 2147483647 w 73"/>
                        <a:gd name="T27" fmla="*/ 2147483647 h 28"/>
                        <a:gd name="T28" fmla="*/ 2147483647 w 73"/>
                        <a:gd name="T29" fmla="*/ 2147483647 h 28"/>
                        <a:gd name="T30" fmla="*/ 2147483647 w 73"/>
                        <a:gd name="T31" fmla="*/ 2147483647 h 28"/>
                        <a:gd name="T32" fmla="*/ 2147483647 w 73"/>
                        <a:gd name="T33" fmla="*/ 2147483647 h 28"/>
                        <a:gd name="T34" fmla="*/ 2147483647 w 73"/>
                        <a:gd name="T35" fmla="*/ 2147483647 h 28"/>
                        <a:gd name="T36" fmla="*/ 2147483647 w 73"/>
                        <a:gd name="T37" fmla="*/ 2147483647 h 28"/>
                        <a:gd name="T38" fmla="*/ 2147483647 w 73"/>
                        <a:gd name="T39" fmla="*/ 2147483647 h 28"/>
                        <a:gd name="T40" fmla="*/ 2147483647 w 73"/>
                        <a:gd name="T41" fmla="*/ 2147483647 h 28"/>
                        <a:gd name="T42" fmla="*/ 2147483647 w 73"/>
                        <a:gd name="T43" fmla="*/ 2147483647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
                        <a:gd name="T67" fmla="*/ 0 h 28"/>
                        <a:gd name="T68" fmla="*/ 73 w 73"/>
                        <a:gd name="T69" fmla="*/ 28 h 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 h="28">
                          <a:moveTo>
                            <a:pt x="68" y="23"/>
                          </a:moveTo>
                          <a:lnTo>
                            <a:pt x="73" y="26"/>
                          </a:lnTo>
                          <a:lnTo>
                            <a:pt x="72" y="28"/>
                          </a:lnTo>
                          <a:lnTo>
                            <a:pt x="42" y="21"/>
                          </a:lnTo>
                          <a:lnTo>
                            <a:pt x="2" y="15"/>
                          </a:lnTo>
                          <a:lnTo>
                            <a:pt x="16" y="16"/>
                          </a:lnTo>
                          <a:lnTo>
                            <a:pt x="12" y="12"/>
                          </a:lnTo>
                          <a:lnTo>
                            <a:pt x="16" y="12"/>
                          </a:lnTo>
                          <a:lnTo>
                            <a:pt x="4" y="8"/>
                          </a:lnTo>
                          <a:lnTo>
                            <a:pt x="0" y="2"/>
                          </a:lnTo>
                          <a:lnTo>
                            <a:pt x="10" y="3"/>
                          </a:lnTo>
                          <a:lnTo>
                            <a:pt x="4" y="1"/>
                          </a:lnTo>
                          <a:lnTo>
                            <a:pt x="11" y="0"/>
                          </a:lnTo>
                          <a:lnTo>
                            <a:pt x="34" y="4"/>
                          </a:lnTo>
                          <a:lnTo>
                            <a:pt x="38" y="8"/>
                          </a:lnTo>
                          <a:lnTo>
                            <a:pt x="44" y="4"/>
                          </a:lnTo>
                          <a:lnTo>
                            <a:pt x="47" y="8"/>
                          </a:lnTo>
                          <a:lnTo>
                            <a:pt x="50" y="8"/>
                          </a:lnTo>
                          <a:lnTo>
                            <a:pt x="57" y="11"/>
                          </a:lnTo>
                          <a:lnTo>
                            <a:pt x="61" y="13"/>
                          </a:lnTo>
                          <a:lnTo>
                            <a:pt x="60" y="18"/>
                          </a:lnTo>
                          <a:lnTo>
                            <a:pt x="68" y="23"/>
                          </a:lnTo>
                        </a:path>
                      </a:pathLst>
                    </a:custGeom>
                    <a:noFill/>
                    <a:ln w="4763">
                      <a:solidFill>
                        <a:srgbClr val="6E6E6E"/>
                      </a:solidFill>
                      <a:prstDash val="solid"/>
                      <a:round/>
                      <a:headEnd/>
                      <a:tailEnd/>
                    </a:ln>
                  </p:spPr>
                  <p:txBody>
                    <a:bodyPr/>
                    <a:lstStyle/>
                    <a:p>
                      <a:endParaRPr lang="en-US" dirty="0"/>
                    </a:p>
                  </p:txBody>
                </p:sp>
                <p:sp>
                  <p:nvSpPr>
                    <p:cNvPr id="83" name="Freeform 82"/>
                    <p:cNvSpPr>
                      <a:spLocks/>
                    </p:cNvSpPr>
                    <p:nvPr/>
                  </p:nvSpPr>
                  <p:spPr bwMode="auto">
                    <a:xfrm>
                      <a:off x="7505700" y="1074560"/>
                      <a:ext cx="36513" cy="19050"/>
                    </a:xfrm>
                    <a:custGeom>
                      <a:avLst/>
                      <a:gdLst>
                        <a:gd name="T0" fmla="*/ 2147483647 w 42"/>
                        <a:gd name="T1" fmla="*/ 2147483647 h 22"/>
                        <a:gd name="T2" fmla="*/ 2147483647 w 42"/>
                        <a:gd name="T3" fmla="*/ 2147483647 h 22"/>
                        <a:gd name="T4" fmla="*/ 2147483647 w 42"/>
                        <a:gd name="T5" fmla="*/ 2147483647 h 22"/>
                        <a:gd name="T6" fmla="*/ 2147483647 w 42"/>
                        <a:gd name="T7" fmla="*/ 2147483647 h 22"/>
                        <a:gd name="T8" fmla="*/ 2147483647 w 42"/>
                        <a:gd name="T9" fmla="*/ 2147483647 h 22"/>
                        <a:gd name="T10" fmla="*/ 2147483647 w 42"/>
                        <a:gd name="T11" fmla="*/ 2147483647 h 22"/>
                        <a:gd name="T12" fmla="*/ 0 w 42"/>
                        <a:gd name="T13" fmla="*/ 2147483647 h 22"/>
                        <a:gd name="T14" fmla="*/ 2147483647 w 42"/>
                        <a:gd name="T15" fmla="*/ 0 h 22"/>
                        <a:gd name="T16" fmla="*/ 2147483647 w 42"/>
                        <a:gd name="T17" fmla="*/ 2147483647 h 22"/>
                        <a:gd name="T18" fmla="*/ 2147483647 w 42"/>
                        <a:gd name="T19" fmla="*/ 2147483647 h 22"/>
                        <a:gd name="T20" fmla="*/ 2147483647 w 42"/>
                        <a:gd name="T21" fmla="*/ 2147483647 h 22"/>
                        <a:gd name="T22" fmla="*/ 2147483647 w 42"/>
                        <a:gd name="T23" fmla="*/ 2147483647 h 22"/>
                        <a:gd name="T24" fmla="*/ 2147483647 w 42"/>
                        <a:gd name="T25" fmla="*/ 2147483647 h 22"/>
                        <a:gd name="T26" fmla="*/ 2147483647 w 42"/>
                        <a:gd name="T27" fmla="*/ 2147483647 h 22"/>
                        <a:gd name="T28" fmla="*/ 2147483647 w 42"/>
                        <a:gd name="T29" fmla="*/ 2147483647 h 22"/>
                        <a:gd name="T30" fmla="*/ 2147483647 w 42"/>
                        <a:gd name="T31" fmla="*/ 2147483647 h 22"/>
                        <a:gd name="T32" fmla="*/ 2147483647 w 42"/>
                        <a:gd name="T33" fmla="*/ 2147483647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2"/>
                        <a:gd name="T52" fmla="*/ 0 h 22"/>
                        <a:gd name="T53" fmla="*/ 42 w 42"/>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2" h="22">
                          <a:moveTo>
                            <a:pt x="17" y="20"/>
                          </a:moveTo>
                          <a:lnTo>
                            <a:pt x="16" y="20"/>
                          </a:lnTo>
                          <a:lnTo>
                            <a:pt x="16" y="19"/>
                          </a:lnTo>
                          <a:lnTo>
                            <a:pt x="11" y="15"/>
                          </a:lnTo>
                          <a:lnTo>
                            <a:pt x="7" y="12"/>
                          </a:lnTo>
                          <a:lnTo>
                            <a:pt x="9" y="9"/>
                          </a:lnTo>
                          <a:lnTo>
                            <a:pt x="0" y="4"/>
                          </a:lnTo>
                          <a:lnTo>
                            <a:pt x="2" y="0"/>
                          </a:lnTo>
                          <a:lnTo>
                            <a:pt x="17" y="2"/>
                          </a:lnTo>
                          <a:lnTo>
                            <a:pt x="25" y="4"/>
                          </a:lnTo>
                          <a:lnTo>
                            <a:pt x="26" y="6"/>
                          </a:lnTo>
                          <a:lnTo>
                            <a:pt x="36" y="7"/>
                          </a:lnTo>
                          <a:lnTo>
                            <a:pt x="38" y="9"/>
                          </a:lnTo>
                          <a:lnTo>
                            <a:pt x="42" y="9"/>
                          </a:lnTo>
                          <a:lnTo>
                            <a:pt x="19" y="19"/>
                          </a:lnTo>
                          <a:lnTo>
                            <a:pt x="21" y="22"/>
                          </a:lnTo>
                          <a:lnTo>
                            <a:pt x="17" y="20"/>
                          </a:lnTo>
                        </a:path>
                      </a:pathLst>
                    </a:custGeom>
                    <a:noFill/>
                    <a:ln w="4763">
                      <a:solidFill>
                        <a:srgbClr val="6E6E6E"/>
                      </a:solidFill>
                      <a:prstDash val="solid"/>
                      <a:round/>
                      <a:headEnd/>
                      <a:tailEnd/>
                    </a:ln>
                  </p:spPr>
                  <p:txBody>
                    <a:bodyPr/>
                    <a:lstStyle/>
                    <a:p>
                      <a:endParaRPr lang="en-US" dirty="0"/>
                    </a:p>
                  </p:txBody>
                </p:sp>
                <p:sp>
                  <p:nvSpPr>
                    <p:cNvPr id="84" name="Freeform 83"/>
                    <p:cNvSpPr>
                      <a:spLocks/>
                    </p:cNvSpPr>
                    <p:nvPr/>
                  </p:nvSpPr>
                  <p:spPr bwMode="auto">
                    <a:xfrm>
                      <a:off x="6594475" y="1077735"/>
                      <a:ext cx="88900" cy="47625"/>
                    </a:xfrm>
                    <a:custGeom>
                      <a:avLst/>
                      <a:gdLst>
                        <a:gd name="T0" fmla="*/ 2147483647 w 102"/>
                        <a:gd name="T1" fmla="*/ 2147483647 h 56"/>
                        <a:gd name="T2" fmla="*/ 2147483647 w 102"/>
                        <a:gd name="T3" fmla="*/ 2147483647 h 56"/>
                        <a:gd name="T4" fmla="*/ 2147483647 w 102"/>
                        <a:gd name="T5" fmla="*/ 2147483647 h 56"/>
                        <a:gd name="T6" fmla="*/ 2147483647 w 102"/>
                        <a:gd name="T7" fmla="*/ 2147483647 h 56"/>
                        <a:gd name="T8" fmla="*/ 2147483647 w 102"/>
                        <a:gd name="T9" fmla="*/ 2147483647 h 56"/>
                        <a:gd name="T10" fmla="*/ 2147483647 w 102"/>
                        <a:gd name="T11" fmla="*/ 2147483647 h 56"/>
                        <a:gd name="T12" fmla="*/ 2147483647 w 102"/>
                        <a:gd name="T13" fmla="*/ 2147483647 h 56"/>
                        <a:gd name="T14" fmla="*/ 2147483647 w 102"/>
                        <a:gd name="T15" fmla="*/ 2147483647 h 56"/>
                        <a:gd name="T16" fmla="*/ 2147483647 w 102"/>
                        <a:gd name="T17" fmla="*/ 2147483647 h 56"/>
                        <a:gd name="T18" fmla="*/ 2147483647 w 102"/>
                        <a:gd name="T19" fmla="*/ 2147483647 h 56"/>
                        <a:gd name="T20" fmla="*/ 2147483647 w 102"/>
                        <a:gd name="T21" fmla="*/ 2147483647 h 56"/>
                        <a:gd name="T22" fmla="*/ 2147483647 w 102"/>
                        <a:gd name="T23" fmla="*/ 0 h 56"/>
                        <a:gd name="T24" fmla="*/ 2147483647 w 102"/>
                        <a:gd name="T25" fmla="*/ 2147483647 h 56"/>
                        <a:gd name="T26" fmla="*/ 2147483647 w 102"/>
                        <a:gd name="T27" fmla="*/ 2147483647 h 56"/>
                        <a:gd name="T28" fmla="*/ 2147483647 w 102"/>
                        <a:gd name="T29" fmla="*/ 2147483647 h 56"/>
                        <a:gd name="T30" fmla="*/ 2147483647 w 102"/>
                        <a:gd name="T31" fmla="*/ 2147483647 h 56"/>
                        <a:gd name="T32" fmla="*/ 2147483647 w 102"/>
                        <a:gd name="T33" fmla="*/ 2147483647 h 56"/>
                        <a:gd name="T34" fmla="*/ 2147483647 w 102"/>
                        <a:gd name="T35" fmla="*/ 2147483647 h 56"/>
                        <a:gd name="T36" fmla="*/ 2147483647 w 102"/>
                        <a:gd name="T37" fmla="*/ 2147483647 h 56"/>
                        <a:gd name="T38" fmla="*/ 2147483647 w 102"/>
                        <a:gd name="T39" fmla="*/ 2147483647 h 56"/>
                        <a:gd name="T40" fmla="*/ 2147483647 w 102"/>
                        <a:gd name="T41" fmla="*/ 2147483647 h 56"/>
                        <a:gd name="T42" fmla="*/ 2147483647 w 102"/>
                        <a:gd name="T43" fmla="*/ 2147483647 h 56"/>
                        <a:gd name="T44" fmla="*/ 2147483647 w 102"/>
                        <a:gd name="T45" fmla="*/ 2147483647 h 56"/>
                        <a:gd name="T46" fmla="*/ 2147483647 w 102"/>
                        <a:gd name="T47" fmla="*/ 2147483647 h 56"/>
                        <a:gd name="T48" fmla="*/ 2147483647 w 102"/>
                        <a:gd name="T49" fmla="*/ 2147483647 h 56"/>
                        <a:gd name="T50" fmla="*/ 2147483647 w 102"/>
                        <a:gd name="T51" fmla="*/ 2147483647 h 56"/>
                        <a:gd name="T52" fmla="*/ 2147483647 w 102"/>
                        <a:gd name="T53" fmla="*/ 2147483647 h 56"/>
                        <a:gd name="T54" fmla="*/ 2147483647 w 102"/>
                        <a:gd name="T55" fmla="*/ 2147483647 h 56"/>
                        <a:gd name="T56" fmla="*/ 2147483647 w 102"/>
                        <a:gd name="T57" fmla="*/ 2147483647 h 56"/>
                        <a:gd name="T58" fmla="*/ 2147483647 w 102"/>
                        <a:gd name="T59" fmla="*/ 2147483647 h 56"/>
                        <a:gd name="T60" fmla="*/ 2147483647 w 102"/>
                        <a:gd name="T61" fmla="*/ 2147483647 h 56"/>
                        <a:gd name="T62" fmla="*/ 2147483647 w 102"/>
                        <a:gd name="T63" fmla="*/ 2147483647 h 56"/>
                        <a:gd name="T64" fmla="*/ 2147483647 w 102"/>
                        <a:gd name="T65" fmla="*/ 2147483647 h 56"/>
                        <a:gd name="T66" fmla="*/ 2147483647 w 102"/>
                        <a:gd name="T67" fmla="*/ 2147483647 h 56"/>
                        <a:gd name="T68" fmla="*/ 2147483647 w 102"/>
                        <a:gd name="T69" fmla="*/ 2147483647 h 56"/>
                        <a:gd name="T70" fmla="*/ 2147483647 w 102"/>
                        <a:gd name="T71" fmla="*/ 2147483647 h 56"/>
                        <a:gd name="T72" fmla="*/ 2147483647 w 102"/>
                        <a:gd name="T73" fmla="*/ 2147483647 h 56"/>
                        <a:gd name="T74" fmla="*/ 2147483647 w 102"/>
                        <a:gd name="T75" fmla="*/ 2147483647 h 56"/>
                        <a:gd name="T76" fmla="*/ 2147483647 w 102"/>
                        <a:gd name="T77" fmla="*/ 2147483647 h 56"/>
                        <a:gd name="T78" fmla="*/ 2147483647 w 102"/>
                        <a:gd name="T79" fmla="*/ 2147483647 h 56"/>
                        <a:gd name="T80" fmla="*/ 2147483647 w 102"/>
                        <a:gd name="T81" fmla="*/ 2147483647 h 56"/>
                        <a:gd name="T82" fmla="*/ 2147483647 w 102"/>
                        <a:gd name="T83" fmla="*/ 2147483647 h 56"/>
                        <a:gd name="T84" fmla="*/ 2147483647 w 102"/>
                        <a:gd name="T85" fmla="*/ 2147483647 h 56"/>
                        <a:gd name="T86" fmla="*/ 2147483647 w 102"/>
                        <a:gd name="T87" fmla="*/ 2147483647 h 56"/>
                        <a:gd name="T88" fmla="*/ 2147483647 w 102"/>
                        <a:gd name="T89" fmla="*/ 2147483647 h 56"/>
                        <a:gd name="T90" fmla="*/ 2147483647 w 102"/>
                        <a:gd name="T91" fmla="*/ 2147483647 h 56"/>
                        <a:gd name="T92" fmla="*/ 2147483647 w 102"/>
                        <a:gd name="T93" fmla="*/ 2147483647 h 56"/>
                        <a:gd name="T94" fmla="*/ 0 w 102"/>
                        <a:gd name="T95" fmla="*/ 2147483647 h 56"/>
                        <a:gd name="T96" fmla="*/ 2147483647 w 102"/>
                        <a:gd name="T97" fmla="*/ 2147483647 h 56"/>
                        <a:gd name="T98" fmla="*/ 2147483647 w 102"/>
                        <a:gd name="T99" fmla="*/ 2147483647 h 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56"/>
                        <a:gd name="T152" fmla="*/ 102 w 102"/>
                        <a:gd name="T153" fmla="*/ 56 h 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56">
                          <a:moveTo>
                            <a:pt x="14" y="18"/>
                          </a:moveTo>
                          <a:lnTo>
                            <a:pt x="16" y="16"/>
                          </a:lnTo>
                          <a:lnTo>
                            <a:pt x="11" y="16"/>
                          </a:lnTo>
                          <a:lnTo>
                            <a:pt x="17" y="15"/>
                          </a:lnTo>
                          <a:lnTo>
                            <a:pt x="5" y="14"/>
                          </a:lnTo>
                          <a:lnTo>
                            <a:pt x="17" y="10"/>
                          </a:lnTo>
                          <a:lnTo>
                            <a:pt x="14" y="9"/>
                          </a:lnTo>
                          <a:lnTo>
                            <a:pt x="16" y="8"/>
                          </a:lnTo>
                          <a:lnTo>
                            <a:pt x="12" y="6"/>
                          </a:lnTo>
                          <a:lnTo>
                            <a:pt x="19" y="3"/>
                          </a:lnTo>
                          <a:lnTo>
                            <a:pt x="25" y="4"/>
                          </a:lnTo>
                          <a:lnTo>
                            <a:pt x="34" y="0"/>
                          </a:lnTo>
                          <a:lnTo>
                            <a:pt x="61" y="6"/>
                          </a:lnTo>
                          <a:lnTo>
                            <a:pt x="48" y="9"/>
                          </a:lnTo>
                          <a:lnTo>
                            <a:pt x="58" y="10"/>
                          </a:lnTo>
                          <a:lnTo>
                            <a:pt x="48" y="13"/>
                          </a:lnTo>
                          <a:lnTo>
                            <a:pt x="56" y="15"/>
                          </a:lnTo>
                          <a:lnTo>
                            <a:pt x="47" y="19"/>
                          </a:lnTo>
                          <a:lnTo>
                            <a:pt x="52" y="19"/>
                          </a:lnTo>
                          <a:lnTo>
                            <a:pt x="56" y="24"/>
                          </a:lnTo>
                          <a:lnTo>
                            <a:pt x="54" y="29"/>
                          </a:lnTo>
                          <a:lnTo>
                            <a:pt x="58" y="29"/>
                          </a:lnTo>
                          <a:lnTo>
                            <a:pt x="76" y="43"/>
                          </a:lnTo>
                          <a:lnTo>
                            <a:pt x="102" y="51"/>
                          </a:lnTo>
                          <a:lnTo>
                            <a:pt x="99" y="54"/>
                          </a:lnTo>
                          <a:lnTo>
                            <a:pt x="85" y="51"/>
                          </a:lnTo>
                          <a:lnTo>
                            <a:pt x="82" y="52"/>
                          </a:lnTo>
                          <a:lnTo>
                            <a:pt x="87" y="56"/>
                          </a:lnTo>
                          <a:lnTo>
                            <a:pt x="77" y="55"/>
                          </a:lnTo>
                          <a:lnTo>
                            <a:pt x="68" y="51"/>
                          </a:lnTo>
                          <a:lnTo>
                            <a:pt x="67" y="55"/>
                          </a:lnTo>
                          <a:lnTo>
                            <a:pt x="56" y="50"/>
                          </a:lnTo>
                          <a:lnTo>
                            <a:pt x="55" y="51"/>
                          </a:lnTo>
                          <a:lnTo>
                            <a:pt x="58" y="54"/>
                          </a:lnTo>
                          <a:lnTo>
                            <a:pt x="40" y="50"/>
                          </a:lnTo>
                          <a:lnTo>
                            <a:pt x="42" y="47"/>
                          </a:lnTo>
                          <a:lnTo>
                            <a:pt x="37" y="45"/>
                          </a:lnTo>
                          <a:lnTo>
                            <a:pt x="47" y="44"/>
                          </a:lnTo>
                          <a:lnTo>
                            <a:pt x="35" y="41"/>
                          </a:lnTo>
                          <a:lnTo>
                            <a:pt x="40" y="37"/>
                          </a:lnTo>
                          <a:lnTo>
                            <a:pt x="35" y="41"/>
                          </a:lnTo>
                          <a:lnTo>
                            <a:pt x="30" y="38"/>
                          </a:lnTo>
                          <a:lnTo>
                            <a:pt x="31" y="36"/>
                          </a:lnTo>
                          <a:lnTo>
                            <a:pt x="25" y="39"/>
                          </a:lnTo>
                          <a:lnTo>
                            <a:pt x="19" y="35"/>
                          </a:lnTo>
                          <a:lnTo>
                            <a:pt x="9" y="37"/>
                          </a:lnTo>
                          <a:lnTo>
                            <a:pt x="1" y="33"/>
                          </a:lnTo>
                          <a:lnTo>
                            <a:pt x="0" y="26"/>
                          </a:lnTo>
                          <a:lnTo>
                            <a:pt x="11" y="26"/>
                          </a:lnTo>
                          <a:lnTo>
                            <a:pt x="14" y="18"/>
                          </a:lnTo>
                        </a:path>
                      </a:pathLst>
                    </a:custGeom>
                    <a:noFill/>
                    <a:ln w="4763">
                      <a:solidFill>
                        <a:srgbClr val="6E6E6E"/>
                      </a:solidFill>
                      <a:prstDash val="solid"/>
                      <a:round/>
                      <a:headEnd/>
                      <a:tailEnd/>
                    </a:ln>
                  </p:spPr>
                  <p:txBody>
                    <a:bodyPr/>
                    <a:lstStyle/>
                    <a:p>
                      <a:endParaRPr lang="en-US" dirty="0"/>
                    </a:p>
                  </p:txBody>
                </p:sp>
                <p:sp>
                  <p:nvSpPr>
                    <p:cNvPr id="85" name="Freeform 84"/>
                    <p:cNvSpPr>
                      <a:spLocks/>
                    </p:cNvSpPr>
                    <p:nvPr/>
                  </p:nvSpPr>
                  <p:spPr bwMode="auto">
                    <a:xfrm>
                      <a:off x="6864350" y="1084085"/>
                      <a:ext cx="7938" cy="3175"/>
                    </a:xfrm>
                    <a:custGeom>
                      <a:avLst/>
                      <a:gdLst>
                        <a:gd name="T0" fmla="*/ 2147483647 w 10"/>
                        <a:gd name="T1" fmla="*/ 0 h 4"/>
                        <a:gd name="T2" fmla="*/ 2147483647 w 10"/>
                        <a:gd name="T3" fmla="*/ 2147483647 h 4"/>
                        <a:gd name="T4" fmla="*/ 0 w 10"/>
                        <a:gd name="T5" fmla="*/ 0 h 4"/>
                        <a:gd name="T6" fmla="*/ 2147483647 w 10"/>
                        <a:gd name="T7" fmla="*/ 0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8" y="0"/>
                          </a:moveTo>
                          <a:lnTo>
                            <a:pt x="10" y="4"/>
                          </a:lnTo>
                          <a:lnTo>
                            <a:pt x="0" y="0"/>
                          </a:lnTo>
                          <a:lnTo>
                            <a:pt x="8" y="0"/>
                          </a:lnTo>
                        </a:path>
                      </a:pathLst>
                    </a:custGeom>
                    <a:noFill/>
                    <a:ln w="4763">
                      <a:solidFill>
                        <a:srgbClr val="6E6E6E"/>
                      </a:solidFill>
                      <a:prstDash val="solid"/>
                      <a:round/>
                      <a:headEnd/>
                      <a:tailEnd/>
                    </a:ln>
                  </p:spPr>
                  <p:txBody>
                    <a:bodyPr/>
                    <a:lstStyle/>
                    <a:p>
                      <a:endParaRPr lang="en-US" dirty="0"/>
                    </a:p>
                  </p:txBody>
                </p:sp>
                <p:sp>
                  <p:nvSpPr>
                    <p:cNvPr id="86" name="Freeform 85"/>
                    <p:cNvSpPr>
                      <a:spLocks/>
                    </p:cNvSpPr>
                    <p:nvPr/>
                  </p:nvSpPr>
                  <p:spPr bwMode="auto">
                    <a:xfrm>
                      <a:off x="7527925" y="1088847"/>
                      <a:ext cx="25400" cy="1588"/>
                    </a:xfrm>
                    <a:custGeom>
                      <a:avLst/>
                      <a:gdLst>
                        <a:gd name="T0" fmla="*/ 0 w 28"/>
                        <a:gd name="T1" fmla="*/ 2147483647 h 2"/>
                        <a:gd name="T2" fmla="*/ 2147483647 w 28"/>
                        <a:gd name="T3" fmla="*/ 0 h 2"/>
                        <a:gd name="T4" fmla="*/ 2147483647 w 28"/>
                        <a:gd name="T5" fmla="*/ 2147483647 h 2"/>
                        <a:gd name="T6" fmla="*/ 0 w 28"/>
                        <a:gd name="T7" fmla="*/ 2147483647 h 2"/>
                        <a:gd name="T8" fmla="*/ 0 60000 65536"/>
                        <a:gd name="T9" fmla="*/ 0 60000 65536"/>
                        <a:gd name="T10" fmla="*/ 0 60000 65536"/>
                        <a:gd name="T11" fmla="*/ 0 60000 65536"/>
                        <a:gd name="T12" fmla="*/ 0 w 28"/>
                        <a:gd name="T13" fmla="*/ 0 h 2"/>
                        <a:gd name="T14" fmla="*/ 28 w 28"/>
                        <a:gd name="T15" fmla="*/ 2 h 2"/>
                      </a:gdLst>
                      <a:ahLst/>
                      <a:cxnLst>
                        <a:cxn ang="T8">
                          <a:pos x="T0" y="T1"/>
                        </a:cxn>
                        <a:cxn ang="T9">
                          <a:pos x="T2" y="T3"/>
                        </a:cxn>
                        <a:cxn ang="T10">
                          <a:pos x="T4" y="T5"/>
                        </a:cxn>
                        <a:cxn ang="T11">
                          <a:pos x="T6" y="T7"/>
                        </a:cxn>
                      </a:cxnLst>
                      <a:rect l="T12" t="T13" r="T14" b="T15"/>
                      <a:pathLst>
                        <a:path w="28" h="2">
                          <a:moveTo>
                            <a:pt x="0" y="2"/>
                          </a:moveTo>
                          <a:lnTo>
                            <a:pt x="11" y="0"/>
                          </a:lnTo>
                          <a:lnTo>
                            <a:pt x="28" y="1"/>
                          </a:lnTo>
                          <a:lnTo>
                            <a:pt x="0" y="2"/>
                          </a:lnTo>
                        </a:path>
                      </a:pathLst>
                    </a:custGeom>
                    <a:noFill/>
                    <a:ln w="4763">
                      <a:solidFill>
                        <a:srgbClr val="6E6E6E"/>
                      </a:solidFill>
                      <a:prstDash val="solid"/>
                      <a:round/>
                      <a:headEnd/>
                      <a:tailEnd/>
                    </a:ln>
                  </p:spPr>
                  <p:txBody>
                    <a:bodyPr/>
                    <a:lstStyle/>
                    <a:p>
                      <a:endParaRPr lang="en-US" dirty="0"/>
                    </a:p>
                  </p:txBody>
                </p:sp>
                <p:sp>
                  <p:nvSpPr>
                    <p:cNvPr id="87" name="Freeform 86"/>
                    <p:cNvSpPr>
                      <a:spLocks/>
                    </p:cNvSpPr>
                    <p:nvPr/>
                  </p:nvSpPr>
                  <p:spPr bwMode="auto">
                    <a:xfrm>
                      <a:off x="7524750" y="1090435"/>
                      <a:ext cx="41275" cy="9525"/>
                    </a:xfrm>
                    <a:custGeom>
                      <a:avLst/>
                      <a:gdLst>
                        <a:gd name="T0" fmla="*/ 0 w 47"/>
                        <a:gd name="T1" fmla="*/ 2147483647 h 11"/>
                        <a:gd name="T2" fmla="*/ 2147483647 w 47"/>
                        <a:gd name="T3" fmla="*/ 0 h 11"/>
                        <a:gd name="T4" fmla="*/ 2147483647 w 47"/>
                        <a:gd name="T5" fmla="*/ 2147483647 h 11"/>
                        <a:gd name="T6" fmla="*/ 2147483647 w 47"/>
                        <a:gd name="T7" fmla="*/ 2147483647 h 11"/>
                        <a:gd name="T8" fmla="*/ 2147483647 w 47"/>
                        <a:gd name="T9" fmla="*/ 2147483647 h 11"/>
                        <a:gd name="T10" fmla="*/ 2147483647 w 47"/>
                        <a:gd name="T11" fmla="*/ 2147483647 h 11"/>
                        <a:gd name="T12" fmla="*/ 2147483647 w 47"/>
                        <a:gd name="T13" fmla="*/ 2147483647 h 11"/>
                        <a:gd name="T14" fmla="*/ 2147483647 w 47"/>
                        <a:gd name="T15" fmla="*/ 2147483647 h 11"/>
                        <a:gd name="T16" fmla="*/ 0 w 47"/>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1"/>
                        <a:gd name="T29" fmla="*/ 47 w 47"/>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1">
                          <a:moveTo>
                            <a:pt x="0" y="4"/>
                          </a:moveTo>
                          <a:lnTo>
                            <a:pt x="12" y="0"/>
                          </a:lnTo>
                          <a:lnTo>
                            <a:pt x="36" y="4"/>
                          </a:lnTo>
                          <a:lnTo>
                            <a:pt x="44" y="7"/>
                          </a:lnTo>
                          <a:lnTo>
                            <a:pt x="43" y="8"/>
                          </a:lnTo>
                          <a:lnTo>
                            <a:pt x="47" y="9"/>
                          </a:lnTo>
                          <a:lnTo>
                            <a:pt x="38" y="11"/>
                          </a:lnTo>
                          <a:lnTo>
                            <a:pt x="13" y="4"/>
                          </a:lnTo>
                          <a:lnTo>
                            <a:pt x="0" y="4"/>
                          </a:lnTo>
                        </a:path>
                      </a:pathLst>
                    </a:custGeom>
                    <a:noFill/>
                    <a:ln w="4763">
                      <a:solidFill>
                        <a:srgbClr val="6E6E6E"/>
                      </a:solidFill>
                      <a:prstDash val="solid"/>
                      <a:round/>
                      <a:headEnd/>
                      <a:tailEnd/>
                    </a:ln>
                  </p:spPr>
                  <p:txBody>
                    <a:bodyPr/>
                    <a:lstStyle/>
                    <a:p>
                      <a:endParaRPr lang="en-US" dirty="0"/>
                    </a:p>
                  </p:txBody>
                </p:sp>
                <p:sp>
                  <p:nvSpPr>
                    <p:cNvPr id="88" name="Freeform 87"/>
                    <p:cNvSpPr>
                      <a:spLocks/>
                    </p:cNvSpPr>
                    <p:nvPr/>
                  </p:nvSpPr>
                  <p:spPr bwMode="auto">
                    <a:xfrm>
                      <a:off x="6907213" y="1092022"/>
                      <a:ext cx="17462" cy="4763"/>
                    </a:xfrm>
                    <a:custGeom>
                      <a:avLst/>
                      <a:gdLst>
                        <a:gd name="T0" fmla="*/ 0 w 20"/>
                        <a:gd name="T1" fmla="*/ 2147483647 h 6"/>
                        <a:gd name="T2" fmla="*/ 2147483647 w 20"/>
                        <a:gd name="T3" fmla="*/ 0 h 6"/>
                        <a:gd name="T4" fmla="*/ 2147483647 w 20"/>
                        <a:gd name="T5" fmla="*/ 2147483647 h 6"/>
                        <a:gd name="T6" fmla="*/ 2147483647 w 20"/>
                        <a:gd name="T7" fmla="*/ 2147483647 h 6"/>
                        <a:gd name="T8" fmla="*/ 0 w 20"/>
                        <a:gd name="T9" fmla="*/ 2147483647 h 6"/>
                        <a:gd name="T10" fmla="*/ 0 60000 65536"/>
                        <a:gd name="T11" fmla="*/ 0 60000 65536"/>
                        <a:gd name="T12" fmla="*/ 0 60000 65536"/>
                        <a:gd name="T13" fmla="*/ 0 60000 65536"/>
                        <a:gd name="T14" fmla="*/ 0 60000 65536"/>
                        <a:gd name="T15" fmla="*/ 0 w 20"/>
                        <a:gd name="T16" fmla="*/ 0 h 6"/>
                        <a:gd name="T17" fmla="*/ 20 w 20"/>
                        <a:gd name="T18" fmla="*/ 6 h 6"/>
                      </a:gdLst>
                      <a:ahLst/>
                      <a:cxnLst>
                        <a:cxn ang="T10">
                          <a:pos x="T0" y="T1"/>
                        </a:cxn>
                        <a:cxn ang="T11">
                          <a:pos x="T2" y="T3"/>
                        </a:cxn>
                        <a:cxn ang="T12">
                          <a:pos x="T4" y="T5"/>
                        </a:cxn>
                        <a:cxn ang="T13">
                          <a:pos x="T6" y="T7"/>
                        </a:cxn>
                        <a:cxn ang="T14">
                          <a:pos x="T8" y="T9"/>
                        </a:cxn>
                      </a:cxnLst>
                      <a:rect l="T15" t="T16" r="T17" b="T18"/>
                      <a:pathLst>
                        <a:path w="20" h="6">
                          <a:moveTo>
                            <a:pt x="0" y="6"/>
                          </a:moveTo>
                          <a:lnTo>
                            <a:pt x="6" y="0"/>
                          </a:lnTo>
                          <a:lnTo>
                            <a:pt x="20" y="2"/>
                          </a:lnTo>
                          <a:lnTo>
                            <a:pt x="14" y="6"/>
                          </a:lnTo>
                          <a:lnTo>
                            <a:pt x="0" y="6"/>
                          </a:lnTo>
                        </a:path>
                      </a:pathLst>
                    </a:custGeom>
                    <a:noFill/>
                    <a:ln w="4763">
                      <a:solidFill>
                        <a:srgbClr val="6E6E6E"/>
                      </a:solidFill>
                      <a:prstDash val="solid"/>
                      <a:round/>
                      <a:headEnd/>
                      <a:tailEnd/>
                    </a:ln>
                  </p:spPr>
                  <p:txBody>
                    <a:bodyPr/>
                    <a:lstStyle/>
                    <a:p>
                      <a:endParaRPr lang="en-US" dirty="0"/>
                    </a:p>
                  </p:txBody>
                </p:sp>
                <p:sp>
                  <p:nvSpPr>
                    <p:cNvPr id="89" name="Freeform 88"/>
                    <p:cNvSpPr>
                      <a:spLocks/>
                    </p:cNvSpPr>
                    <p:nvPr/>
                  </p:nvSpPr>
                  <p:spPr bwMode="auto">
                    <a:xfrm>
                      <a:off x="6608763" y="1111072"/>
                      <a:ext cx="12700" cy="6350"/>
                    </a:xfrm>
                    <a:custGeom>
                      <a:avLst/>
                      <a:gdLst>
                        <a:gd name="T0" fmla="*/ 0 w 17"/>
                        <a:gd name="T1" fmla="*/ 2147483647 h 8"/>
                        <a:gd name="T2" fmla="*/ 0 w 17"/>
                        <a:gd name="T3" fmla="*/ 2147483647 h 8"/>
                        <a:gd name="T4" fmla="*/ 0 w 17"/>
                        <a:gd name="T5" fmla="*/ 0 h 8"/>
                        <a:gd name="T6" fmla="*/ 0 w 17"/>
                        <a:gd name="T7" fmla="*/ 2147483647 h 8"/>
                        <a:gd name="T8" fmla="*/ 0 w 17"/>
                        <a:gd name="T9" fmla="*/ 2147483647 h 8"/>
                        <a:gd name="T10" fmla="*/ 2147483647 w 17"/>
                        <a:gd name="T11" fmla="*/ 2147483647 h 8"/>
                        <a:gd name="T12" fmla="*/ 0 w 17"/>
                        <a:gd name="T13" fmla="*/ 2147483647 h 8"/>
                        <a:gd name="T14" fmla="*/ 0 60000 65536"/>
                        <a:gd name="T15" fmla="*/ 0 60000 65536"/>
                        <a:gd name="T16" fmla="*/ 0 60000 65536"/>
                        <a:gd name="T17" fmla="*/ 0 60000 65536"/>
                        <a:gd name="T18" fmla="*/ 0 60000 65536"/>
                        <a:gd name="T19" fmla="*/ 0 60000 65536"/>
                        <a:gd name="T20" fmla="*/ 0 60000 65536"/>
                        <a:gd name="T21" fmla="*/ 0 w 17"/>
                        <a:gd name="T22" fmla="*/ 0 h 8"/>
                        <a:gd name="T23" fmla="*/ 17 w 1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8">
                          <a:moveTo>
                            <a:pt x="15" y="8"/>
                          </a:moveTo>
                          <a:lnTo>
                            <a:pt x="0" y="1"/>
                          </a:lnTo>
                          <a:lnTo>
                            <a:pt x="7" y="0"/>
                          </a:lnTo>
                          <a:lnTo>
                            <a:pt x="15" y="2"/>
                          </a:lnTo>
                          <a:lnTo>
                            <a:pt x="15" y="6"/>
                          </a:lnTo>
                          <a:lnTo>
                            <a:pt x="17" y="8"/>
                          </a:lnTo>
                          <a:lnTo>
                            <a:pt x="15" y="8"/>
                          </a:lnTo>
                        </a:path>
                      </a:pathLst>
                    </a:custGeom>
                    <a:noFill/>
                    <a:ln w="4763">
                      <a:solidFill>
                        <a:srgbClr val="6E6E6E"/>
                      </a:solidFill>
                      <a:prstDash val="solid"/>
                      <a:round/>
                      <a:headEnd/>
                      <a:tailEnd/>
                    </a:ln>
                  </p:spPr>
                  <p:txBody>
                    <a:bodyPr/>
                    <a:lstStyle/>
                    <a:p>
                      <a:endParaRPr lang="en-US" dirty="0"/>
                    </a:p>
                  </p:txBody>
                </p:sp>
                <p:sp>
                  <p:nvSpPr>
                    <p:cNvPr id="90" name="Freeform 89"/>
                    <p:cNvSpPr>
                      <a:spLocks/>
                    </p:cNvSpPr>
                    <p:nvPr/>
                  </p:nvSpPr>
                  <p:spPr bwMode="auto">
                    <a:xfrm>
                      <a:off x="7005638" y="1120597"/>
                      <a:ext cx="6350" cy="6350"/>
                    </a:xfrm>
                    <a:custGeom>
                      <a:avLst/>
                      <a:gdLst>
                        <a:gd name="T0" fmla="*/ 2147483647 w 7"/>
                        <a:gd name="T1" fmla="*/ 2147483647 h 8"/>
                        <a:gd name="T2" fmla="*/ 0 w 7"/>
                        <a:gd name="T3" fmla="*/ 0 h 8"/>
                        <a:gd name="T4" fmla="*/ 2147483647 w 7"/>
                        <a:gd name="T5" fmla="*/ 2147483647 h 8"/>
                        <a:gd name="T6" fmla="*/ 2147483647 w 7"/>
                        <a:gd name="T7" fmla="*/ 2147483647 h 8"/>
                        <a:gd name="T8" fmla="*/ 2147483647 w 7"/>
                        <a:gd name="T9" fmla="*/ 2147483647 h 8"/>
                        <a:gd name="T10" fmla="*/ 2147483647 w 7"/>
                        <a:gd name="T11" fmla="*/ 2147483647 h 8"/>
                        <a:gd name="T12" fmla="*/ 0 60000 65536"/>
                        <a:gd name="T13" fmla="*/ 0 60000 65536"/>
                        <a:gd name="T14" fmla="*/ 0 60000 65536"/>
                        <a:gd name="T15" fmla="*/ 0 60000 65536"/>
                        <a:gd name="T16" fmla="*/ 0 60000 65536"/>
                        <a:gd name="T17" fmla="*/ 0 60000 65536"/>
                        <a:gd name="T18" fmla="*/ 0 w 7"/>
                        <a:gd name="T19" fmla="*/ 0 h 8"/>
                        <a:gd name="T20" fmla="*/ 7 w 7"/>
                        <a:gd name="T21" fmla="*/ 8 h 8"/>
                      </a:gdLst>
                      <a:ahLst/>
                      <a:cxnLst>
                        <a:cxn ang="T12">
                          <a:pos x="T0" y="T1"/>
                        </a:cxn>
                        <a:cxn ang="T13">
                          <a:pos x="T2" y="T3"/>
                        </a:cxn>
                        <a:cxn ang="T14">
                          <a:pos x="T4" y="T5"/>
                        </a:cxn>
                        <a:cxn ang="T15">
                          <a:pos x="T6" y="T7"/>
                        </a:cxn>
                        <a:cxn ang="T16">
                          <a:pos x="T8" y="T9"/>
                        </a:cxn>
                        <a:cxn ang="T17">
                          <a:pos x="T10" y="T11"/>
                        </a:cxn>
                      </a:cxnLst>
                      <a:rect l="T18" t="T19" r="T20" b="T21"/>
                      <a:pathLst>
                        <a:path w="7" h="8">
                          <a:moveTo>
                            <a:pt x="3" y="8"/>
                          </a:moveTo>
                          <a:lnTo>
                            <a:pt x="0" y="0"/>
                          </a:lnTo>
                          <a:lnTo>
                            <a:pt x="5" y="1"/>
                          </a:lnTo>
                          <a:lnTo>
                            <a:pt x="3" y="2"/>
                          </a:lnTo>
                          <a:lnTo>
                            <a:pt x="7" y="7"/>
                          </a:lnTo>
                          <a:lnTo>
                            <a:pt x="3" y="8"/>
                          </a:lnTo>
                        </a:path>
                      </a:pathLst>
                    </a:custGeom>
                    <a:noFill/>
                    <a:ln w="4763">
                      <a:solidFill>
                        <a:srgbClr val="6E6E6E"/>
                      </a:solidFill>
                      <a:prstDash val="solid"/>
                      <a:round/>
                      <a:headEnd/>
                      <a:tailEnd/>
                    </a:ln>
                  </p:spPr>
                  <p:txBody>
                    <a:bodyPr/>
                    <a:lstStyle/>
                    <a:p>
                      <a:endParaRPr lang="en-US" dirty="0"/>
                    </a:p>
                  </p:txBody>
                </p:sp>
                <p:sp>
                  <p:nvSpPr>
                    <p:cNvPr id="91" name="Freeform 90"/>
                    <p:cNvSpPr>
                      <a:spLocks/>
                    </p:cNvSpPr>
                    <p:nvPr/>
                  </p:nvSpPr>
                  <p:spPr bwMode="auto">
                    <a:xfrm>
                      <a:off x="8105775" y="1134885"/>
                      <a:ext cx="25400" cy="7937"/>
                    </a:xfrm>
                    <a:custGeom>
                      <a:avLst/>
                      <a:gdLst>
                        <a:gd name="T0" fmla="*/ 2147483647 w 29"/>
                        <a:gd name="T1" fmla="*/ 2147483647 h 9"/>
                        <a:gd name="T2" fmla="*/ 2147483647 w 29"/>
                        <a:gd name="T3" fmla="*/ 2147483647 h 9"/>
                        <a:gd name="T4" fmla="*/ 2147483647 w 29"/>
                        <a:gd name="T5" fmla="*/ 2147483647 h 9"/>
                        <a:gd name="T6" fmla="*/ 0 w 29"/>
                        <a:gd name="T7" fmla="*/ 2147483647 h 9"/>
                        <a:gd name="T8" fmla="*/ 2147483647 w 29"/>
                        <a:gd name="T9" fmla="*/ 0 h 9"/>
                        <a:gd name="T10" fmla="*/ 2147483647 w 29"/>
                        <a:gd name="T11" fmla="*/ 2147483647 h 9"/>
                        <a:gd name="T12" fmla="*/ 2147483647 w 29"/>
                        <a:gd name="T13" fmla="*/ 2147483647 h 9"/>
                        <a:gd name="T14" fmla="*/ 0 60000 65536"/>
                        <a:gd name="T15" fmla="*/ 0 60000 65536"/>
                        <a:gd name="T16" fmla="*/ 0 60000 65536"/>
                        <a:gd name="T17" fmla="*/ 0 60000 65536"/>
                        <a:gd name="T18" fmla="*/ 0 60000 65536"/>
                        <a:gd name="T19" fmla="*/ 0 60000 65536"/>
                        <a:gd name="T20" fmla="*/ 0 60000 65536"/>
                        <a:gd name="T21" fmla="*/ 0 w 29"/>
                        <a:gd name="T22" fmla="*/ 0 h 9"/>
                        <a:gd name="T23" fmla="*/ 29 w 2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9">
                          <a:moveTo>
                            <a:pt x="26" y="4"/>
                          </a:moveTo>
                          <a:lnTo>
                            <a:pt x="29" y="9"/>
                          </a:lnTo>
                          <a:lnTo>
                            <a:pt x="24" y="9"/>
                          </a:lnTo>
                          <a:lnTo>
                            <a:pt x="0" y="3"/>
                          </a:lnTo>
                          <a:lnTo>
                            <a:pt x="2" y="0"/>
                          </a:lnTo>
                          <a:lnTo>
                            <a:pt x="23" y="2"/>
                          </a:lnTo>
                          <a:lnTo>
                            <a:pt x="26" y="4"/>
                          </a:lnTo>
                        </a:path>
                      </a:pathLst>
                    </a:custGeom>
                    <a:noFill/>
                    <a:ln w="4763">
                      <a:solidFill>
                        <a:srgbClr val="6E6E6E"/>
                      </a:solidFill>
                      <a:prstDash val="solid"/>
                      <a:round/>
                      <a:headEnd/>
                      <a:tailEnd/>
                    </a:ln>
                  </p:spPr>
                  <p:txBody>
                    <a:bodyPr/>
                    <a:lstStyle/>
                    <a:p>
                      <a:endParaRPr lang="en-US" dirty="0"/>
                    </a:p>
                  </p:txBody>
                </p:sp>
                <p:sp>
                  <p:nvSpPr>
                    <p:cNvPr id="92" name="Freeform 91"/>
                    <p:cNvSpPr>
                      <a:spLocks/>
                    </p:cNvSpPr>
                    <p:nvPr/>
                  </p:nvSpPr>
                  <p:spPr bwMode="auto">
                    <a:xfrm>
                      <a:off x="8027988" y="1141235"/>
                      <a:ext cx="7937" cy="3175"/>
                    </a:xfrm>
                    <a:custGeom>
                      <a:avLst/>
                      <a:gdLst>
                        <a:gd name="T0" fmla="*/ 2147483647 w 7"/>
                        <a:gd name="T1" fmla="*/ 2147483647 h 4"/>
                        <a:gd name="T2" fmla="*/ 0 w 7"/>
                        <a:gd name="T3" fmla="*/ 0 h 4"/>
                        <a:gd name="T4" fmla="*/ 2147483647 w 7"/>
                        <a:gd name="T5" fmla="*/ 0 h 4"/>
                        <a:gd name="T6" fmla="*/ 2147483647 w 7"/>
                        <a:gd name="T7" fmla="*/ 2147483647 h 4"/>
                        <a:gd name="T8" fmla="*/ 2147483647 w 7"/>
                        <a:gd name="T9" fmla="*/ 2147483647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5" y="4"/>
                          </a:moveTo>
                          <a:lnTo>
                            <a:pt x="0" y="0"/>
                          </a:lnTo>
                          <a:lnTo>
                            <a:pt x="3" y="0"/>
                          </a:lnTo>
                          <a:lnTo>
                            <a:pt x="7" y="4"/>
                          </a:lnTo>
                          <a:lnTo>
                            <a:pt x="5" y="4"/>
                          </a:lnTo>
                        </a:path>
                      </a:pathLst>
                    </a:custGeom>
                    <a:noFill/>
                    <a:ln w="4763">
                      <a:solidFill>
                        <a:srgbClr val="6E6E6E"/>
                      </a:solidFill>
                      <a:prstDash val="solid"/>
                      <a:round/>
                      <a:headEnd/>
                      <a:tailEnd/>
                    </a:ln>
                  </p:spPr>
                  <p:txBody>
                    <a:bodyPr/>
                    <a:lstStyle/>
                    <a:p>
                      <a:endParaRPr lang="en-US" dirty="0"/>
                    </a:p>
                  </p:txBody>
                </p:sp>
                <p:sp>
                  <p:nvSpPr>
                    <p:cNvPr id="93" name="Freeform 92"/>
                    <p:cNvSpPr>
                      <a:spLocks/>
                    </p:cNvSpPr>
                    <p:nvPr/>
                  </p:nvSpPr>
                  <p:spPr bwMode="auto">
                    <a:xfrm>
                      <a:off x="8027988" y="1142822"/>
                      <a:ext cx="17462" cy="11113"/>
                    </a:xfrm>
                    <a:custGeom>
                      <a:avLst/>
                      <a:gdLst>
                        <a:gd name="T0" fmla="*/ 2147483647 w 21"/>
                        <a:gd name="T1" fmla="*/ 2147483647 h 13"/>
                        <a:gd name="T2" fmla="*/ 2147483647 w 21"/>
                        <a:gd name="T3" fmla="*/ 2147483647 h 13"/>
                        <a:gd name="T4" fmla="*/ 2147483647 w 21"/>
                        <a:gd name="T5" fmla="*/ 2147483647 h 13"/>
                        <a:gd name="T6" fmla="*/ 0 w 21"/>
                        <a:gd name="T7" fmla="*/ 2147483647 h 13"/>
                        <a:gd name="T8" fmla="*/ 2147483647 w 21"/>
                        <a:gd name="T9" fmla="*/ 0 h 13"/>
                        <a:gd name="T10" fmla="*/ 2147483647 w 21"/>
                        <a:gd name="T11" fmla="*/ 2147483647 h 13"/>
                        <a:gd name="T12" fmla="*/ 2147483647 w 21"/>
                        <a:gd name="T13" fmla="*/ 2147483647 h 13"/>
                        <a:gd name="T14" fmla="*/ 2147483647 w 21"/>
                        <a:gd name="T15" fmla="*/ 2147483647 h 13"/>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3"/>
                        <a:gd name="T26" fmla="*/ 21 w 21"/>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3">
                          <a:moveTo>
                            <a:pt x="21" y="13"/>
                          </a:moveTo>
                          <a:lnTo>
                            <a:pt x="19" y="11"/>
                          </a:lnTo>
                          <a:lnTo>
                            <a:pt x="11" y="8"/>
                          </a:lnTo>
                          <a:lnTo>
                            <a:pt x="0" y="1"/>
                          </a:lnTo>
                          <a:lnTo>
                            <a:pt x="2" y="0"/>
                          </a:lnTo>
                          <a:lnTo>
                            <a:pt x="10" y="5"/>
                          </a:lnTo>
                          <a:lnTo>
                            <a:pt x="20" y="11"/>
                          </a:lnTo>
                          <a:lnTo>
                            <a:pt x="21" y="13"/>
                          </a:lnTo>
                        </a:path>
                      </a:pathLst>
                    </a:custGeom>
                    <a:noFill/>
                    <a:ln w="4763">
                      <a:solidFill>
                        <a:srgbClr val="6E6E6E"/>
                      </a:solidFill>
                      <a:prstDash val="solid"/>
                      <a:round/>
                      <a:headEnd/>
                      <a:tailEnd/>
                    </a:ln>
                  </p:spPr>
                  <p:txBody>
                    <a:bodyPr/>
                    <a:lstStyle/>
                    <a:p>
                      <a:endParaRPr lang="en-US" dirty="0"/>
                    </a:p>
                  </p:txBody>
                </p:sp>
                <p:sp>
                  <p:nvSpPr>
                    <p:cNvPr id="94" name="Freeform 93"/>
                    <p:cNvSpPr>
                      <a:spLocks/>
                    </p:cNvSpPr>
                    <p:nvPr/>
                  </p:nvSpPr>
                  <p:spPr bwMode="auto">
                    <a:xfrm>
                      <a:off x="6429375" y="1215847"/>
                      <a:ext cx="4763" cy="4763"/>
                    </a:xfrm>
                    <a:custGeom>
                      <a:avLst/>
                      <a:gdLst>
                        <a:gd name="T0" fmla="*/ 2147483647 w 5"/>
                        <a:gd name="T1" fmla="*/ 0 h 4"/>
                        <a:gd name="T2" fmla="*/ 2147483647 w 5"/>
                        <a:gd name="T3" fmla="*/ 2147483647 h 4"/>
                        <a:gd name="T4" fmla="*/ 0 w 5"/>
                        <a:gd name="T5" fmla="*/ 0 h 4"/>
                        <a:gd name="T6" fmla="*/ 2147483647 w 5"/>
                        <a:gd name="T7" fmla="*/ 0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0"/>
                          </a:moveTo>
                          <a:lnTo>
                            <a:pt x="5" y="4"/>
                          </a:lnTo>
                          <a:lnTo>
                            <a:pt x="0" y="0"/>
                          </a:lnTo>
                          <a:lnTo>
                            <a:pt x="5" y="0"/>
                          </a:lnTo>
                        </a:path>
                      </a:pathLst>
                    </a:custGeom>
                    <a:noFill/>
                    <a:ln w="4763">
                      <a:solidFill>
                        <a:srgbClr val="6E6E6E"/>
                      </a:solidFill>
                      <a:prstDash val="solid"/>
                      <a:round/>
                      <a:headEnd/>
                      <a:tailEnd/>
                    </a:ln>
                  </p:spPr>
                  <p:txBody>
                    <a:bodyPr/>
                    <a:lstStyle/>
                    <a:p>
                      <a:endParaRPr lang="en-US" dirty="0"/>
                    </a:p>
                  </p:txBody>
                </p:sp>
                <p:sp>
                  <p:nvSpPr>
                    <p:cNvPr id="95" name="Freeform 94"/>
                    <p:cNvSpPr>
                      <a:spLocks/>
                    </p:cNvSpPr>
                    <p:nvPr/>
                  </p:nvSpPr>
                  <p:spPr bwMode="auto">
                    <a:xfrm>
                      <a:off x="6492875" y="1223785"/>
                      <a:ext cx="7938" cy="3175"/>
                    </a:xfrm>
                    <a:custGeom>
                      <a:avLst/>
                      <a:gdLst>
                        <a:gd name="T0" fmla="*/ 2147483647 w 9"/>
                        <a:gd name="T1" fmla="*/ 0 h 3"/>
                        <a:gd name="T2" fmla="*/ 2147483647 w 9"/>
                        <a:gd name="T3" fmla="*/ 2147483647 h 3"/>
                        <a:gd name="T4" fmla="*/ 2147483647 w 9"/>
                        <a:gd name="T5" fmla="*/ 2147483647 h 3"/>
                        <a:gd name="T6" fmla="*/ 0 w 9"/>
                        <a:gd name="T7" fmla="*/ 2147483647 h 3"/>
                        <a:gd name="T8" fmla="*/ 2147483647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6" y="0"/>
                          </a:moveTo>
                          <a:lnTo>
                            <a:pt x="9" y="3"/>
                          </a:lnTo>
                          <a:lnTo>
                            <a:pt x="5" y="3"/>
                          </a:lnTo>
                          <a:lnTo>
                            <a:pt x="0" y="1"/>
                          </a:lnTo>
                          <a:lnTo>
                            <a:pt x="6" y="0"/>
                          </a:lnTo>
                        </a:path>
                      </a:pathLst>
                    </a:custGeom>
                    <a:noFill/>
                    <a:ln w="4763">
                      <a:solidFill>
                        <a:srgbClr val="6E6E6E"/>
                      </a:solidFill>
                      <a:prstDash val="solid"/>
                      <a:round/>
                      <a:headEnd/>
                      <a:tailEnd/>
                    </a:ln>
                  </p:spPr>
                  <p:txBody>
                    <a:bodyPr/>
                    <a:lstStyle/>
                    <a:p>
                      <a:endParaRPr lang="en-US" dirty="0"/>
                    </a:p>
                  </p:txBody>
                </p:sp>
                <p:sp>
                  <p:nvSpPr>
                    <p:cNvPr id="96" name="Freeform 95"/>
                    <p:cNvSpPr>
                      <a:spLocks/>
                    </p:cNvSpPr>
                    <p:nvPr/>
                  </p:nvSpPr>
                  <p:spPr bwMode="auto">
                    <a:xfrm>
                      <a:off x="6246813" y="1396822"/>
                      <a:ext cx="44450" cy="17463"/>
                    </a:xfrm>
                    <a:custGeom>
                      <a:avLst/>
                      <a:gdLst>
                        <a:gd name="T0" fmla="*/ 2147483647 w 52"/>
                        <a:gd name="T1" fmla="*/ 2147483647 h 20"/>
                        <a:gd name="T2" fmla="*/ 0 w 52"/>
                        <a:gd name="T3" fmla="*/ 2147483647 h 20"/>
                        <a:gd name="T4" fmla="*/ 2147483647 w 52"/>
                        <a:gd name="T5" fmla="*/ 2147483647 h 20"/>
                        <a:gd name="T6" fmla="*/ 2147483647 w 52"/>
                        <a:gd name="T7" fmla="*/ 2147483647 h 20"/>
                        <a:gd name="T8" fmla="*/ 2147483647 w 52"/>
                        <a:gd name="T9" fmla="*/ 2147483647 h 20"/>
                        <a:gd name="T10" fmla="*/ 2147483647 w 52"/>
                        <a:gd name="T11" fmla="*/ 2147483647 h 20"/>
                        <a:gd name="T12" fmla="*/ 2147483647 w 52"/>
                        <a:gd name="T13" fmla="*/ 0 h 20"/>
                        <a:gd name="T14" fmla="*/ 2147483647 w 52"/>
                        <a:gd name="T15" fmla="*/ 0 h 20"/>
                        <a:gd name="T16" fmla="*/ 2147483647 w 52"/>
                        <a:gd name="T17" fmla="*/ 2147483647 h 20"/>
                        <a:gd name="T18" fmla="*/ 2147483647 w 52"/>
                        <a:gd name="T19" fmla="*/ 2147483647 h 20"/>
                        <a:gd name="T20" fmla="*/ 2147483647 w 52"/>
                        <a:gd name="T21" fmla="*/ 2147483647 h 20"/>
                        <a:gd name="T22" fmla="*/ 2147483647 w 52"/>
                        <a:gd name="T23" fmla="*/ 0 h 20"/>
                        <a:gd name="T24" fmla="*/ 2147483647 w 52"/>
                        <a:gd name="T25" fmla="*/ 2147483647 h 20"/>
                        <a:gd name="T26" fmla="*/ 2147483647 w 52"/>
                        <a:gd name="T27" fmla="*/ 2147483647 h 20"/>
                        <a:gd name="T28" fmla="*/ 2147483647 w 52"/>
                        <a:gd name="T29" fmla="*/ 2147483647 h 20"/>
                        <a:gd name="T30" fmla="*/ 2147483647 w 52"/>
                        <a:gd name="T31" fmla="*/ 2147483647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20"/>
                        <a:gd name="T50" fmla="*/ 52 w 52"/>
                        <a:gd name="T51" fmla="*/ 20 h 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20">
                          <a:moveTo>
                            <a:pt x="52" y="20"/>
                          </a:moveTo>
                          <a:lnTo>
                            <a:pt x="0" y="19"/>
                          </a:lnTo>
                          <a:lnTo>
                            <a:pt x="9" y="13"/>
                          </a:lnTo>
                          <a:lnTo>
                            <a:pt x="1" y="14"/>
                          </a:lnTo>
                          <a:lnTo>
                            <a:pt x="1" y="8"/>
                          </a:lnTo>
                          <a:lnTo>
                            <a:pt x="8" y="7"/>
                          </a:lnTo>
                          <a:lnTo>
                            <a:pt x="16" y="0"/>
                          </a:lnTo>
                          <a:lnTo>
                            <a:pt x="17" y="0"/>
                          </a:lnTo>
                          <a:lnTo>
                            <a:pt x="11" y="7"/>
                          </a:lnTo>
                          <a:lnTo>
                            <a:pt x="16" y="8"/>
                          </a:lnTo>
                          <a:lnTo>
                            <a:pt x="23" y="8"/>
                          </a:lnTo>
                          <a:lnTo>
                            <a:pt x="23" y="0"/>
                          </a:lnTo>
                          <a:lnTo>
                            <a:pt x="46" y="4"/>
                          </a:lnTo>
                          <a:lnTo>
                            <a:pt x="50" y="10"/>
                          </a:lnTo>
                          <a:lnTo>
                            <a:pt x="49" y="12"/>
                          </a:lnTo>
                          <a:lnTo>
                            <a:pt x="52" y="20"/>
                          </a:lnTo>
                        </a:path>
                      </a:pathLst>
                    </a:custGeom>
                    <a:noFill/>
                    <a:ln w="4763">
                      <a:solidFill>
                        <a:srgbClr val="6E6E6E"/>
                      </a:solidFill>
                      <a:prstDash val="solid"/>
                      <a:round/>
                      <a:headEnd/>
                      <a:tailEnd/>
                    </a:ln>
                  </p:spPr>
                  <p:txBody>
                    <a:bodyPr/>
                    <a:lstStyle/>
                    <a:p>
                      <a:endParaRPr lang="en-US" dirty="0"/>
                    </a:p>
                  </p:txBody>
                </p:sp>
                <p:sp>
                  <p:nvSpPr>
                    <p:cNvPr id="97" name="Freeform 96"/>
                    <p:cNvSpPr>
                      <a:spLocks/>
                    </p:cNvSpPr>
                    <p:nvPr/>
                  </p:nvSpPr>
                  <p:spPr bwMode="auto">
                    <a:xfrm>
                      <a:off x="6242050" y="1409522"/>
                      <a:ext cx="4763" cy="3175"/>
                    </a:xfrm>
                    <a:custGeom>
                      <a:avLst/>
                      <a:gdLst>
                        <a:gd name="T0" fmla="*/ 2147483647 w 4"/>
                        <a:gd name="T1" fmla="*/ 2147483647 h 4"/>
                        <a:gd name="T2" fmla="*/ 0 w 4"/>
                        <a:gd name="T3" fmla="*/ 2147483647 h 4"/>
                        <a:gd name="T4" fmla="*/ 2147483647 w 4"/>
                        <a:gd name="T5" fmla="*/ 0 h 4"/>
                        <a:gd name="T6" fmla="*/ 2147483647 w 4"/>
                        <a:gd name="T7" fmla="*/ 2147483647 h 4"/>
                        <a:gd name="T8" fmla="*/ 2147483647 w 4"/>
                        <a:gd name="T9" fmla="*/ 2147483647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1" y="4"/>
                          </a:moveTo>
                          <a:lnTo>
                            <a:pt x="0" y="4"/>
                          </a:lnTo>
                          <a:lnTo>
                            <a:pt x="4" y="0"/>
                          </a:lnTo>
                          <a:lnTo>
                            <a:pt x="4" y="2"/>
                          </a:lnTo>
                          <a:lnTo>
                            <a:pt x="1" y="4"/>
                          </a:lnTo>
                        </a:path>
                      </a:pathLst>
                    </a:custGeom>
                    <a:noFill/>
                    <a:ln w="4763">
                      <a:solidFill>
                        <a:srgbClr val="6E6E6E"/>
                      </a:solidFill>
                      <a:prstDash val="solid"/>
                      <a:round/>
                      <a:headEnd/>
                      <a:tailEnd/>
                    </a:ln>
                  </p:spPr>
                  <p:txBody>
                    <a:bodyPr/>
                    <a:lstStyle/>
                    <a:p>
                      <a:endParaRPr lang="en-US" dirty="0"/>
                    </a:p>
                  </p:txBody>
                </p:sp>
                <p:sp>
                  <p:nvSpPr>
                    <p:cNvPr id="98" name="Freeform 97"/>
                    <p:cNvSpPr>
                      <a:spLocks/>
                    </p:cNvSpPr>
                    <p:nvPr/>
                  </p:nvSpPr>
                  <p:spPr bwMode="auto">
                    <a:xfrm>
                      <a:off x="8348663" y="1484135"/>
                      <a:ext cx="11112" cy="12700"/>
                    </a:xfrm>
                    <a:custGeom>
                      <a:avLst/>
                      <a:gdLst>
                        <a:gd name="T0" fmla="*/ 2147483647 w 12"/>
                        <a:gd name="T1" fmla="*/ 2147483647 h 15"/>
                        <a:gd name="T2" fmla="*/ 0 w 12"/>
                        <a:gd name="T3" fmla="*/ 2147483647 h 15"/>
                        <a:gd name="T4" fmla="*/ 2147483647 w 12"/>
                        <a:gd name="T5" fmla="*/ 2147483647 h 15"/>
                        <a:gd name="T6" fmla="*/ 2147483647 w 12"/>
                        <a:gd name="T7" fmla="*/ 0 h 15"/>
                        <a:gd name="T8" fmla="*/ 2147483647 w 12"/>
                        <a:gd name="T9" fmla="*/ 2147483647 h 15"/>
                        <a:gd name="T10" fmla="*/ 2147483647 w 12"/>
                        <a:gd name="T11" fmla="*/ 2147483647 h 15"/>
                        <a:gd name="T12" fmla="*/ 2147483647 w 12"/>
                        <a:gd name="T13" fmla="*/ 2147483647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5" y="15"/>
                          </a:moveTo>
                          <a:lnTo>
                            <a:pt x="0" y="10"/>
                          </a:lnTo>
                          <a:lnTo>
                            <a:pt x="7" y="7"/>
                          </a:lnTo>
                          <a:lnTo>
                            <a:pt x="7" y="0"/>
                          </a:lnTo>
                          <a:lnTo>
                            <a:pt x="12" y="4"/>
                          </a:lnTo>
                          <a:lnTo>
                            <a:pt x="12" y="10"/>
                          </a:lnTo>
                          <a:lnTo>
                            <a:pt x="5" y="15"/>
                          </a:lnTo>
                        </a:path>
                      </a:pathLst>
                    </a:custGeom>
                    <a:noFill/>
                    <a:ln w="4763">
                      <a:solidFill>
                        <a:srgbClr val="6E6E6E"/>
                      </a:solidFill>
                      <a:prstDash val="solid"/>
                      <a:round/>
                      <a:headEnd/>
                      <a:tailEnd/>
                    </a:ln>
                  </p:spPr>
                  <p:txBody>
                    <a:bodyPr/>
                    <a:lstStyle/>
                    <a:p>
                      <a:endParaRPr lang="en-US" dirty="0"/>
                    </a:p>
                  </p:txBody>
                </p:sp>
                <p:sp>
                  <p:nvSpPr>
                    <p:cNvPr id="99" name="Freeform 98"/>
                    <p:cNvSpPr>
                      <a:spLocks/>
                    </p:cNvSpPr>
                    <p:nvPr/>
                  </p:nvSpPr>
                  <p:spPr bwMode="auto">
                    <a:xfrm>
                      <a:off x="8355013" y="1504772"/>
                      <a:ext cx="4762" cy="6350"/>
                    </a:xfrm>
                    <a:custGeom>
                      <a:avLst/>
                      <a:gdLst>
                        <a:gd name="T0" fmla="*/ 2147483647 w 5"/>
                        <a:gd name="T1" fmla="*/ 2147483647 h 7"/>
                        <a:gd name="T2" fmla="*/ 0 w 5"/>
                        <a:gd name="T3" fmla="*/ 2147483647 h 7"/>
                        <a:gd name="T4" fmla="*/ 2147483647 w 5"/>
                        <a:gd name="T5" fmla="*/ 0 h 7"/>
                        <a:gd name="T6" fmla="*/ 2147483647 w 5"/>
                        <a:gd name="T7" fmla="*/ 2147483647 h 7"/>
                        <a:gd name="T8" fmla="*/ 2147483647 w 5"/>
                        <a:gd name="T9" fmla="*/ 2147483647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1" y="7"/>
                          </a:moveTo>
                          <a:lnTo>
                            <a:pt x="0" y="2"/>
                          </a:lnTo>
                          <a:lnTo>
                            <a:pt x="1" y="0"/>
                          </a:lnTo>
                          <a:lnTo>
                            <a:pt x="5" y="7"/>
                          </a:lnTo>
                          <a:lnTo>
                            <a:pt x="1" y="7"/>
                          </a:lnTo>
                        </a:path>
                      </a:pathLst>
                    </a:custGeom>
                    <a:noFill/>
                    <a:ln w="4763">
                      <a:solidFill>
                        <a:srgbClr val="6E6E6E"/>
                      </a:solidFill>
                      <a:prstDash val="solid"/>
                      <a:round/>
                      <a:headEnd/>
                      <a:tailEnd/>
                    </a:ln>
                  </p:spPr>
                  <p:txBody>
                    <a:bodyPr/>
                    <a:lstStyle/>
                    <a:p>
                      <a:endParaRPr lang="en-US" dirty="0"/>
                    </a:p>
                  </p:txBody>
                </p:sp>
                <p:sp>
                  <p:nvSpPr>
                    <p:cNvPr id="100" name="Freeform 99"/>
                    <p:cNvSpPr>
                      <a:spLocks/>
                    </p:cNvSpPr>
                    <p:nvPr/>
                  </p:nvSpPr>
                  <p:spPr bwMode="auto">
                    <a:xfrm>
                      <a:off x="8331200" y="1571447"/>
                      <a:ext cx="7938" cy="11113"/>
                    </a:xfrm>
                    <a:custGeom>
                      <a:avLst/>
                      <a:gdLst>
                        <a:gd name="T0" fmla="*/ 0 w 9"/>
                        <a:gd name="T1" fmla="*/ 2147483647 h 14"/>
                        <a:gd name="T2" fmla="*/ 2147483647 w 9"/>
                        <a:gd name="T3" fmla="*/ 2147483647 h 14"/>
                        <a:gd name="T4" fmla="*/ 2147483647 w 9"/>
                        <a:gd name="T5" fmla="*/ 0 h 14"/>
                        <a:gd name="T6" fmla="*/ 2147483647 w 9"/>
                        <a:gd name="T7" fmla="*/ 2147483647 h 14"/>
                        <a:gd name="T8" fmla="*/ 0 w 9"/>
                        <a:gd name="T9" fmla="*/ 2147483647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0" y="14"/>
                          </a:moveTo>
                          <a:lnTo>
                            <a:pt x="2" y="5"/>
                          </a:lnTo>
                          <a:lnTo>
                            <a:pt x="9" y="0"/>
                          </a:lnTo>
                          <a:lnTo>
                            <a:pt x="7" y="8"/>
                          </a:lnTo>
                          <a:lnTo>
                            <a:pt x="0" y="14"/>
                          </a:lnTo>
                        </a:path>
                      </a:pathLst>
                    </a:custGeom>
                    <a:noFill/>
                    <a:ln w="4763">
                      <a:solidFill>
                        <a:srgbClr val="6E6E6E"/>
                      </a:solidFill>
                      <a:prstDash val="solid"/>
                      <a:round/>
                      <a:headEnd/>
                      <a:tailEnd/>
                    </a:ln>
                  </p:spPr>
                  <p:txBody>
                    <a:bodyPr/>
                    <a:lstStyle/>
                    <a:p>
                      <a:endParaRPr lang="en-US" dirty="0"/>
                    </a:p>
                  </p:txBody>
                </p:sp>
                <p:sp>
                  <p:nvSpPr>
                    <p:cNvPr id="101" name="Freeform 100"/>
                    <p:cNvSpPr>
                      <a:spLocks/>
                    </p:cNvSpPr>
                    <p:nvPr/>
                  </p:nvSpPr>
                  <p:spPr bwMode="auto">
                    <a:xfrm>
                      <a:off x="8304213" y="1585735"/>
                      <a:ext cx="20637" cy="20637"/>
                    </a:xfrm>
                    <a:custGeom>
                      <a:avLst/>
                      <a:gdLst>
                        <a:gd name="T0" fmla="*/ 2147483647 w 22"/>
                        <a:gd name="T1" fmla="*/ 2147483647 h 24"/>
                        <a:gd name="T2" fmla="*/ 0 w 22"/>
                        <a:gd name="T3" fmla="*/ 2147483647 h 24"/>
                        <a:gd name="T4" fmla="*/ 2147483647 w 22"/>
                        <a:gd name="T5" fmla="*/ 2147483647 h 24"/>
                        <a:gd name="T6" fmla="*/ 2147483647 w 22"/>
                        <a:gd name="T7" fmla="*/ 2147483647 h 24"/>
                        <a:gd name="T8" fmla="*/ 2147483647 w 22"/>
                        <a:gd name="T9" fmla="*/ 2147483647 h 24"/>
                        <a:gd name="T10" fmla="*/ 2147483647 w 22"/>
                        <a:gd name="T11" fmla="*/ 0 h 24"/>
                        <a:gd name="T12" fmla="*/ 2147483647 w 22"/>
                        <a:gd name="T13" fmla="*/ 2147483647 h 24"/>
                        <a:gd name="T14" fmla="*/ 2147483647 w 22"/>
                        <a:gd name="T15" fmla="*/ 2147483647 h 24"/>
                        <a:gd name="T16" fmla="*/ 2147483647 w 22"/>
                        <a:gd name="T17" fmla="*/ 2147483647 h 24"/>
                        <a:gd name="T18" fmla="*/ 2147483647 w 22"/>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4"/>
                        <a:gd name="T32" fmla="*/ 22 w 22"/>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4">
                          <a:moveTo>
                            <a:pt x="2" y="24"/>
                          </a:moveTo>
                          <a:lnTo>
                            <a:pt x="0" y="16"/>
                          </a:lnTo>
                          <a:lnTo>
                            <a:pt x="8" y="6"/>
                          </a:lnTo>
                          <a:lnTo>
                            <a:pt x="5" y="1"/>
                          </a:lnTo>
                          <a:lnTo>
                            <a:pt x="10" y="4"/>
                          </a:lnTo>
                          <a:lnTo>
                            <a:pt x="21" y="0"/>
                          </a:lnTo>
                          <a:lnTo>
                            <a:pt x="22" y="3"/>
                          </a:lnTo>
                          <a:lnTo>
                            <a:pt x="10" y="12"/>
                          </a:lnTo>
                          <a:lnTo>
                            <a:pt x="7" y="11"/>
                          </a:lnTo>
                          <a:lnTo>
                            <a:pt x="2" y="24"/>
                          </a:lnTo>
                        </a:path>
                      </a:pathLst>
                    </a:custGeom>
                    <a:noFill/>
                    <a:ln w="4763">
                      <a:solidFill>
                        <a:srgbClr val="6E6E6E"/>
                      </a:solidFill>
                      <a:prstDash val="solid"/>
                      <a:round/>
                      <a:headEnd/>
                      <a:tailEnd/>
                    </a:ln>
                  </p:spPr>
                  <p:txBody>
                    <a:bodyPr/>
                    <a:lstStyle/>
                    <a:p>
                      <a:endParaRPr lang="en-US" dirty="0"/>
                    </a:p>
                  </p:txBody>
                </p:sp>
                <p:sp>
                  <p:nvSpPr>
                    <p:cNvPr id="102" name="Freeform 101"/>
                    <p:cNvSpPr>
                      <a:spLocks/>
                    </p:cNvSpPr>
                    <p:nvPr/>
                  </p:nvSpPr>
                  <p:spPr bwMode="auto">
                    <a:xfrm>
                      <a:off x="8294688" y="1604785"/>
                      <a:ext cx="7937" cy="17462"/>
                    </a:xfrm>
                    <a:custGeom>
                      <a:avLst/>
                      <a:gdLst>
                        <a:gd name="T0" fmla="*/ 0 w 10"/>
                        <a:gd name="T1" fmla="*/ 0 h 19"/>
                        <a:gd name="T2" fmla="*/ 2147483647 w 10"/>
                        <a:gd name="T3" fmla="*/ 2147483647 h 19"/>
                        <a:gd name="T4" fmla="*/ 2147483647 w 10"/>
                        <a:gd name="T5" fmla="*/ 2147483647 h 19"/>
                        <a:gd name="T6" fmla="*/ 2147483647 w 10"/>
                        <a:gd name="T7" fmla="*/ 2147483647 h 19"/>
                        <a:gd name="T8" fmla="*/ 0 w 10"/>
                        <a:gd name="T9" fmla="*/ 2147483647 h 19"/>
                        <a:gd name="T10" fmla="*/ 0 w 10"/>
                        <a:gd name="T11" fmla="*/ 0 h 19"/>
                        <a:gd name="T12" fmla="*/ 0 60000 65536"/>
                        <a:gd name="T13" fmla="*/ 0 60000 65536"/>
                        <a:gd name="T14" fmla="*/ 0 60000 65536"/>
                        <a:gd name="T15" fmla="*/ 0 60000 65536"/>
                        <a:gd name="T16" fmla="*/ 0 60000 65536"/>
                        <a:gd name="T17" fmla="*/ 0 60000 65536"/>
                        <a:gd name="T18" fmla="*/ 0 w 10"/>
                        <a:gd name="T19" fmla="*/ 0 h 19"/>
                        <a:gd name="T20" fmla="*/ 10 w 10"/>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0" h="19">
                          <a:moveTo>
                            <a:pt x="0" y="0"/>
                          </a:moveTo>
                          <a:lnTo>
                            <a:pt x="10" y="2"/>
                          </a:lnTo>
                          <a:lnTo>
                            <a:pt x="2" y="8"/>
                          </a:lnTo>
                          <a:lnTo>
                            <a:pt x="3" y="19"/>
                          </a:lnTo>
                          <a:lnTo>
                            <a:pt x="0" y="18"/>
                          </a:lnTo>
                          <a:lnTo>
                            <a:pt x="0" y="0"/>
                          </a:lnTo>
                        </a:path>
                      </a:pathLst>
                    </a:custGeom>
                    <a:noFill/>
                    <a:ln w="4763">
                      <a:solidFill>
                        <a:srgbClr val="6E6E6E"/>
                      </a:solidFill>
                      <a:prstDash val="solid"/>
                      <a:round/>
                      <a:headEnd/>
                      <a:tailEnd/>
                    </a:ln>
                  </p:spPr>
                  <p:txBody>
                    <a:bodyPr/>
                    <a:lstStyle/>
                    <a:p>
                      <a:endParaRPr lang="en-US" dirty="0"/>
                    </a:p>
                  </p:txBody>
                </p:sp>
                <p:sp>
                  <p:nvSpPr>
                    <p:cNvPr id="103" name="Freeform 102"/>
                    <p:cNvSpPr>
                      <a:spLocks/>
                    </p:cNvSpPr>
                    <p:nvPr/>
                  </p:nvSpPr>
                  <p:spPr bwMode="auto">
                    <a:xfrm>
                      <a:off x="6573838" y="957085"/>
                      <a:ext cx="14287" cy="1587"/>
                    </a:xfrm>
                    <a:custGeom>
                      <a:avLst/>
                      <a:gdLst>
                        <a:gd name="T0" fmla="*/ 2147483647 w 18"/>
                        <a:gd name="T1" fmla="*/ 2147483647 h 2"/>
                        <a:gd name="T2" fmla="*/ 0 w 18"/>
                        <a:gd name="T3" fmla="*/ 2147483647 h 2"/>
                        <a:gd name="T4" fmla="*/ 0 w 18"/>
                        <a:gd name="T5" fmla="*/ 0 h 2"/>
                        <a:gd name="T6" fmla="*/ 2147483647 w 18"/>
                        <a:gd name="T7" fmla="*/ 0 h 2"/>
                        <a:gd name="T8" fmla="*/ 2147483647 w 18"/>
                        <a:gd name="T9" fmla="*/ 2147483647 h 2"/>
                        <a:gd name="T10" fmla="*/ 0 60000 65536"/>
                        <a:gd name="T11" fmla="*/ 0 60000 65536"/>
                        <a:gd name="T12" fmla="*/ 0 60000 65536"/>
                        <a:gd name="T13" fmla="*/ 0 60000 65536"/>
                        <a:gd name="T14" fmla="*/ 0 60000 65536"/>
                        <a:gd name="T15" fmla="*/ 0 w 18"/>
                        <a:gd name="T16" fmla="*/ 0 h 2"/>
                        <a:gd name="T17" fmla="*/ 18 w 18"/>
                        <a:gd name="T18" fmla="*/ 2 h 2"/>
                      </a:gdLst>
                      <a:ahLst/>
                      <a:cxnLst>
                        <a:cxn ang="T10">
                          <a:pos x="T0" y="T1"/>
                        </a:cxn>
                        <a:cxn ang="T11">
                          <a:pos x="T2" y="T3"/>
                        </a:cxn>
                        <a:cxn ang="T12">
                          <a:pos x="T4" y="T5"/>
                        </a:cxn>
                        <a:cxn ang="T13">
                          <a:pos x="T6" y="T7"/>
                        </a:cxn>
                        <a:cxn ang="T14">
                          <a:pos x="T8" y="T9"/>
                        </a:cxn>
                      </a:cxnLst>
                      <a:rect l="T15" t="T16" r="T17" b="T18"/>
                      <a:pathLst>
                        <a:path w="18" h="2">
                          <a:moveTo>
                            <a:pt x="3" y="2"/>
                          </a:moveTo>
                          <a:lnTo>
                            <a:pt x="0" y="1"/>
                          </a:lnTo>
                          <a:lnTo>
                            <a:pt x="0" y="0"/>
                          </a:lnTo>
                          <a:lnTo>
                            <a:pt x="18" y="0"/>
                          </a:lnTo>
                          <a:lnTo>
                            <a:pt x="3" y="2"/>
                          </a:lnTo>
                        </a:path>
                      </a:pathLst>
                    </a:custGeom>
                    <a:noFill/>
                    <a:ln w="4763">
                      <a:solidFill>
                        <a:srgbClr val="6E6E6E"/>
                      </a:solidFill>
                      <a:prstDash val="solid"/>
                      <a:round/>
                      <a:headEnd/>
                      <a:tailEnd/>
                    </a:ln>
                  </p:spPr>
                  <p:txBody>
                    <a:bodyPr/>
                    <a:lstStyle/>
                    <a:p>
                      <a:endParaRPr lang="en-US" dirty="0"/>
                    </a:p>
                  </p:txBody>
                </p:sp>
                <p:sp>
                  <p:nvSpPr>
                    <p:cNvPr id="104" name="Freeform 103"/>
                    <p:cNvSpPr>
                      <a:spLocks/>
                    </p:cNvSpPr>
                    <p:nvPr/>
                  </p:nvSpPr>
                  <p:spPr bwMode="auto">
                    <a:xfrm>
                      <a:off x="6562725" y="958672"/>
                      <a:ext cx="19050" cy="4763"/>
                    </a:xfrm>
                    <a:custGeom>
                      <a:avLst/>
                      <a:gdLst>
                        <a:gd name="T0" fmla="*/ 2147483647 w 22"/>
                        <a:gd name="T1" fmla="*/ 2147483647 h 4"/>
                        <a:gd name="T2" fmla="*/ 0 w 22"/>
                        <a:gd name="T3" fmla="*/ 2147483647 h 4"/>
                        <a:gd name="T4" fmla="*/ 2147483647 w 22"/>
                        <a:gd name="T5" fmla="*/ 0 h 4"/>
                        <a:gd name="T6" fmla="*/ 2147483647 w 22"/>
                        <a:gd name="T7" fmla="*/ 2147483647 h 4"/>
                        <a:gd name="T8" fmla="*/ 2147483647 w 22"/>
                        <a:gd name="T9" fmla="*/ 2147483647 h 4"/>
                        <a:gd name="T10" fmla="*/ 0 60000 65536"/>
                        <a:gd name="T11" fmla="*/ 0 60000 65536"/>
                        <a:gd name="T12" fmla="*/ 0 60000 65536"/>
                        <a:gd name="T13" fmla="*/ 0 60000 65536"/>
                        <a:gd name="T14" fmla="*/ 0 60000 65536"/>
                        <a:gd name="T15" fmla="*/ 0 w 22"/>
                        <a:gd name="T16" fmla="*/ 0 h 4"/>
                        <a:gd name="T17" fmla="*/ 22 w 22"/>
                        <a:gd name="T18" fmla="*/ 4 h 4"/>
                      </a:gdLst>
                      <a:ahLst/>
                      <a:cxnLst>
                        <a:cxn ang="T10">
                          <a:pos x="T0" y="T1"/>
                        </a:cxn>
                        <a:cxn ang="T11">
                          <a:pos x="T2" y="T3"/>
                        </a:cxn>
                        <a:cxn ang="T12">
                          <a:pos x="T4" y="T5"/>
                        </a:cxn>
                        <a:cxn ang="T13">
                          <a:pos x="T6" y="T7"/>
                        </a:cxn>
                        <a:cxn ang="T14">
                          <a:pos x="T8" y="T9"/>
                        </a:cxn>
                      </a:cxnLst>
                      <a:rect l="T15" t="T16" r="T17" b="T18"/>
                      <a:pathLst>
                        <a:path w="22" h="4">
                          <a:moveTo>
                            <a:pt x="18" y="4"/>
                          </a:moveTo>
                          <a:lnTo>
                            <a:pt x="0" y="2"/>
                          </a:lnTo>
                          <a:lnTo>
                            <a:pt x="11" y="0"/>
                          </a:lnTo>
                          <a:lnTo>
                            <a:pt x="22" y="2"/>
                          </a:lnTo>
                          <a:lnTo>
                            <a:pt x="18" y="4"/>
                          </a:lnTo>
                        </a:path>
                      </a:pathLst>
                    </a:custGeom>
                    <a:noFill/>
                    <a:ln w="4763">
                      <a:solidFill>
                        <a:srgbClr val="6E6E6E"/>
                      </a:solidFill>
                      <a:prstDash val="solid"/>
                      <a:round/>
                      <a:headEnd/>
                      <a:tailEnd/>
                    </a:ln>
                  </p:spPr>
                  <p:txBody>
                    <a:bodyPr/>
                    <a:lstStyle/>
                    <a:p>
                      <a:endParaRPr lang="en-US" dirty="0"/>
                    </a:p>
                  </p:txBody>
                </p:sp>
                <p:sp>
                  <p:nvSpPr>
                    <p:cNvPr id="105" name="Freeform 104"/>
                    <p:cNvSpPr>
                      <a:spLocks/>
                    </p:cNvSpPr>
                    <p:nvPr/>
                  </p:nvSpPr>
                  <p:spPr bwMode="auto">
                    <a:xfrm>
                      <a:off x="6551613" y="963435"/>
                      <a:ext cx="26987" cy="1587"/>
                    </a:xfrm>
                    <a:custGeom>
                      <a:avLst/>
                      <a:gdLst>
                        <a:gd name="T0" fmla="*/ 2147483647 w 30"/>
                        <a:gd name="T1" fmla="*/ 0 h 3"/>
                        <a:gd name="T2" fmla="*/ 0 w 30"/>
                        <a:gd name="T3" fmla="*/ 0 h 3"/>
                        <a:gd name="T4" fmla="*/ 2147483647 w 30"/>
                        <a:gd name="T5" fmla="*/ 0 h 3"/>
                        <a:gd name="T6" fmla="*/ 2147483647 w 30"/>
                        <a:gd name="T7" fmla="*/ 0 h 3"/>
                        <a:gd name="T8" fmla="*/ 2147483647 w 30"/>
                        <a:gd name="T9" fmla="*/ 0 h 3"/>
                        <a:gd name="T10" fmla="*/ 2147483647 w 30"/>
                        <a:gd name="T11" fmla="*/ 0 h 3"/>
                        <a:gd name="T12" fmla="*/ 2147483647 w 30"/>
                        <a:gd name="T13" fmla="*/ 0 h 3"/>
                        <a:gd name="T14" fmla="*/ 0 60000 65536"/>
                        <a:gd name="T15" fmla="*/ 0 60000 65536"/>
                        <a:gd name="T16" fmla="*/ 0 60000 65536"/>
                        <a:gd name="T17" fmla="*/ 0 60000 65536"/>
                        <a:gd name="T18" fmla="*/ 0 60000 65536"/>
                        <a:gd name="T19" fmla="*/ 0 60000 65536"/>
                        <a:gd name="T20" fmla="*/ 0 60000 65536"/>
                        <a:gd name="T21" fmla="*/ 0 w 30"/>
                        <a:gd name="T22" fmla="*/ 0 h 3"/>
                        <a:gd name="T23" fmla="*/ 30 w 30"/>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
                          <a:moveTo>
                            <a:pt x="2" y="2"/>
                          </a:moveTo>
                          <a:lnTo>
                            <a:pt x="0" y="1"/>
                          </a:lnTo>
                          <a:lnTo>
                            <a:pt x="14" y="1"/>
                          </a:lnTo>
                          <a:lnTo>
                            <a:pt x="10" y="0"/>
                          </a:lnTo>
                          <a:lnTo>
                            <a:pt x="30" y="1"/>
                          </a:lnTo>
                          <a:lnTo>
                            <a:pt x="15" y="3"/>
                          </a:lnTo>
                          <a:lnTo>
                            <a:pt x="2" y="2"/>
                          </a:lnTo>
                        </a:path>
                      </a:pathLst>
                    </a:custGeom>
                    <a:noFill/>
                    <a:ln w="4763">
                      <a:solidFill>
                        <a:srgbClr val="6E6E6E"/>
                      </a:solidFill>
                      <a:prstDash val="solid"/>
                      <a:round/>
                      <a:headEnd/>
                      <a:tailEnd/>
                    </a:ln>
                  </p:spPr>
                  <p:txBody>
                    <a:bodyPr/>
                    <a:lstStyle/>
                    <a:p>
                      <a:endParaRPr lang="en-US" dirty="0"/>
                    </a:p>
                  </p:txBody>
                </p:sp>
                <p:sp>
                  <p:nvSpPr>
                    <p:cNvPr id="106" name="Freeform 105"/>
                    <p:cNvSpPr>
                      <a:spLocks/>
                    </p:cNvSpPr>
                    <p:nvPr/>
                  </p:nvSpPr>
                  <p:spPr bwMode="auto">
                    <a:xfrm>
                      <a:off x="6632575" y="963435"/>
                      <a:ext cx="31750" cy="7937"/>
                    </a:xfrm>
                    <a:custGeom>
                      <a:avLst/>
                      <a:gdLst>
                        <a:gd name="T0" fmla="*/ 0 w 36"/>
                        <a:gd name="T1" fmla="*/ 2147483647 h 8"/>
                        <a:gd name="T2" fmla="*/ 2147483647 w 36"/>
                        <a:gd name="T3" fmla="*/ 2147483647 h 8"/>
                        <a:gd name="T4" fmla="*/ 2147483647 w 36"/>
                        <a:gd name="T5" fmla="*/ 0 h 8"/>
                        <a:gd name="T6" fmla="*/ 2147483647 w 36"/>
                        <a:gd name="T7" fmla="*/ 2147483647 h 8"/>
                        <a:gd name="T8" fmla="*/ 2147483647 w 36"/>
                        <a:gd name="T9" fmla="*/ 2147483647 h 8"/>
                        <a:gd name="T10" fmla="*/ 2147483647 w 36"/>
                        <a:gd name="T11" fmla="*/ 2147483647 h 8"/>
                        <a:gd name="T12" fmla="*/ 0 w 36"/>
                        <a:gd name="T13" fmla="*/ 2147483647 h 8"/>
                        <a:gd name="T14" fmla="*/ 0 60000 65536"/>
                        <a:gd name="T15" fmla="*/ 0 60000 65536"/>
                        <a:gd name="T16" fmla="*/ 0 60000 65536"/>
                        <a:gd name="T17" fmla="*/ 0 60000 65536"/>
                        <a:gd name="T18" fmla="*/ 0 60000 65536"/>
                        <a:gd name="T19" fmla="*/ 0 60000 65536"/>
                        <a:gd name="T20" fmla="*/ 0 60000 65536"/>
                        <a:gd name="T21" fmla="*/ 0 w 36"/>
                        <a:gd name="T22" fmla="*/ 0 h 8"/>
                        <a:gd name="T23" fmla="*/ 36 w 3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8">
                          <a:moveTo>
                            <a:pt x="0" y="5"/>
                          </a:moveTo>
                          <a:lnTo>
                            <a:pt x="18" y="3"/>
                          </a:lnTo>
                          <a:lnTo>
                            <a:pt x="21" y="0"/>
                          </a:lnTo>
                          <a:lnTo>
                            <a:pt x="30" y="1"/>
                          </a:lnTo>
                          <a:lnTo>
                            <a:pt x="36" y="4"/>
                          </a:lnTo>
                          <a:lnTo>
                            <a:pt x="11" y="8"/>
                          </a:lnTo>
                          <a:lnTo>
                            <a:pt x="0" y="5"/>
                          </a:lnTo>
                        </a:path>
                      </a:pathLst>
                    </a:custGeom>
                    <a:noFill/>
                    <a:ln w="4763">
                      <a:solidFill>
                        <a:srgbClr val="6E6E6E"/>
                      </a:solidFill>
                      <a:prstDash val="solid"/>
                      <a:round/>
                      <a:headEnd/>
                      <a:tailEnd/>
                    </a:ln>
                  </p:spPr>
                  <p:txBody>
                    <a:bodyPr/>
                    <a:lstStyle/>
                    <a:p>
                      <a:endParaRPr lang="en-US" dirty="0"/>
                    </a:p>
                  </p:txBody>
                </p:sp>
                <p:sp>
                  <p:nvSpPr>
                    <p:cNvPr id="107" name="Freeform 106"/>
                    <p:cNvSpPr>
                      <a:spLocks/>
                    </p:cNvSpPr>
                    <p:nvPr/>
                  </p:nvSpPr>
                  <p:spPr bwMode="auto">
                    <a:xfrm>
                      <a:off x="6561138" y="965022"/>
                      <a:ext cx="25400" cy="4763"/>
                    </a:xfrm>
                    <a:custGeom>
                      <a:avLst/>
                      <a:gdLst>
                        <a:gd name="T0" fmla="*/ 0 w 30"/>
                        <a:gd name="T1" fmla="*/ 0 h 4"/>
                        <a:gd name="T2" fmla="*/ 2147483647 w 30"/>
                        <a:gd name="T3" fmla="*/ 2147483647 h 4"/>
                        <a:gd name="T4" fmla="*/ 2147483647 w 30"/>
                        <a:gd name="T5" fmla="*/ 2147483647 h 4"/>
                        <a:gd name="T6" fmla="*/ 0 w 30"/>
                        <a:gd name="T7" fmla="*/ 0 h 4"/>
                        <a:gd name="T8" fmla="*/ 0 60000 65536"/>
                        <a:gd name="T9" fmla="*/ 0 60000 65536"/>
                        <a:gd name="T10" fmla="*/ 0 60000 65536"/>
                        <a:gd name="T11" fmla="*/ 0 60000 65536"/>
                        <a:gd name="T12" fmla="*/ 0 w 30"/>
                        <a:gd name="T13" fmla="*/ 0 h 4"/>
                        <a:gd name="T14" fmla="*/ 30 w 30"/>
                        <a:gd name="T15" fmla="*/ 4 h 4"/>
                      </a:gdLst>
                      <a:ahLst/>
                      <a:cxnLst>
                        <a:cxn ang="T8">
                          <a:pos x="T0" y="T1"/>
                        </a:cxn>
                        <a:cxn ang="T9">
                          <a:pos x="T2" y="T3"/>
                        </a:cxn>
                        <a:cxn ang="T10">
                          <a:pos x="T4" y="T5"/>
                        </a:cxn>
                        <a:cxn ang="T11">
                          <a:pos x="T6" y="T7"/>
                        </a:cxn>
                      </a:cxnLst>
                      <a:rect l="T12" t="T13" r="T14" b="T15"/>
                      <a:pathLst>
                        <a:path w="30" h="4">
                          <a:moveTo>
                            <a:pt x="0" y="0"/>
                          </a:moveTo>
                          <a:lnTo>
                            <a:pt x="30" y="3"/>
                          </a:lnTo>
                          <a:lnTo>
                            <a:pt x="22" y="4"/>
                          </a:lnTo>
                          <a:lnTo>
                            <a:pt x="0" y="0"/>
                          </a:lnTo>
                        </a:path>
                      </a:pathLst>
                    </a:custGeom>
                    <a:noFill/>
                    <a:ln w="4763">
                      <a:solidFill>
                        <a:srgbClr val="6E6E6E"/>
                      </a:solidFill>
                      <a:prstDash val="solid"/>
                      <a:round/>
                      <a:headEnd/>
                      <a:tailEnd/>
                    </a:ln>
                  </p:spPr>
                  <p:txBody>
                    <a:bodyPr/>
                    <a:lstStyle/>
                    <a:p>
                      <a:endParaRPr lang="en-US" dirty="0"/>
                    </a:p>
                  </p:txBody>
                </p:sp>
                <p:sp>
                  <p:nvSpPr>
                    <p:cNvPr id="108" name="Freeform 107"/>
                    <p:cNvSpPr>
                      <a:spLocks/>
                    </p:cNvSpPr>
                    <p:nvPr/>
                  </p:nvSpPr>
                  <p:spPr bwMode="auto">
                    <a:xfrm>
                      <a:off x="6604000" y="965022"/>
                      <a:ext cx="17463" cy="3175"/>
                    </a:xfrm>
                    <a:custGeom>
                      <a:avLst/>
                      <a:gdLst>
                        <a:gd name="T0" fmla="*/ 0 w 19"/>
                        <a:gd name="T1" fmla="*/ 2147483647 h 2"/>
                        <a:gd name="T2" fmla="*/ 2147483647 w 19"/>
                        <a:gd name="T3" fmla="*/ 0 h 2"/>
                        <a:gd name="T4" fmla="*/ 2147483647 w 19"/>
                        <a:gd name="T5" fmla="*/ 2147483647 h 2"/>
                        <a:gd name="T6" fmla="*/ 0 w 19"/>
                        <a:gd name="T7" fmla="*/ 2147483647 h 2"/>
                        <a:gd name="T8" fmla="*/ 0 60000 65536"/>
                        <a:gd name="T9" fmla="*/ 0 60000 65536"/>
                        <a:gd name="T10" fmla="*/ 0 60000 65536"/>
                        <a:gd name="T11" fmla="*/ 0 60000 65536"/>
                        <a:gd name="T12" fmla="*/ 0 w 19"/>
                        <a:gd name="T13" fmla="*/ 0 h 2"/>
                        <a:gd name="T14" fmla="*/ 19 w 19"/>
                        <a:gd name="T15" fmla="*/ 2 h 2"/>
                      </a:gdLst>
                      <a:ahLst/>
                      <a:cxnLst>
                        <a:cxn ang="T8">
                          <a:pos x="T0" y="T1"/>
                        </a:cxn>
                        <a:cxn ang="T9">
                          <a:pos x="T2" y="T3"/>
                        </a:cxn>
                        <a:cxn ang="T10">
                          <a:pos x="T4" y="T5"/>
                        </a:cxn>
                        <a:cxn ang="T11">
                          <a:pos x="T6" y="T7"/>
                        </a:cxn>
                      </a:cxnLst>
                      <a:rect l="T12" t="T13" r="T14" b="T15"/>
                      <a:pathLst>
                        <a:path w="19" h="2">
                          <a:moveTo>
                            <a:pt x="0" y="1"/>
                          </a:moveTo>
                          <a:lnTo>
                            <a:pt x="19" y="0"/>
                          </a:lnTo>
                          <a:lnTo>
                            <a:pt x="13" y="2"/>
                          </a:lnTo>
                          <a:lnTo>
                            <a:pt x="0" y="1"/>
                          </a:lnTo>
                        </a:path>
                      </a:pathLst>
                    </a:custGeom>
                    <a:noFill/>
                    <a:ln w="4763">
                      <a:solidFill>
                        <a:srgbClr val="6E6E6E"/>
                      </a:solidFill>
                      <a:prstDash val="solid"/>
                      <a:round/>
                      <a:headEnd/>
                      <a:tailEnd/>
                    </a:ln>
                  </p:spPr>
                  <p:txBody>
                    <a:bodyPr/>
                    <a:lstStyle/>
                    <a:p>
                      <a:endParaRPr lang="en-US" dirty="0"/>
                    </a:p>
                  </p:txBody>
                </p:sp>
                <p:sp>
                  <p:nvSpPr>
                    <p:cNvPr id="109" name="Freeform 108"/>
                    <p:cNvSpPr>
                      <a:spLocks/>
                    </p:cNvSpPr>
                    <p:nvPr/>
                  </p:nvSpPr>
                  <p:spPr bwMode="auto">
                    <a:xfrm>
                      <a:off x="6543675" y="965022"/>
                      <a:ext cx="36513" cy="6350"/>
                    </a:xfrm>
                    <a:custGeom>
                      <a:avLst/>
                      <a:gdLst>
                        <a:gd name="T0" fmla="*/ 0 w 44"/>
                        <a:gd name="T1" fmla="*/ 0 h 6"/>
                        <a:gd name="T2" fmla="*/ 2147483647 w 44"/>
                        <a:gd name="T3" fmla="*/ 0 h 6"/>
                        <a:gd name="T4" fmla="*/ 2147483647 w 44"/>
                        <a:gd name="T5" fmla="*/ 2147483647 h 6"/>
                        <a:gd name="T6" fmla="*/ 2147483647 w 44"/>
                        <a:gd name="T7" fmla="*/ 2147483647 h 6"/>
                        <a:gd name="T8" fmla="*/ 0 w 44"/>
                        <a:gd name="T9" fmla="*/ 0 h 6"/>
                        <a:gd name="T10" fmla="*/ 0 60000 65536"/>
                        <a:gd name="T11" fmla="*/ 0 60000 65536"/>
                        <a:gd name="T12" fmla="*/ 0 60000 65536"/>
                        <a:gd name="T13" fmla="*/ 0 60000 65536"/>
                        <a:gd name="T14" fmla="*/ 0 60000 65536"/>
                        <a:gd name="T15" fmla="*/ 0 w 44"/>
                        <a:gd name="T16" fmla="*/ 0 h 6"/>
                        <a:gd name="T17" fmla="*/ 44 w 44"/>
                        <a:gd name="T18" fmla="*/ 6 h 6"/>
                      </a:gdLst>
                      <a:ahLst/>
                      <a:cxnLst>
                        <a:cxn ang="T10">
                          <a:pos x="T0" y="T1"/>
                        </a:cxn>
                        <a:cxn ang="T11">
                          <a:pos x="T2" y="T3"/>
                        </a:cxn>
                        <a:cxn ang="T12">
                          <a:pos x="T4" y="T5"/>
                        </a:cxn>
                        <a:cxn ang="T13">
                          <a:pos x="T6" y="T7"/>
                        </a:cxn>
                        <a:cxn ang="T14">
                          <a:pos x="T8" y="T9"/>
                        </a:cxn>
                      </a:cxnLst>
                      <a:rect l="T15" t="T16" r="T17" b="T18"/>
                      <a:pathLst>
                        <a:path w="44" h="6">
                          <a:moveTo>
                            <a:pt x="0" y="0"/>
                          </a:moveTo>
                          <a:lnTo>
                            <a:pt x="21" y="0"/>
                          </a:lnTo>
                          <a:lnTo>
                            <a:pt x="44" y="4"/>
                          </a:lnTo>
                          <a:lnTo>
                            <a:pt x="37" y="6"/>
                          </a:lnTo>
                          <a:lnTo>
                            <a:pt x="0" y="0"/>
                          </a:lnTo>
                        </a:path>
                      </a:pathLst>
                    </a:custGeom>
                    <a:noFill/>
                    <a:ln w="4763">
                      <a:solidFill>
                        <a:srgbClr val="6E6E6E"/>
                      </a:solidFill>
                      <a:prstDash val="solid"/>
                      <a:round/>
                      <a:headEnd/>
                      <a:tailEnd/>
                    </a:ln>
                  </p:spPr>
                  <p:txBody>
                    <a:bodyPr/>
                    <a:lstStyle/>
                    <a:p>
                      <a:endParaRPr lang="en-US" dirty="0"/>
                    </a:p>
                  </p:txBody>
                </p:sp>
                <p:sp>
                  <p:nvSpPr>
                    <p:cNvPr id="110" name="Freeform 109"/>
                    <p:cNvSpPr>
                      <a:spLocks/>
                    </p:cNvSpPr>
                    <p:nvPr/>
                  </p:nvSpPr>
                  <p:spPr bwMode="auto">
                    <a:xfrm>
                      <a:off x="6599238" y="968197"/>
                      <a:ext cx="31750" cy="6350"/>
                    </a:xfrm>
                    <a:custGeom>
                      <a:avLst/>
                      <a:gdLst>
                        <a:gd name="T0" fmla="*/ 2147483647 w 37"/>
                        <a:gd name="T1" fmla="*/ 2147483647 h 8"/>
                        <a:gd name="T2" fmla="*/ 0 w 37"/>
                        <a:gd name="T3" fmla="*/ 2147483647 h 8"/>
                        <a:gd name="T4" fmla="*/ 2147483647 w 37"/>
                        <a:gd name="T5" fmla="*/ 2147483647 h 8"/>
                        <a:gd name="T6" fmla="*/ 2147483647 w 37"/>
                        <a:gd name="T7" fmla="*/ 0 h 8"/>
                        <a:gd name="T8" fmla="*/ 2147483647 w 37"/>
                        <a:gd name="T9" fmla="*/ 2147483647 h 8"/>
                        <a:gd name="T10" fmla="*/ 2147483647 w 37"/>
                        <a:gd name="T11" fmla="*/ 2147483647 h 8"/>
                        <a:gd name="T12" fmla="*/ 2147483647 w 37"/>
                        <a:gd name="T13" fmla="*/ 2147483647 h 8"/>
                        <a:gd name="T14" fmla="*/ 0 60000 65536"/>
                        <a:gd name="T15" fmla="*/ 0 60000 65536"/>
                        <a:gd name="T16" fmla="*/ 0 60000 65536"/>
                        <a:gd name="T17" fmla="*/ 0 60000 65536"/>
                        <a:gd name="T18" fmla="*/ 0 60000 65536"/>
                        <a:gd name="T19" fmla="*/ 0 60000 65536"/>
                        <a:gd name="T20" fmla="*/ 0 60000 65536"/>
                        <a:gd name="T21" fmla="*/ 0 w 37"/>
                        <a:gd name="T22" fmla="*/ 0 h 8"/>
                        <a:gd name="T23" fmla="*/ 37 w 3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8">
                          <a:moveTo>
                            <a:pt x="3" y="6"/>
                          </a:moveTo>
                          <a:lnTo>
                            <a:pt x="0" y="4"/>
                          </a:lnTo>
                          <a:lnTo>
                            <a:pt x="4" y="1"/>
                          </a:lnTo>
                          <a:lnTo>
                            <a:pt x="30" y="0"/>
                          </a:lnTo>
                          <a:lnTo>
                            <a:pt x="37" y="2"/>
                          </a:lnTo>
                          <a:lnTo>
                            <a:pt x="26" y="8"/>
                          </a:lnTo>
                          <a:lnTo>
                            <a:pt x="3" y="6"/>
                          </a:lnTo>
                        </a:path>
                      </a:pathLst>
                    </a:custGeom>
                    <a:noFill/>
                    <a:ln w="4763">
                      <a:solidFill>
                        <a:srgbClr val="6E6E6E"/>
                      </a:solidFill>
                      <a:prstDash val="solid"/>
                      <a:round/>
                      <a:headEnd/>
                      <a:tailEnd/>
                    </a:ln>
                  </p:spPr>
                  <p:txBody>
                    <a:bodyPr/>
                    <a:lstStyle/>
                    <a:p>
                      <a:endParaRPr lang="en-US" dirty="0"/>
                    </a:p>
                  </p:txBody>
                </p:sp>
                <p:sp>
                  <p:nvSpPr>
                    <p:cNvPr id="111" name="Freeform 110"/>
                    <p:cNvSpPr>
                      <a:spLocks/>
                    </p:cNvSpPr>
                    <p:nvPr/>
                  </p:nvSpPr>
                  <p:spPr bwMode="auto">
                    <a:xfrm>
                      <a:off x="5616575" y="1192035"/>
                      <a:ext cx="149225" cy="55562"/>
                    </a:xfrm>
                    <a:custGeom>
                      <a:avLst/>
                      <a:gdLst>
                        <a:gd name="T0" fmla="*/ 2147483647 w 171"/>
                        <a:gd name="T1" fmla="*/ 2147483647 h 64"/>
                        <a:gd name="T2" fmla="*/ 2147483647 w 171"/>
                        <a:gd name="T3" fmla="*/ 2147483647 h 64"/>
                        <a:gd name="T4" fmla="*/ 2147483647 w 171"/>
                        <a:gd name="T5" fmla="*/ 2147483647 h 64"/>
                        <a:gd name="T6" fmla="*/ 2147483647 w 171"/>
                        <a:gd name="T7" fmla="*/ 2147483647 h 64"/>
                        <a:gd name="T8" fmla="*/ 2147483647 w 171"/>
                        <a:gd name="T9" fmla="*/ 2147483647 h 64"/>
                        <a:gd name="T10" fmla="*/ 2147483647 w 171"/>
                        <a:gd name="T11" fmla="*/ 2147483647 h 64"/>
                        <a:gd name="T12" fmla="*/ 2147483647 w 171"/>
                        <a:gd name="T13" fmla="*/ 2147483647 h 64"/>
                        <a:gd name="T14" fmla="*/ 2147483647 w 171"/>
                        <a:gd name="T15" fmla="*/ 2147483647 h 64"/>
                        <a:gd name="T16" fmla="*/ 2147483647 w 171"/>
                        <a:gd name="T17" fmla="*/ 2147483647 h 64"/>
                        <a:gd name="T18" fmla="*/ 2147483647 w 171"/>
                        <a:gd name="T19" fmla="*/ 2147483647 h 64"/>
                        <a:gd name="T20" fmla="*/ 2147483647 w 171"/>
                        <a:gd name="T21" fmla="*/ 2147483647 h 64"/>
                        <a:gd name="T22" fmla="*/ 2147483647 w 171"/>
                        <a:gd name="T23" fmla="*/ 2147483647 h 64"/>
                        <a:gd name="T24" fmla="*/ 2147483647 w 171"/>
                        <a:gd name="T25" fmla="*/ 2147483647 h 64"/>
                        <a:gd name="T26" fmla="*/ 2147483647 w 171"/>
                        <a:gd name="T27" fmla="*/ 2147483647 h 64"/>
                        <a:gd name="T28" fmla="*/ 2147483647 w 171"/>
                        <a:gd name="T29" fmla="*/ 2147483647 h 64"/>
                        <a:gd name="T30" fmla="*/ 2147483647 w 171"/>
                        <a:gd name="T31" fmla="*/ 2147483647 h 64"/>
                        <a:gd name="T32" fmla="*/ 2147483647 w 171"/>
                        <a:gd name="T33" fmla="*/ 2147483647 h 64"/>
                        <a:gd name="T34" fmla="*/ 2147483647 w 171"/>
                        <a:gd name="T35" fmla="*/ 2147483647 h 64"/>
                        <a:gd name="T36" fmla="*/ 2147483647 w 171"/>
                        <a:gd name="T37" fmla="*/ 2147483647 h 64"/>
                        <a:gd name="T38" fmla="*/ 2147483647 w 171"/>
                        <a:gd name="T39" fmla="*/ 2147483647 h 64"/>
                        <a:gd name="T40" fmla="*/ 2147483647 w 171"/>
                        <a:gd name="T41" fmla="*/ 2147483647 h 64"/>
                        <a:gd name="T42" fmla="*/ 2147483647 w 171"/>
                        <a:gd name="T43" fmla="*/ 2147483647 h 64"/>
                        <a:gd name="T44" fmla="*/ 2147483647 w 171"/>
                        <a:gd name="T45" fmla="*/ 2147483647 h 64"/>
                        <a:gd name="T46" fmla="*/ 2147483647 w 171"/>
                        <a:gd name="T47" fmla="*/ 2147483647 h 64"/>
                        <a:gd name="T48" fmla="*/ 2147483647 w 171"/>
                        <a:gd name="T49" fmla="*/ 2147483647 h 64"/>
                        <a:gd name="T50" fmla="*/ 2147483647 w 171"/>
                        <a:gd name="T51" fmla="*/ 2147483647 h 64"/>
                        <a:gd name="T52" fmla="*/ 2147483647 w 171"/>
                        <a:gd name="T53" fmla="*/ 2147483647 h 64"/>
                        <a:gd name="T54" fmla="*/ 2147483647 w 171"/>
                        <a:gd name="T55" fmla="*/ 2147483647 h 64"/>
                        <a:gd name="T56" fmla="*/ 2147483647 w 171"/>
                        <a:gd name="T57" fmla="*/ 2147483647 h 64"/>
                        <a:gd name="T58" fmla="*/ 2147483647 w 171"/>
                        <a:gd name="T59" fmla="*/ 2147483647 h 64"/>
                        <a:gd name="T60" fmla="*/ 2147483647 w 171"/>
                        <a:gd name="T61" fmla="*/ 2147483647 h 64"/>
                        <a:gd name="T62" fmla="*/ 2147483647 w 171"/>
                        <a:gd name="T63" fmla="*/ 2147483647 h 64"/>
                        <a:gd name="T64" fmla="*/ 2147483647 w 171"/>
                        <a:gd name="T65" fmla="*/ 2147483647 h 64"/>
                        <a:gd name="T66" fmla="*/ 2147483647 w 171"/>
                        <a:gd name="T67" fmla="*/ 2147483647 h 64"/>
                        <a:gd name="T68" fmla="*/ 2147483647 w 171"/>
                        <a:gd name="T69" fmla="*/ 2147483647 h 64"/>
                        <a:gd name="T70" fmla="*/ 2147483647 w 171"/>
                        <a:gd name="T71" fmla="*/ 2147483647 h 64"/>
                        <a:gd name="T72" fmla="*/ 2147483647 w 171"/>
                        <a:gd name="T73" fmla="*/ 2147483647 h 64"/>
                        <a:gd name="T74" fmla="*/ 2147483647 w 171"/>
                        <a:gd name="T75" fmla="*/ 2147483647 h 64"/>
                        <a:gd name="T76" fmla="*/ 2147483647 w 171"/>
                        <a:gd name="T77" fmla="*/ 2147483647 h 64"/>
                        <a:gd name="T78" fmla="*/ 2147483647 w 171"/>
                        <a:gd name="T79" fmla="*/ 2147483647 h 64"/>
                        <a:gd name="T80" fmla="*/ 2147483647 w 171"/>
                        <a:gd name="T81" fmla="*/ 2147483647 h 64"/>
                        <a:gd name="T82" fmla="*/ 2147483647 w 171"/>
                        <a:gd name="T83" fmla="*/ 2147483647 h 64"/>
                        <a:gd name="T84" fmla="*/ 2147483647 w 171"/>
                        <a:gd name="T85" fmla="*/ 2147483647 h 64"/>
                        <a:gd name="T86" fmla="*/ 2147483647 w 171"/>
                        <a:gd name="T87" fmla="*/ 2147483647 h 64"/>
                        <a:gd name="T88" fmla="*/ 2147483647 w 171"/>
                        <a:gd name="T89" fmla="*/ 2147483647 h 64"/>
                        <a:gd name="T90" fmla="*/ 2147483647 w 171"/>
                        <a:gd name="T91" fmla="*/ 2147483647 h 64"/>
                        <a:gd name="T92" fmla="*/ 2147483647 w 171"/>
                        <a:gd name="T93" fmla="*/ 2147483647 h 64"/>
                        <a:gd name="T94" fmla="*/ 2147483647 w 171"/>
                        <a:gd name="T95" fmla="*/ 2147483647 h 64"/>
                        <a:gd name="T96" fmla="*/ 2147483647 w 171"/>
                        <a:gd name="T97" fmla="*/ 2147483647 h 64"/>
                        <a:gd name="T98" fmla="*/ 2147483647 w 171"/>
                        <a:gd name="T99" fmla="*/ 2147483647 h 64"/>
                        <a:gd name="T100" fmla="*/ 2147483647 w 171"/>
                        <a:gd name="T101" fmla="*/ 2147483647 h 64"/>
                        <a:gd name="T102" fmla="*/ 2147483647 w 171"/>
                        <a:gd name="T103" fmla="*/ 2147483647 h 64"/>
                        <a:gd name="T104" fmla="*/ 2147483647 w 171"/>
                        <a:gd name="T105" fmla="*/ 2147483647 h 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1"/>
                        <a:gd name="T160" fmla="*/ 0 h 64"/>
                        <a:gd name="T161" fmla="*/ 171 w 171"/>
                        <a:gd name="T162" fmla="*/ 64 h 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1" h="64">
                          <a:moveTo>
                            <a:pt x="149" y="8"/>
                          </a:moveTo>
                          <a:lnTo>
                            <a:pt x="156" y="11"/>
                          </a:lnTo>
                          <a:lnTo>
                            <a:pt x="152" y="17"/>
                          </a:lnTo>
                          <a:lnTo>
                            <a:pt x="159" y="16"/>
                          </a:lnTo>
                          <a:lnTo>
                            <a:pt x="155" y="21"/>
                          </a:lnTo>
                          <a:lnTo>
                            <a:pt x="161" y="18"/>
                          </a:lnTo>
                          <a:lnTo>
                            <a:pt x="171" y="21"/>
                          </a:lnTo>
                          <a:lnTo>
                            <a:pt x="168" y="25"/>
                          </a:lnTo>
                          <a:lnTo>
                            <a:pt x="171" y="26"/>
                          </a:lnTo>
                          <a:lnTo>
                            <a:pt x="163" y="28"/>
                          </a:lnTo>
                          <a:lnTo>
                            <a:pt x="171" y="30"/>
                          </a:lnTo>
                          <a:lnTo>
                            <a:pt x="163" y="30"/>
                          </a:lnTo>
                          <a:lnTo>
                            <a:pt x="167" y="33"/>
                          </a:lnTo>
                          <a:lnTo>
                            <a:pt x="162" y="32"/>
                          </a:lnTo>
                          <a:lnTo>
                            <a:pt x="166" y="35"/>
                          </a:lnTo>
                          <a:lnTo>
                            <a:pt x="162" y="37"/>
                          </a:lnTo>
                          <a:lnTo>
                            <a:pt x="155" y="36"/>
                          </a:lnTo>
                          <a:lnTo>
                            <a:pt x="156" y="38"/>
                          </a:lnTo>
                          <a:lnTo>
                            <a:pt x="153" y="40"/>
                          </a:lnTo>
                          <a:lnTo>
                            <a:pt x="155" y="41"/>
                          </a:lnTo>
                          <a:lnTo>
                            <a:pt x="153" y="43"/>
                          </a:lnTo>
                          <a:lnTo>
                            <a:pt x="146" y="47"/>
                          </a:lnTo>
                          <a:lnTo>
                            <a:pt x="140" y="45"/>
                          </a:lnTo>
                          <a:lnTo>
                            <a:pt x="121" y="54"/>
                          </a:lnTo>
                          <a:lnTo>
                            <a:pt x="99" y="58"/>
                          </a:lnTo>
                          <a:lnTo>
                            <a:pt x="97" y="62"/>
                          </a:lnTo>
                          <a:lnTo>
                            <a:pt x="83" y="64"/>
                          </a:lnTo>
                          <a:lnTo>
                            <a:pt x="61" y="61"/>
                          </a:lnTo>
                          <a:lnTo>
                            <a:pt x="56" y="58"/>
                          </a:lnTo>
                          <a:lnTo>
                            <a:pt x="60" y="57"/>
                          </a:lnTo>
                          <a:lnTo>
                            <a:pt x="48" y="53"/>
                          </a:lnTo>
                          <a:lnTo>
                            <a:pt x="23" y="56"/>
                          </a:lnTo>
                          <a:lnTo>
                            <a:pt x="23" y="50"/>
                          </a:lnTo>
                          <a:lnTo>
                            <a:pt x="34" y="51"/>
                          </a:lnTo>
                          <a:lnTo>
                            <a:pt x="40" y="48"/>
                          </a:lnTo>
                          <a:lnTo>
                            <a:pt x="38" y="47"/>
                          </a:lnTo>
                          <a:lnTo>
                            <a:pt x="40" y="45"/>
                          </a:lnTo>
                          <a:lnTo>
                            <a:pt x="45" y="45"/>
                          </a:lnTo>
                          <a:lnTo>
                            <a:pt x="34" y="46"/>
                          </a:lnTo>
                          <a:lnTo>
                            <a:pt x="36" y="41"/>
                          </a:lnTo>
                          <a:lnTo>
                            <a:pt x="44" y="39"/>
                          </a:lnTo>
                          <a:lnTo>
                            <a:pt x="33" y="42"/>
                          </a:lnTo>
                          <a:lnTo>
                            <a:pt x="31" y="36"/>
                          </a:lnTo>
                          <a:lnTo>
                            <a:pt x="8" y="37"/>
                          </a:lnTo>
                          <a:lnTo>
                            <a:pt x="5" y="33"/>
                          </a:lnTo>
                          <a:lnTo>
                            <a:pt x="41" y="31"/>
                          </a:lnTo>
                          <a:lnTo>
                            <a:pt x="42" y="27"/>
                          </a:lnTo>
                          <a:lnTo>
                            <a:pt x="30" y="28"/>
                          </a:lnTo>
                          <a:lnTo>
                            <a:pt x="44" y="22"/>
                          </a:lnTo>
                          <a:lnTo>
                            <a:pt x="35" y="22"/>
                          </a:lnTo>
                          <a:lnTo>
                            <a:pt x="39" y="19"/>
                          </a:lnTo>
                          <a:lnTo>
                            <a:pt x="10" y="24"/>
                          </a:lnTo>
                          <a:lnTo>
                            <a:pt x="0" y="21"/>
                          </a:lnTo>
                          <a:lnTo>
                            <a:pt x="4" y="18"/>
                          </a:lnTo>
                          <a:lnTo>
                            <a:pt x="12" y="20"/>
                          </a:lnTo>
                          <a:lnTo>
                            <a:pt x="8" y="19"/>
                          </a:lnTo>
                          <a:lnTo>
                            <a:pt x="12" y="19"/>
                          </a:lnTo>
                          <a:lnTo>
                            <a:pt x="9" y="15"/>
                          </a:lnTo>
                          <a:lnTo>
                            <a:pt x="17" y="19"/>
                          </a:lnTo>
                          <a:lnTo>
                            <a:pt x="22" y="16"/>
                          </a:lnTo>
                          <a:lnTo>
                            <a:pt x="17" y="16"/>
                          </a:lnTo>
                          <a:lnTo>
                            <a:pt x="12" y="14"/>
                          </a:lnTo>
                          <a:lnTo>
                            <a:pt x="22" y="15"/>
                          </a:lnTo>
                          <a:lnTo>
                            <a:pt x="13" y="11"/>
                          </a:lnTo>
                          <a:lnTo>
                            <a:pt x="20" y="11"/>
                          </a:lnTo>
                          <a:lnTo>
                            <a:pt x="17" y="9"/>
                          </a:lnTo>
                          <a:lnTo>
                            <a:pt x="20" y="7"/>
                          </a:lnTo>
                          <a:lnTo>
                            <a:pt x="31" y="10"/>
                          </a:lnTo>
                          <a:lnTo>
                            <a:pt x="31" y="15"/>
                          </a:lnTo>
                          <a:lnTo>
                            <a:pt x="34" y="11"/>
                          </a:lnTo>
                          <a:lnTo>
                            <a:pt x="34" y="15"/>
                          </a:lnTo>
                          <a:lnTo>
                            <a:pt x="34" y="9"/>
                          </a:lnTo>
                          <a:lnTo>
                            <a:pt x="28" y="7"/>
                          </a:lnTo>
                          <a:lnTo>
                            <a:pt x="35" y="6"/>
                          </a:lnTo>
                          <a:lnTo>
                            <a:pt x="24" y="4"/>
                          </a:lnTo>
                          <a:lnTo>
                            <a:pt x="36" y="3"/>
                          </a:lnTo>
                          <a:lnTo>
                            <a:pt x="48" y="10"/>
                          </a:lnTo>
                          <a:lnTo>
                            <a:pt x="51" y="10"/>
                          </a:lnTo>
                          <a:lnTo>
                            <a:pt x="48" y="12"/>
                          </a:lnTo>
                          <a:lnTo>
                            <a:pt x="52" y="12"/>
                          </a:lnTo>
                          <a:lnTo>
                            <a:pt x="49" y="18"/>
                          </a:lnTo>
                          <a:lnTo>
                            <a:pt x="44" y="16"/>
                          </a:lnTo>
                          <a:lnTo>
                            <a:pt x="51" y="19"/>
                          </a:lnTo>
                          <a:lnTo>
                            <a:pt x="53" y="28"/>
                          </a:lnTo>
                          <a:lnTo>
                            <a:pt x="54" y="22"/>
                          </a:lnTo>
                          <a:lnTo>
                            <a:pt x="56" y="19"/>
                          </a:lnTo>
                          <a:lnTo>
                            <a:pt x="61" y="17"/>
                          </a:lnTo>
                          <a:lnTo>
                            <a:pt x="64" y="21"/>
                          </a:lnTo>
                          <a:lnTo>
                            <a:pt x="67" y="17"/>
                          </a:lnTo>
                          <a:lnTo>
                            <a:pt x="66" y="9"/>
                          </a:lnTo>
                          <a:lnTo>
                            <a:pt x="71" y="8"/>
                          </a:lnTo>
                          <a:lnTo>
                            <a:pt x="80" y="17"/>
                          </a:lnTo>
                          <a:lnTo>
                            <a:pt x="81" y="10"/>
                          </a:lnTo>
                          <a:lnTo>
                            <a:pt x="92" y="7"/>
                          </a:lnTo>
                          <a:lnTo>
                            <a:pt x="102" y="18"/>
                          </a:lnTo>
                          <a:lnTo>
                            <a:pt x="100" y="8"/>
                          </a:lnTo>
                          <a:lnTo>
                            <a:pt x="110" y="11"/>
                          </a:lnTo>
                          <a:lnTo>
                            <a:pt x="117" y="7"/>
                          </a:lnTo>
                          <a:lnTo>
                            <a:pt x="125" y="9"/>
                          </a:lnTo>
                          <a:lnTo>
                            <a:pt x="124" y="8"/>
                          </a:lnTo>
                          <a:lnTo>
                            <a:pt x="128" y="6"/>
                          </a:lnTo>
                          <a:lnTo>
                            <a:pt x="127" y="1"/>
                          </a:lnTo>
                          <a:lnTo>
                            <a:pt x="135" y="0"/>
                          </a:lnTo>
                          <a:lnTo>
                            <a:pt x="144" y="8"/>
                          </a:lnTo>
                          <a:lnTo>
                            <a:pt x="155" y="4"/>
                          </a:lnTo>
                          <a:lnTo>
                            <a:pt x="149" y="8"/>
                          </a:lnTo>
                          <a:close/>
                        </a:path>
                      </a:pathLst>
                    </a:custGeom>
                    <a:noFill/>
                    <a:ln w="4763">
                      <a:solidFill>
                        <a:srgbClr val="6E6E6E"/>
                      </a:solidFill>
                      <a:prstDash val="solid"/>
                      <a:round/>
                      <a:headEnd/>
                      <a:tailEnd/>
                    </a:ln>
                  </p:spPr>
                  <p:txBody>
                    <a:bodyPr/>
                    <a:lstStyle/>
                    <a:p>
                      <a:endParaRPr lang="en-US" dirty="0"/>
                    </a:p>
                  </p:txBody>
                </p:sp>
                <p:sp>
                  <p:nvSpPr>
                    <p:cNvPr id="112" name="Freeform 111"/>
                    <p:cNvSpPr>
                      <a:spLocks noEditPoints="1"/>
                    </p:cNvSpPr>
                    <p:nvPr/>
                  </p:nvSpPr>
                  <p:spPr bwMode="auto">
                    <a:xfrm>
                      <a:off x="3941763" y="941210"/>
                      <a:ext cx="1354137" cy="717550"/>
                    </a:xfrm>
                    <a:custGeom>
                      <a:avLst/>
                      <a:gdLst>
                        <a:gd name="T0" fmla="*/ 2147483647 w 1561"/>
                        <a:gd name="T1" fmla="*/ 2147483647 h 837"/>
                        <a:gd name="T2" fmla="*/ 2147483647 w 1561"/>
                        <a:gd name="T3" fmla="*/ 2147483647 h 837"/>
                        <a:gd name="T4" fmla="*/ 2147483647 w 1561"/>
                        <a:gd name="T5" fmla="*/ 2147483647 h 837"/>
                        <a:gd name="T6" fmla="*/ 2147483647 w 1561"/>
                        <a:gd name="T7" fmla="*/ 2147483647 h 837"/>
                        <a:gd name="T8" fmla="*/ 2147483647 w 1561"/>
                        <a:gd name="T9" fmla="*/ 2147483647 h 837"/>
                        <a:gd name="T10" fmla="*/ 2147483647 w 1561"/>
                        <a:gd name="T11" fmla="*/ 2147483647 h 837"/>
                        <a:gd name="T12" fmla="*/ 2147483647 w 1561"/>
                        <a:gd name="T13" fmla="*/ 2147483647 h 837"/>
                        <a:gd name="T14" fmla="*/ 2147483647 w 1561"/>
                        <a:gd name="T15" fmla="*/ 2147483647 h 837"/>
                        <a:gd name="T16" fmla="*/ 2147483647 w 1561"/>
                        <a:gd name="T17" fmla="*/ 2147483647 h 837"/>
                        <a:gd name="T18" fmla="*/ 2147483647 w 1561"/>
                        <a:gd name="T19" fmla="*/ 2147483647 h 837"/>
                        <a:gd name="T20" fmla="*/ 2147483647 w 1561"/>
                        <a:gd name="T21" fmla="*/ 2147483647 h 837"/>
                        <a:gd name="T22" fmla="*/ 2147483647 w 1561"/>
                        <a:gd name="T23" fmla="*/ 2147483647 h 837"/>
                        <a:gd name="T24" fmla="*/ 2147483647 w 1561"/>
                        <a:gd name="T25" fmla="*/ 2147483647 h 837"/>
                        <a:gd name="T26" fmla="*/ 2147483647 w 1561"/>
                        <a:gd name="T27" fmla="*/ 2147483647 h 837"/>
                        <a:gd name="T28" fmla="*/ 2147483647 w 1561"/>
                        <a:gd name="T29" fmla="*/ 2147483647 h 837"/>
                        <a:gd name="T30" fmla="*/ 2147483647 w 1561"/>
                        <a:gd name="T31" fmla="*/ 2147483647 h 837"/>
                        <a:gd name="T32" fmla="*/ 2147483647 w 1561"/>
                        <a:gd name="T33" fmla="*/ 2147483647 h 837"/>
                        <a:gd name="T34" fmla="*/ 2147483647 w 1561"/>
                        <a:gd name="T35" fmla="*/ 2147483647 h 837"/>
                        <a:gd name="T36" fmla="*/ 2147483647 w 1561"/>
                        <a:gd name="T37" fmla="*/ 2147483647 h 837"/>
                        <a:gd name="T38" fmla="*/ 2147483647 w 1561"/>
                        <a:gd name="T39" fmla="*/ 2147483647 h 837"/>
                        <a:gd name="T40" fmla="*/ 2147483647 w 1561"/>
                        <a:gd name="T41" fmla="*/ 2147483647 h 837"/>
                        <a:gd name="T42" fmla="*/ 2147483647 w 1561"/>
                        <a:gd name="T43" fmla="*/ 2147483647 h 837"/>
                        <a:gd name="T44" fmla="*/ 2147483647 w 1561"/>
                        <a:gd name="T45" fmla="*/ 2147483647 h 837"/>
                        <a:gd name="T46" fmla="*/ 2147483647 w 1561"/>
                        <a:gd name="T47" fmla="*/ 2147483647 h 837"/>
                        <a:gd name="T48" fmla="*/ 2147483647 w 1561"/>
                        <a:gd name="T49" fmla="*/ 2147483647 h 837"/>
                        <a:gd name="T50" fmla="*/ 2147483647 w 1561"/>
                        <a:gd name="T51" fmla="*/ 2147483647 h 837"/>
                        <a:gd name="T52" fmla="*/ 2147483647 w 1561"/>
                        <a:gd name="T53" fmla="*/ 2147483647 h 837"/>
                        <a:gd name="T54" fmla="*/ 2147483647 w 1561"/>
                        <a:gd name="T55" fmla="*/ 2147483647 h 837"/>
                        <a:gd name="T56" fmla="*/ 2147483647 w 1561"/>
                        <a:gd name="T57" fmla="*/ 2147483647 h 837"/>
                        <a:gd name="T58" fmla="*/ 2147483647 w 1561"/>
                        <a:gd name="T59" fmla="*/ 2147483647 h 837"/>
                        <a:gd name="T60" fmla="*/ 2147483647 w 1561"/>
                        <a:gd name="T61" fmla="*/ 2147483647 h 837"/>
                        <a:gd name="T62" fmla="*/ 2147483647 w 1561"/>
                        <a:gd name="T63" fmla="*/ 2147483647 h 837"/>
                        <a:gd name="T64" fmla="*/ 2147483647 w 1561"/>
                        <a:gd name="T65" fmla="*/ 2147483647 h 837"/>
                        <a:gd name="T66" fmla="*/ 2147483647 w 1561"/>
                        <a:gd name="T67" fmla="*/ 2147483647 h 837"/>
                        <a:gd name="T68" fmla="*/ 2147483647 w 1561"/>
                        <a:gd name="T69" fmla="*/ 2147483647 h 837"/>
                        <a:gd name="T70" fmla="*/ 2147483647 w 1561"/>
                        <a:gd name="T71" fmla="*/ 2147483647 h 837"/>
                        <a:gd name="T72" fmla="*/ 2147483647 w 1561"/>
                        <a:gd name="T73" fmla="*/ 2147483647 h 837"/>
                        <a:gd name="T74" fmla="*/ 2147483647 w 1561"/>
                        <a:gd name="T75" fmla="*/ 2147483647 h 837"/>
                        <a:gd name="T76" fmla="*/ 2147483647 w 1561"/>
                        <a:gd name="T77" fmla="*/ 2147483647 h 837"/>
                        <a:gd name="T78" fmla="*/ 2147483647 w 1561"/>
                        <a:gd name="T79" fmla="*/ 2147483647 h 837"/>
                        <a:gd name="T80" fmla="*/ 2147483647 w 1561"/>
                        <a:gd name="T81" fmla="*/ 2147483647 h 837"/>
                        <a:gd name="T82" fmla="*/ 2147483647 w 1561"/>
                        <a:gd name="T83" fmla="*/ 2147483647 h 837"/>
                        <a:gd name="T84" fmla="*/ 2147483647 w 1561"/>
                        <a:gd name="T85" fmla="*/ 2147483647 h 837"/>
                        <a:gd name="T86" fmla="*/ 2147483647 w 1561"/>
                        <a:gd name="T87" fmla="*/ 2147483647 h 837"/>
                        <a:gd name="T88" fmla="*/ 2147483647 w 1561"/>
                        <a:gd name="T89" fmla="*/ 2147483647 h 837"/>
                        <a:gd name="T90" fmla="*/ 2147483647 w 1561"/>
                        <a:gd name="T91" fmla="*/ 2147483647 h 837"/>
                        <a:gd name="T92" fmla="*/ 2147483647 w 1561"/>
                        <a:gd name="T93" fmla="*/ 2147483647 h 837"/>
                        <a:gd name="T94" fmla="*/ 2147483647 w 1561"/>
                        <a:gd name="T95" fmla="*/ 2147483647 h 837"/>
                        <a:gd name="T96" fmla="*/ 2147483647 w 1561"/>
                        <a:gd name="T97" fmla="*/ 2147483647 h 837"/>
                        <a:gd name="T98" fmla="*/ 2147483647 w 1561"/>
                        <a:gd name="T99" fmla="*/ 2147483647 h 837"/>
                        <a:gd name="T100" fmla="*/ 2147483647 w 1561"/>
                        <a:gd name="T101" fmla="*/ 2147483647 h 837"/>
                        <a:gd name="T102" fmla="*/ 2147483647 w 1561"/>
                        <a:gd name="T103" fmla="*/ 2147483647 h 837"/>
                        <a:gd name="T104" fmla="*/ 2147483647 w 1561"/>
                        <a:gd name="T105" fmla="*/ 2147483647 h 837"/>
                        <a:gd name="T106" fmla="*/ 2147483647 w 1561"/>
                        <a:gd name="T107" fmla="*/ 2147483647 h 837"/>
                        <a:gd name="T108" fmla="*/ 2147483647 w 1561"/>
                        <a:gd name="T109" fmla="*/ 2147483647 h 837"/>
                        <a:gd name="T110" fmla="*/ 2147483647 w 1561"/>
                        <a:gd name="T111" fmla="*/ 2147483647 h 837"/>
                        <a:gd name="T112" fmla="*/ 2147483647 w 1561"/>
                        <a:gd name="T113" fmla="*/ 2147483647 h 837"/>
                        <a:gd name="T114" fmla="*/ 2147483647 w 1561"/>
                        <a:gd name="T115" fmla="*/ 2147483647 h 837"/>
                        <a:gd name="T116" fmla="*/ 2147483647 w 1561"/>
                        <a:gd name="T117" fmla="*/ 2147483647 h 837"/>
                        <a:gd name="T118" fmla="*/ 2147483647 w 1561"/>
                        <a:gd name="T119" fmla="*/ 2147483647 h 837"/>
                        <a:gd name="T120" fmla="*/ 2147483647 w 1561"/>
                        <a:gd name="T121" fmla="*/ 2147483647 h 837"/>
                        <a:gd name="T122" fmla="*/ 2147483647 w 1561"/>
                        <a:gd name="T123" fmla="*/ 2147483647 h 837"/>
                        <a:gd name="T124" fmla="*/ 2147483647 w 1561"/>
                        <a:gd name="T125" fmla="*/ 2147483647 h 8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1"/>
                        <a:gd name="T190" fmla="*/ 0 h 837"/>
                        <a:gd name="T191" fmla="*/ 1561 w 1561"/>
                        <a:gd name="T192" fmla="*/ 837 h 83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1" h="837">
                          <a:moveTo>
                            <a:pt x="1042" y="50"/>
                          </a:moveTo>
                          <a:lnTo>
                            <a:pt x="1031" y="47"/>
                          </a:lnTo>
                          <a:lnTo>
                            <a:pt x="1033" y="45"/>
                          </a:lnTo>
                          <a:lnTo>
                            <a:pt x="1041" y="42"/>
                          </a:lnTo>
                          <a:lnTo>
                            <a:pt x="1051" y="43"/>
                          </a:lnTo>
                          <a:lnTo>
                            <a:pt x="1048" y="48"/>
                          </a:lnTo>
                          <a:lnTo>
                            <a:pt x="1042" y="50"/>
                          </a:lnTo>
                          <a:close/>
                          <a:moveTo>
                            <a:pt x="957" y="66"/>
                          </a:moveTo>
                          <a:lnTo>
                            <a:pt x="952" y="66"/>
                          </a:lnTo>
                          <a:lnTo>
                            <a:pt x="960" y="63"/>
                          </a:lnTo>
                          <a:lnTo>
                            <a:pt x="958" y="62"/>
                          </a:lnTo>
                          <a:lnTo>
                            <a:pt x="942" y="64"/>
                          </a:lnTo>
                          <a:lnTo>
                            <a:pt x="951" y="61"/>
                          </a:lnTo>
                          <a:lnTo>
                            <a:pt x="940" y="61"/>
                          </a:lnTo>
                          <a:lnTo>
                            <a:pt x="948" y="57"/>
                          </a:lnTo>
                          <a:lnTo>
                            <a:pt x="979" y="57"/>
                          </a:lnTo>
                          <a:lnTo>
                            <a:pt x="980" y="60"/>
                          </a:lnTo>
                          <a:lnTo>
                            <a:pt x="976" y="62"/>
                          </a:lnTo>
                          <a:lnTo>
                            <a:pt x="976" y="63"/>
                          </a:lnTo>
                          <a:lnTo>
                            <a:pt x="992" y="60"/>
                          </a:lnTo>
                          <a:lnTo>
                            <a:pt x="998" y="62"/>
                          </a:lnTo>
                          <a:lnTo>
                            <a:pt x="992" y="64"/>
                          </a:lnTo>
                          <a:lnTo>
                            <a:pt x="1007" y="67"/>
                          </a:lnTo>
                          <a:lnTo>
                            <a:pt x="1003" y="68"/>
                          </a:lnTo>
                          <a:lnTo>
                            <a:pt x="1009" y="69"/>
                          </a:lnTo>
                          <a:lnTo>
                            <a:pt x="1002" y="71"/>
                          </a:lnTo>
                          <a:lnTo>
                            <a:pt x="1000" y="73"/>
                          </a:lnTo>
                          <a:lnTo>
                            <a:pt x="1006" y="78"/>
                          </a:lnTo>
                          <a:lnTo>
                            <a:pt x="1001" y="80"/>
                          </a:lnTo>
                          <a:lnTo>
                            <a:pt x="987" y="82"/>
                          </a:lnTo>
                          <a:lnTo>
                            <a:pt x="980" y="81"/>
                          </a:lnTo>
                          <a:lnTo>
                            <a:pt x="981" y="75"/>
                          </a:lnTo>
                          <a:lnTo>
                            <a:pt x="961" y="74"/>
                          </a:lnTo>
                          <a:lnTo>
                            <a:pt x="961" y="72"/>
                          </a:lnTo>
                          <a:lnTo>
                            <a:pt x="937" y="74"/>
                          </a:lnTo>
                          <a:lnTo>
                            <a:pt x="936" y="70"/>
                          </a:lnTo>
                          <a:lnTo>
                            <a:pt x="955" y="70"/>
                          </a:lnTo>
                          <a:lnTo>
                            <a:pt x="959" y="68"/>
                          </a:lnTo>
                          <a:lnTo>
                            <a:pt x="951" y="68"/>
                          </a:lnTo>
                          <a:lnTo>
                            <a:pt x="963" y="66"/>
                          </a:lnTo>
                          <a:lnTo>
                            <a:pt x="957" y="66"/>
                          </a:lnTo>
                          <a:close/>
                          <a:moveTo>
                            <a:pt x="1196" y="61"/>
                          </a:moveTo>
                          <a:lnTo>
                            <a:pt x="1205" y="61"/>
                          </a:lnTo>
                          <a:lnTo>
                            <a:pt x="1187" y="63"/>
                          </a:lnTo>
                          <a:lnTo>
                            <a:pt x="1196" y="61"/>
                          </a:lnTo>
                          <a:close/>
                          <a:moveTo>
                            <a:pt x="1027" y="82"/>
                          </a:moveTo>
                          <a:lnTo>
                            <a:pt x="1021" y="78"/>
                          </a:lnTo>
                          <a:lnTo>
                            <a:pt x="1034" y="77"/>
                          </a:lnTo>
                          <a:lnTo>
                            <a:pt x="1022" y="73"/>
                          </a:lnTo>
                          <a:lnTo>
                            <a:pt x="1022" y="70"/>
                          </a:lnTo>
                          <a:lnTo>
                            <a:pt x="1028" y="69"/>
                          </a:lnTo>
                          <a:lnTo>
                            <a:pt x="1029" y="66"/>
                          </a:lnTo>
                          <a:lnTo>
                            <a:pt x="1045" y="66"/>
                          </a:lnTo>
                          <a:lnTo>
                            <a:pt x="1067" y="72"/>
                          </a:lnTo>
                          <a:lnTo>
                            <a:pt x="1057" y="74"/>
                          </a:lnTo>
                          <a:lnTo>
                            <a:pt x="1060" y="77"/>
                          </a:lnTo>
                          <a:lnTo>
                            <a:pt x="1054" y="79"/>
                          </a:lnTo>
                          <a:lnTo>
                            <a:pt x="1027" y="82"/>
                          </a:lnTo>
                          <a:close/>
                          <a:moveTo>
                            <a:pt x="875" y="67"/>
                          </a:moveTo>
                          <a:lnTo>
                            <a:pt x="879" y="70"/>
                          </a:lnTo>
                          <a:lnTo>
                            <a:pt x="873" y="73"/>
                          </a:lnTo>
                          <a:lnTo>
                            <a:pt x="823" y="73"/>
                          </a:lnTo>
                          <a:lnTo>
                            <a:pt x="863" y="67"/>
                          </a:lnTo>
                          <a:lnTo>
                            <a:pt x="875" y="67"/>
                          </a:lnTo>
                          <a:close/>
                          <a:moveTo>
                            <a:pt x="958" y="74"/>
                          </a:moveTo>
                          <a:lnTo>
                            <a:pt x="952" y="77"/>
                          </a:lnTo>
                          <a:lnTo>
                            <a:pt x="950" y="75"/>
                          </a:lnTo>
                          <a:lnTo>
                            <a:pt x="958" y="74"/>
                          </a:lnTo>
                          <a:close/>
                          <a:moveTo>
                            <a:pt x="860" y="77"/>
                          </a:moveTo>
                          <a:lnTo>
                            <a:pt x="865" y="78"/>
                          </a:lnTo>
                          <a:lnTo>
                            <a:pt x="862" y="79"/>
                          </a:lnTo>
                          <a:lnTo>
                            <a:pt x="843" y="81"/>
                          </a:lnTo>
                          <a:lnTo>
                            <a:pt x="852" y="82"/>
                          </a:lnTo>
                          <a:lnTo>
                            <a:pt x="847" y="85"/>
                          </a:lnTo>
                          <a:lnTo>
                            <a:pt x="833" y="89"/>
                          </a:lnTo>
                          <a:lnTo>
                            <a:pt x="811" y="90"/>
                          </a:lnTo>
                          <a:lnTo>
                            <a:pt x="804" y="87"/>
                          </a:lnTo>
                          <a:lnTo>
                            <a:pt x="809" y="82"/>
                          </a:lnTo>
                          <a:lnTo>
                            <a:pt x="828" y="78"/>
                          </a:lnTo>
                          <a:lnTo>
                            <a:pt x="860" y="77"/>
                          </a:lnTo>
                          <a:close/>
                          <a:moveTo>
                            <a:pt x="795" y="83"/>
                          </a:moveTo>
                          <a:lnTo>
                            <a:pt x="789" y="79"/>
                          </a:lnTo>
                          <a:lnTo>
                            <a:pt x="803" y="78"/>
                          </a:lnTo>
                          <a:lnTo>
                            <a:pt x="806" y="82"/>
                          </a:lnTo>
                          <a:lnTo>
                            <a:pt x="795" y="83"/>
                          </a:lnTo>
                          <a:close/>
                          <a:moveTo>
                            <a:pt x="966" y="80"/>
                          </a:moveTo>
                          <a:lnTo>
                            <a:pt x="972" y="83"/>
                          </a:lnTo>
                          <a:lnTo>
                            <a:pt x="956" y="84"/>
                          </a:lnTo>
                          <a:lnTo>
                            <a:pt x="953" y="81"/>
                          </a:lnTo>
                          <a:lnTo>
                            <a:pt x="966" y="80"/>
                          </a:lnTo>
                          <a:close/>
                          <a:moveTo>
                            <a:pt x="1074" y="83"/>
                          </a:moveTo>
                          <a:lnTo>
                            <a:pt x="1064" y="88"/>
                          </a:lnTo>
                          <a:lnTo>
                            <a:pt x="1034" y="88"/>
                          </a:lnTo>
                          <a:lnTo>
                            <a:pt x="1031" y="85"/>
                          </a:lnTo>
                          <a:lnTo>
                            <a:pt x="1047" y="82"/>
                          </a:lnTo>
                          <a:lnTo>
                            <a:pt x="1074" y="83"/>
                          </a:lnTo>
                          <a:close/>
                          <a:moveTo>
                            <a:pt x="910" y="83"/>
                          </a:moveTo>
                          <a:lnTo>
                            <a:pt x="916" y="92"/>
                          </a:lnTo>
                          <a:lnTo>
                            <a:pt x="907" y="93"/>
                          </a:lnTo>
                          <a:lnTo>
                            <a:pt x="901" y="90"/>
                          </a:lnTo>
                          <a:lnTo>
                            <a:pt x="904" y="83"/>
                          </a:lnTo>
                          <a:lnTo>
                            <a:pt x="910" y="83"/>
                          </a:lnTo>
                          <a:close/>
                          <a:moveTo>
                            <a:pt x="1102" y="92"/>
                          </a:moveTo>
                          <a:lnTo>
                            <a:pt x="1095" y="90"/>
                          </a:lnTo>
                          <a:lnTo>
                            <a:pt x="1099" y="85"/>
                          </a:lnTo>
                          <a:lnTo>
                            <a:pt x="1110" y="84"/>
                          </a:lnTo>
                          <a:lnTo>
                            <a:pt x="1116" y="88"/>
                          </a:lnTo>
                          <a:lnTo>
                            <a:pt x="1113" y="91"/>
                          </a:lnTo>
                          <a:lnTo>
                            <a:pt x="1102" y="92"/>
                          </a:lnTo>
                          <a:close/>
                          <a:moveTo>
                            <a:pt x="1177" y="85"/>
                          </a:moveTo>
                          <a:lnTo>
                            <a:pt x="1182" y="87"/>
                          </a:lnTo>
                          <a:lnTo>
                            <a:pt x="1176" y="88"/>
                          </a:lnTo>
                          <a:lnTo>
                            <a:pt x="1173" y="87"/>
                          </a:lnTo>
                          <a:lnTo>
                            <a:pt x="1177" y="85"/>
                          </a:lnTo>
                          <a:close/>
                          <a:moveTo>
                            <a:pt x="672" y="103"/>
                          </a:moveTo>
                          <a:lnTo>
                            <a:pt x="720" y="90"/>
                          </a:lnTo>
                          <a:lnTo>
                            <a:pt x="752" y="90"/>
                          </a:lnTo>
                          <a:lnTo>
                            <a:pt x="755" y="89"/>
                          </a:lnTo>
                          <a:lnTo>
                            <a:pt x="750" y="88"/>
                          </a:lnTo>
                          <a:lnTo>
                            <a:pt x="761" y="87"/>
                          </a:lnTo>
                          <a:lnTo>
                            <a:pt x="770" y="90"/>
                          </a:lnTo>
                          <a:lnTo>
                            <a:pt x="755" y="92"/>
                          </a:lnTo>
                          <a:lnTo>
                            <a:pt x="752" y="94"/>
                          </a:lnTo>
                          <a:lnTo>
                            <a:pt x="756" y="96"/>
                          </a:lnTo>
                          <a:lnTo>
                            <a:pt x="747" y="96"/>
                          </a:lnTo>
                          <a:lnTo>
                            <a:pt x="748" y="101"/>
                          </a:lnTo>
                          <a:lnTo>
                            <a:pt x="729" y="103"/>
                          </a:lnTo>
                          <a:lnTo>
                            <a:pt x="725" y="106"/>
                          </a:lnTo>
                          <a:lnTo>
                            <a:pt x="722" y="108"/>
                          </a:lnTo>
                          <a:lnTo>
                            <a:pt x="712" y="106"/>
                          </a:lnTo>
                          <a:lnTo>
                            <a:pt x="725" y="100"/>
                          </a:lnTo>
                          <a:lnTo>
                            <a:pt x="717" y="100"/>
                          </a:lnTo>
                          <a:lnTo>
                            <a:pt x="713" y="101"/>
                          </a:lnTo>
                          <a:lnTo>
                            <a:pt x="712" y="103"/>
                          </a:lnTo>
                          <a:lnTo>
                            <a:pt x="702" y="104"/>
                          </a:lnTo>
                          <a:lnTo>
                            <a:pt x="704" y="105"/>
                          </a:lnTo>
                          <a:lnTo>
                            <a:pt x="701" y="108"/>
                          </a:lnTo>
                          <a:lnTo>
                            <a:pt x="690" y="112"/>
                          </a:lnTo>
                          <a:lnTo>
                            <a:pt x="688" y="108"/>
                          </a:lnTo>
                          <a:lnTo>
                            <a:pt x="685" y="110"/>
                          </a:lnTo>
                          <a:lnTo>
                            <a:pt x="681" y="111"/>
                          </a:lnTo>
                          <a:lnTo>
                            <a:pt x="682" y="114"/>
                          </a:lnTo>
                          <a:lnTo>
                            <a:pt x="672" y="115"/>
                          </a:lnTo>
                          <a:lnTo>
                            <a:pt x="664" y="116"/>
                          </a:lnTo>
                          <a:lnTo>
                            <a:pt x="670" y="113"/>
                          </a:lnTo>
                          <a:lnTo>
                            <a:pt x="669" y="110"/>
                          </a:lnTo>
                          <a:lnTo>
                            <a:pt x="665" y="111"/>
                          </a:lnTo>
                          <a:lnTo>
                            <a:pt x="660" y="114"/>
                          </a:lnTo>
                          <a:lnTo>
                            <a:pt x="647" y="112"/>
                          </a:lnTo>
                          <a:lnTo>
                            <a:pt x="639" y="114"/>
                          </a:lnTo>
                          <a:lnTo>
                            <a:pt x="638" y="113"/>
                          </a:lnTo>
                          <a:lnTo>
                            <a:pt x="644" y="111"/>
                          </a:lnTo>
                          <a:lnTo>
                            <a:pt x="641" y="111"/>
                          </a:lnTo>
                          <a:lnTo>
                            <a:pt x="644" y="110"/>
                          </a:lnTo>
                          <a:lnTo>
                            <a:pt x="637" y="112"/>
                          </a:lnTo>
                          <a:lnTo>
                            <a:pt x="649" y="108"/>
                          </a:lnTo>
                          <a:lnTo>
                            <a:pt x="672" y="103"/>
                          </a:lnTo>
                          <a:close/>
                          <a:moveTo>
                            <a:pt x="1094" y="91"/>
                          </a:moveTo>
                          <a:lnTo>
                            <a:pt x="1098" y="92"/>
                          </a:lnTo>
                          <a:lnTo>
                            <a:pt x="1091" y="93"/>
                          </a:lnTo>
                          <a:lnTo>
                            <a:pt x="1090" y="92"/>
                          </a:lnTo>
                          <a:lnTo>
                            <a:pt x="1094" y="91"/>
                          </a:lnTo>
                          <a:close/>
                          <a:moveTo>
                            <a:pt x="773" y="101"/>
                          </a:moveTo>
                          <a:lnTo>
                            <a:pt x="764" y="100"/>
                          </a:lnTo>
                          <a:lnTo>
                            <a:pt x="781" y="98"/>
                          </a:lnTo>
                          <a:lnTo>
                            <a:pt x="783" y="100"/>
                          </a:lnTo>
                          <a:lnTo>
                            <a:pt x="773" y="101"/>
                          </a:lnTo>
                          <a:close/>
                          <a:moveTo>
                            <a:pt x="1094" y="105"/>
                          </a:moveTo>
                          <a:lnTo>
                            <a:pt x="1091" y="100"/>
                          </a:lnTo>
                          <a:lnTo>
                            <a:pt x="1102" y="99"/>
                          </a:lnTo>
                          <a:lnTo>
                            <a:pt x="1103" y="100"/>
                          </a:lnTo>
                          <a:lnTo>
                            <a:pt x="1098" y="103"/>
                          </a:lnTo>
                          <a:lnTo>
                            <a:pt x="1099" y="104"/>
                          </a:lnTo>
                          <a:lnTo>
                            <a:pt x="1094" y="105"/>
                          </a:lnTo>
                          <a:close/>
                          <a:moveTo>
                            <a:pt x="1238" y="111"/>
                          </a:moveTo>
                          <a:lnTo>
                            <a:pt x="1232" y="114"/>
                          </a:lnTo>
                          <a:lnTo>
                            <a:pt x="1234" y="116"/>
                          </a:lnTo>
                          <a:lnTo>
                            <a:pt x="1223" y="115"/>
                          </a:lnTo>
                          <a:lnTo>
                            <a:pt x="1238" y="111"/>
                          </a:lnTo>
                          <a:close/>
                          <a:moveTo>
                            <a:pt x="711" y="111"/>
                          </a:moveTo>
                          <a:lnTo>
                            <a:pt x="712" y="112"/>
                          </a:lnTo>
                          <a:lnTo>
                            <a:pt x="707" y="113"/>
                          </a:lnTo>
                          <a:lnTo>
                            <a:pt x="688" y="121"/>
                          </a:lnTo>
                          <a:lnTo>
                            <a:pt x="674" y="120"/>
                          </a:lnTo>
                          <a:lnTo>
                            <a:pt x="711" y="111"/>
                          </a:lnTo>
                          <a:close/>
                          <a:moveTo>
                            <a:pt x="1023" y="113"/>
                          </a:moveTo>
                          <a:lnTo>
                            <a:pt x="1020" y="117"/>
                          </a:lnTo>
                          <a:lnTo>
                            <a:pt x="1016" y="117"/>
                          </a:lnTo>
                          <a:lnTo>
                            <a:pt x="1017" y="114"/>
                          </a:lnTo>
                          <a:lnTo>
                            <a:pt x="1023" y="113"/>
                          </a:lnTo>
                          <a:close/>
                          <a:moveTo>
                            <a:pt x="661" y="114"/>
                          </a:moveTo>
                          <a:lnTo>
                            <a:pt x="654" y="117"/>
                          </a:lnTo>
                          <a:lnTo>
                            <a:pt x="652" y="117"/>
                          </a:lnTo>
                          <a:lnTo>
                            <a:pt x="661" y="114"/>
                          </a:lnTo>
                          <a:close/>
                          <a:moveTo>
                            <a:pt x="994" y="120"/>
                          </a:moveTo>
                          <a:lnTo>
                            <a:pt x="978" y="124"/>
                          </a:lnTo>
                          <a:lnTo>
                            <a:pt x="979" y="122"/>
                          </a:lnTo>
                          <a:lnTo>
                            <a:pt x="994" y="120"/>
                          </a:lnTo>
                          <a:close/>
                          <a:moveTo>
                            <a:pt x="957" y="137"/>
                          </a:moveTo>
                          <a:lnTo>
                            <a:pt x="958" y="138"/>
                          </a:lnTo>
                          <a:lnTo>
                            <a:pt x="955" y="140"/>
                          </a:lnTo>
                          <a:lnTo>
                            <a:pt x="949" y="141"/>
                          </a:lnTo>
                          <a:lnTo>
                            <a:pt x="957" y="137"/>
                          </a:lnTo>
                          <a:close/>
                          <a:moveTo>
                            <a:pt x="680" y="155"/>
                          </a:moveTo>
                          <a:lnTo>
                            <a:pt x="683" y="157"/>
                          </a:lnTo>
                          <a:lnTo>
                            <a:pt x="679" y="159"/>
                          </a:lnTo>
                          <a:lnTo>
                            <a:pt x="610" y="175"/>
                          </a:lnTo>
                          <a:lnTo>
                            <a:pt x="600" y="179"/>
                          </a:lnTo>
                          <a:lnTo>
                            <a:pt x="591" y="183"/>
                          </a:lnTo>
                          <a:lnTo>
                            <a:pt x="584" y="182"/>
                          </a:lnTo>
                          <a:lnTo>
                            <a:pt x="583" y="184"/>
                          </a:lnTo>
                          <a:lnTo>
                            <a:pt x="574" y="187"/>
                          </a:lnTo>
                          <a:lnTo>
                            <a:pt x="570" y="193"/>
                          </a:lnTo>
                          <a:lnTo>
                            <a:pt x="562" y="196"/>
                          </a:lnTo>
                          <a:lnTo>
                            <a:pt x="546" y="197"/>
                          </a:lnTo>
                          <a:lnTo>
                            <a:pt x="522" y="204"/>
                          </a:lnTo>
                          <a:lnTo>
                            <a:pt x="516" y="204"/>
                          </a:lnTo>
                          <a:lnTo>
                            <a:pt x="518" y="193"/>
                          </a:lnTo>
                          <a:lnTo>
                            <a:pt x="510" y="187"/>
                          </a:lnTo>
                          <a:lnTo>
                            <a:pt x="496" y="187"/>
                          </a:lnTo>
                          <a:lnTo>
                            <a:pt x="524" y="176"/>
                          </a:lnTo>
                          <a:lnTo>
                            <a:pt x="529" y="171"/>
                          </a:lnTo>
                          <a:lnTo>
                            <a:pt x="539" y="169"/>
                          </a:lnTo>
                          <a:lnTo>
                            <a:pt x="538" y="166"/>
                          </a:lnTo>
                          <a:lnTo>
                            <a:pt x="569" y="154"/>
                          </a:lnTo>
                          <a:lnTo>
                            <a:pt x="566" y="152"/>
                          </a:lnTo>
                          <a:lnTo>
                            <a:pt x="569" y="143"/>
                          </a:lnTo>
                          <a:lnTo>
                            <a:pt x="619" y="140"/>
                          </a:lnTo>
                          <a:lnTo>
                            <a:pt x="639" y="145"/>
                          </a:lnTo>
                          <a:lnTo>
                            <a:pt x="632" y="148"/>
                          </a:lnTo>
                          <a:lnTo>
                            <a:pt x="640" y="145"/>
                          </a:lnTo>
                          <a:lnTo>
                            <a:pt x="644" y="145"/>
                          </a:lnTo>
                          <a:lnTo>
                            <a:pt x="639" y="150"/>
                          </a:lnTo>
                          <a:lnTo>
                            <a:pt x="651" y="145"/>
                          </a:lnTo>
                          <a:lnTo>
                            <a:pt x="669" y="145"/>
                          </a:lnTo>
                          <a:lnTo>
                            <a:pt x="680" y="155"/>
                          </a:lnTo>
                          <a:close/>
                          <a:moveTo>
                            <a:pt x="944" y="147"/>
                          </a:moveTo>
                          <a:lnTo>
                            <a:pt x="928" y="152"/>
                          </a:lnTo>
                          <a:lnTo>
                            <a:pt x="915" y="151"/>
                          </a:lnTo>
                          <a:lnTo>
                            <a:pt x="944" y="147"/>
                          </a:lnTo>
                          <a:close/>
                          <a:moveTo>
                            <a:pt x="1175" y="154"/>
                          </a:moveTo>
                          <a:lnTo>
                            <a:pt x="1219" y="157"/>
                          </a:lnTo>
                          <a:lnTo>
                            <a:pt x="1228" y="169"/>
                          </a:lnTo>
                          <a:lnTo>
                            <a:pt x="1177" y="173"/>
                          </a:lnTo>
                          <a:lnTo>
                            <a:pt x="1172" y="171"/>
                          </a:lnTo>
                          <a:lnTo>
                            <a:pt x="1175" y="164"/>
                          </a:lnTo>
                          <a:lnTo>
                            <a:pt x="1166" y="162"/>
                          </a:lnTo>
                          <a:lnTo>
                            <a:pt x="1175" y="154"/>
                          </a:lnTo>
                          <a:close/>
                          <a:moveTo>
                            <a:pt x="939" y="164"/>
                          </a:moveTo>
                          <a:lnTo>
                            <a:pt x="939" y="166"/>
                          </a:lnTo>
                          <a:lnTo>
                            <a:pt x="936" y="168"/>
                          </a:lnTo>
                          <a:lnTo>
                            <a:pt x="931" y="167"/>
                          </a:lnTo>
                          <a:lnTo>
                            <a:pt x="939" y="164"/>
                          </a:lnTo>
                          <a:close/>
                          <a:moveTo>
                            <a:pt x="935" y="169"/>
                          </a:moveTo>
                          <a:lnTo>
                            <a:pt x="931" y="173"/>
                          </a:lnTo>
                          <a:lnTo>
                            <a:pt x="928" y="172"/>
                          </a:lnTo>
                          <a:lnTo>
                            <a:pt x="935" y="169"/>
                          </a:lnTo>
                          <a:close/>
                          <a:moveTo>
                            <a:pt x="839" y="211"/>
                          </a:moveTo>
                          <a:lnTo>
                            <a:pt x="839" y="216"/>
                          </a:lnTo>
                          <a:lnTo>
                            <a:pt x="835" y="214"/>
                          </a:lnTo>
                          <a:lnTo>
                            <a:pt x="839" y="211"/>
                          </a:lnTo>
                          <a:close/>
                          <a:moveTo>
                            <a:pt x="1130" y="229"/>
                          </a:moveTo>
                          <a:lnTo>
                            <a:pt x="1136" y="230"/>
                          </a:lnTo>
                          <a:lnTo>
                            <a:pt x="1124" y="231"/>
                          </a:lnTo>
                          <a:lnTo>
                            <a:pt x="1123" y="235"/>
                          </a:lnTo>
                          <a:lnTo>
                            <a:pt x="1114" y="231"/>
                          </a:lnTo>
                          <a:lnTo>
                            <a:pt x="1130" y="229"/>
                          </a:lnTo>
                          <a:close/>
                          <a:moveTo>
                            <a:pt x="1154" y="230"/>
                          </a:moveTo>
                          <a:lnTo>
                            <a:pt x="1155" y="232"/>
                          </a:lnTo>
                          <a:lnTo>
                            <a:pt x="1140" y="235"/>
                          </a:lnTo>
                          <a:lnTo>
                            <a:pt x="1154" y="230"/>
                          </a:lnTo>
                          <a:close/>
                          <a:moveTo>
                            <a:pt x="884" y="234"/>
                          </a:moveTo>
                          <a:lnTo>
                            <a:pt x="880" y="238"/>
                          </a:lnTo>
                          <a:lnTo>
                            <a:pt x="876" y="232"/>
                          </a:lnTo>
                          <a:lnTo>
                            <a:pt x="884" y="234"/>
                          </a:lnTo>
                          <a:close/>
                          <a:moveTo>
                            <a:pt x="1145" y="237"/>
                          </a:moveTo>
                          <a:lnTo>
                            <a:pt x="1147" y="238"/>
                          </a:lnTo>
                          <a:lnTo>
                            <a:pt x="1135" y="245"/>
                          </a:lnTo>
                          <a:lnTo>
                            <a:pt x="1123" y="247"/>
                          </a:lnTo>
                          <a:lnTo>
                            <a:pt x="1145" y="237"/>
                          </a:lnTo>
                          <a:close/>
                          <a:moveTo>
                            <a:pt x="818" y="242"/>
                          </a:moveTo>
                          <a:lnTo>
                            <a:pt x="816" y="246"/>
                          </a:lnTo>
                          <a:lnTo>
                            <a:pt x="814" y="244"/>
                          </a:lnTo>
                          <a:lnTo>
                            <a:pt x="818" y="242"/>
                          </a:lnTo>
                          <a:close/>
                          <a:moveTo>
                            <a:pt x="1126" y="256"/>
                          </a:moveTo>
                          <a:lnTo>
                            <a:pt x="1125" y="253"/>
                          </a:lnTo>
                          <a:lnTo>
                            <a:pt x="1131" y="252"/>
                          </a:lnTo>
                          <a:lnTo>
                            <a:pt x="1129" y="251"/>
                          </a:lnTo>
                          <a:lnTo>
                            <a:pt x="1134" y="251"/>
                          </a:lnTo>
                          <a:lnTo>
                            <a:pt x="1126" y="256"/>
                          </a:lnTo>
                          <a:close/>
                          <a:moveTo>
                            <a:pt x="740" y="252"/>
                          </a:moveTo>
                          <a:lnTo>
                            <a:pt x="742" y="255"/>
                          </a:lnTo>
                          <a:lnTo>
                            <a:pt x="738" y="256"/>
                          </a:lnTo>
                          <a:lnTo>
                            <a:pt x="733" y="253"/>
                          </a:lnTo>
                          <a:lnTo>
                            <a:pt x="740" y="252"/>
                          </a:lnTo>
                          <a:close/>
                          <a:moveTo>
                            <a:pt x="1121" y="257"/>
                          </a:moveTo>
                          <a:lnTo>
                            <a:pt x="1124" y="259"/>
                          </a:lnTo>
                          <a:lnTo>
                            <a:pt x="1119" y="261"/>
                          </a:lnTo>
                          <a:lnTo>
                            <a:pt x="1121" y="257"/>
                          </a:lnTo>
                          <a:close/>
                          <a:moveTo>
                            <a:pt x="668" y="274"/>
                          </a:moveTo>
                          <a:lnTo>
                            <a:pt x="671" y="271"/>
                          </a:lnTo>
                          <a:lnTo>
                            <a:pt x="673" y="271"/>
                          </a:lnTo>
                          <a:lnTo>
                            <a:pt x="672" y="273"/>
                          </a:lnTo>
                          <a:lnTo>
                            <a:pt x="668" y="274"/>
                          </a:lnTo>
                          <a:close/>
                          <a:moveTo>
                            <a:pt x="1016" y="304"/>
                          </a:moveTo>
                          <a:lnTo>
                            <a:pt x="1018" y="305"/>
                          </a:lnTo>
                          <a:lnTo>
                            <a:pt x="1016" y="308"/>
                          </a:lnTo>
                          <a:lnTo>
                            <a:pt x="1022" y="310"/>
                          </a:lnTo>
                          <a:lnTo>
                            <a:pt x="1018" y="312"/>
                          </a:lnTo>
                          <a:lnTo>
                            <a:pt x="1009" y="309"/>
                          </a:lnTo>
                          <a:lnTo>
                            <a:pt x="1011" y="307"/>
                          </a:lnTo>
                          <a:lnTo>
                            <a:pt x="1009" y="301"/>
                          </a:lnTo>
                          <a:lnTo>
                            <a:pt x="1016" y="304"/>
                          </a:lnTo>
                          <a:close/>
                          <a:moveTo>
                            <a:pt x="1000" y="304"/>
                          </a:moveTo>
                          <a:lnTo>
                            <a:pt x="1000" y="310"/>
                          </a:lnTo>
                          <a:lnTo>
                            <a:pt x="998" y="313"/>
                          </a:lnTo>
                          <a:lnTo>
                            <a:pt x="993" y="309"/>
                          </a:lnTo>
                          <a:lnTo>
                            <a:pt x="996" y="304"/>
                          </a:lnTo>
                          <a:lnTo>
                            <a:pt x="1000" y="304"/>
                          </a:lnTo>
                          <a:close/>
                          <a:moveTo>
                            <a:pt x="960" y="331"/>
                          </a:moveTo>
                          <a:lnTo>
                            <a:pt x="979" y="310"/>
                          </a:lnTo>
                          <a:lnTo>
                            <a:pt x="990" y="305"/>
                          </a:lnTo>
                          <a:lnTo>
                            <a:pt x="988" y="308"/>
                          </a:lnTo>
                          <a:lnTo>
                            <a:pt x="993" y="309"/>
                          </a:lnTo>
                          <a:lnTo>
                            <a:pt x="992" y="312"/>
                          </a:lnTo>
                          <a:lnTo>
                            <a:pt x="987" y="313"/>
                          </a:lnTo>
                          <a:lnTo>
                            <a:pt x="989" y="320"/>
                          </a:lnTo>
                          <a:lnTo>
                            <a:pt x="998" y="314"/>
                          </a:lnTo>
                          <a:lnTo>
                            <a:pt x="1001" y="320"/>
                          </a:lnTo>
                          <a:lnTo>
                            <a:pt x="1011" y="322"/>
                          </a:lnTo>
                          <a:lnTo>
                            <a:pt x="1012" y="325"/>
                          </a:lnTo>
                          <a:lnTo>
                            <a:pt x="1028" y="334"/>
                          </a:lnTo>
                          <a:lnTo>
                            <a:pt x="1026" y="342"/>
                          </a:lnTo>
                          <a:lnTo>
                            <a:pt x="1018" y="345"/>
                          </a:lnTo>
                          <a:lnTo>
                            <a:pt x="1034" y="345"/>
                          </a:lnTo>
                          <a:lnTo>
                            <a:pt x="1037" y="343"/>
                          </a:lnTo>
                          <a:lnTo>
                            <a:pt x="1043" y="350"/>
                          </a:lnTo>
                          <a:lnTo>
                            <a:pt x="1026" y="356"/>
                          </a:lnTo>
                          <a:lnTo>
                            <a:pt x="1006" y="352"/>
                          </a:lnTo>
                          <a:lnTo>
                            <a:pt x="1011" y="347"/>
                          </a:lnTo>
                          <a:lnTo>
                            <a:pt x="1000" y="346"/>
                          </a:lnTo>
                          <a:lnTo>
                            <a:pt x="1004" y="342"/>
                          </a:lnTo>
                          <a:lnTo>
                            <a:pt x="1003" y="341"/>
                          </a:lnTo>
                          <a:lnTo>
                            <a:pt x="994" y="343"/>
                          </a:lnTo>
                          <a:lnTo>
                            <a:pt x="991" y="345"/>
                          </a:lnTo>
                          <a:lnTo>
                            <a:pt x="989" y="350"/>
                          </a:lnTo>
                          <a:lnTo>
                            <a:pt x="977" y="353"/>
                          </a:lnTo>
                          <a:lnTo>
                            <a:pt x="968" y="359"/>
                          </a:lnTo>
                          <a:lnTo>
                            <a:pt x="950" y="363"/>
                          </a:lnTo>
                          <a:lnTo>
                            <a:pt x="956" y="351"/>
                          </a:lnTo>
                          <a:lnTo>
                            <a:pt x="930" y="353"/>
                          </a:lnTo>
                          <a:lnTo>
                            <a:pt x="939" y="346"/>
                          </a:lnTo>
                          <a:lnTo>
                            <a:pt x="952" y="343"/>
                          </a:lnTo>
                          <a:lnTo>
                            <a:pt x="955" y="336"/>
                          </a:lnTo>
                          <a:lnTo>
                            <a:pt x="960" y="331"/>
                          </a:lnTo>
                          <a:close/>
                          <a:moveTo>
                            <a:pt x="1095" y="355"/>
                          </a:moveTo>
                          <a:lnTo>
                            <a:pt x="1098" y="356"/>
                          </a:lnTo>
                          <a:lnTo>
                            <a:pt x="1094" y="359"/>
                          </a:lnTo>
                          <a:lnTo>
                            <a:pt x="1090" y="357"/>
                          </a:lnTo>
                          <a:lnTo>
                            <a:pt x="1085" y="352"/>
                          </a:lnTo>
                          <a:lnTo>
                            <a:pt x="1092" y="352"/>
                          </a:lnTo>
                          <a:lnTo>
                            <a:pt x="1095" y="355"/>
                          </a:lnTo>
                          <a:close/>
                          <a:moveTo>
                            <a:pt x="1294" y="353"/>
                          </a:moveTo>
                          <a:lnTo>
                            <a:pt x="1294" y="360"/>
                          </a:lnTo>
                          <a:lnTo>
                            <a:pt x="1290" y="356"/>
                          </a:lnTo>
                          <a:lnTo>
                            <a:pt x="1290" y="353"/>
                          </a:lnTo>
                          <a:lnTo>
                            <a:pt x="1294" y="353"/>
                          </a:lnTo>
                          <a:close/>
                          <a:moveTo>
                            <a:pt x="1071" y="355"/>
                          </a:moveTo>
                          <a:lnTo>
                            <a:pt x="1079" y="356"/>
                          </a:lnTo>
                          <a:lnTo>
                            <a:pt x="1080" y="360"/>
                          </a:lnTo>
                          <a:lnTo>
                            <a:pt x="1070" y="364"/>
                          </a:lnTo>
                          <a:lnTo>
                            <a:pt x="1064" y="357"/>
                          </a:lnTo>
                          <a:lnTo>
                            <a:pt x="1071" y="355"/>
                          </a:lnTo>
                          <a:close/>
                          <a:moveTo>
                            <a:pt x="1001" y="366"/>
                          </a:moveTo>
                          <a:lnTo>
                            <a:pt x="1006" y="367"/>
                          </a:lnTo>
                          <a:lnTo>
                            <a:pt x="1002" y="372"/>
                          </a:lnTo>
                          <a:lnTo>
                            <a:pt x="978" y="382"/>
                          </a:lnTo>
                          <a:lnTo>
                            <a:pt x="966" y="384"/>
                          </a:lnTo>
                          <a:lnTo>
                            <a:pt x="966" y="377"/>
                          </a:lnTo>
                          <a:lnTo>
                            <a:pt x="981" y="367"/>
                          </a:lnTo>
                          <a:lnTo>
                            <a:pt x="1001" y="366"/>
                          </a:lnTo>
                          <a:close/>
                          <a:moveTo>
                            <a:pt x="1184" y="371"/>
                          </a:moveTo>
                          <a:lnTo>
                            <a:pt x="1188" y="374"/>
                          </a:lnTo>
                          <a:lnTo>
                            <a:pt x="1180" y="375"/>
                          </a:lnTo>
                          <a:lnTo>
                            <a:pt x="1180" y="371"/>
                          </a:lnTo>
                          <a:lnTo>
                            <a:pt x="1175" y="368"/>
                          </a:lnTo>
                          <a:lnTo>
                            <a:pt x="1184" y="371"/>
                          </a:lnTo>
                          <a:close/>
                          <a:moveTo>
                            <a:pt x="1280" y="375"/>
                          </a:moveTo>
                          <a:lnTo>
                            <a:pt x="1276" y="378"/>
                          </a:lnTo>
                          <a:lnTo>
                            <a:pt x="1270" y="377"/>
                          </a:lnTo>
                          <a:lnTo>
                            <a:pt x="1280" y="375"/>
                          </a:lnTo>
                          <a:close/>
                          <a:moveTo>
                            <a:pt x="1029" y="391"/>
                          </a:moveTo>
                          <a:lnTo>
                            <a:pt x="1021" y="396"/>
                          </a:lnTo>
                          <a:lnTo>
                            <a:pt x="1017" y="391"/>
                          </a:lnTo>
                          <a:lnTo>
                            <a:pt x="1021" y="384"/>
                          </a:lnTo>
                          <a:lnTo>
                            <a:pt x="1030" y="378"/>
                          </a:lnTo>
                          <a:lnTo>
                            <a:pt x="1038" y="378"/>
                          </a:lnTo>
                          <a:lnTo>
                            <a:pt x="1038" y="383"/>
                          </a:lnTo>
                          <a:lnTo>
                            <a:pt x="1029" y="391"/>
                          </a:lnTo>
                          <a:close/>
                          <a:moveTo>
                            <a:pt x="1264" y="388"/>
                          </a:moveTo>
                          <a:lnTo>
                            <a:pt x="1266" y="392"/>
                          </a:lnTo>
                          <a:lnTo>
                            <a:pt x="1260" y="391"/>
                          </a:lnTo>
                          <a:lnTo>
                            <a:pt x="1264" y="388"/>
                          </a:lnTo>
                          <a:close/>
                          <a:moveTo>
                            <a:pt x="1267" y="395"/>
                          </a:moveTo>
                          <a:lnTo>
                            <a:pt x="1260" y="401"/>
                          </a:lnTo>
                          <a:lnTo>
                            <a:pt x="1254" y="395"/>
                          </a:lnTo>
                          <a:lnTo>
                            <a:pt x="1262" y="393"/>
                          </a:lnTo>
                          <a:lnTo>
                            <a:pt x="1267" y="395"/>
                          </a:lnTo>
                          <a:close/>
                          <a:moveTo>
                            <a:pt x="1203" y="417"/>
                          </a:moveTo>
                          <a:lnTo>
                            <a:pt x="1202" y="420"/>
                          </a:lnTo>
                          <a:lnTo>
                            <a:pt x="1192" y="424"/>
                          </a:lnTo>
                          <a:lnTo>
                            <a:pt x="1199" y="417"/>
                          </a:lnTo>
                          <a:lnTo>
                            <a:pt x="1203" y="417"/>
                          </a:lnTo>
                          <a:close/>
                          <a:moveTo>
                            <a:pt x="1256" y="423"/>
                          </a:moveTo>
                          <a:lnTo>
                            <a:pt x="1252" y="419"/>
                          </a:lnTo>
                          <a:lnTo>
                            <a:pt x="1258" y="420"/>
                          </a:lnTo>
                          <a:lnTo>
                            <a:pt x="1256" y="423"/>
                          </a:lnTo>
                          <a:close/>
                          <a:moveTo>
                            <a:pt x="1317" y="539"/>
                          </a:moveTo>
                          <a:lnTo>
                            <a:pt x="1317" y="541"/>
                          </a:lnTo>
                          <a:lnTo>
                            <a:pt x="1311" y="541"/>
                          </a:lnTo>
                          <a:lnTo>
                            <a:pt x="1317" y="539"/>
                          </a:lnTo>
                          <a:close/>
                          <a:moveTo>
                            <a:pt x="899" y="577"/>
                          </a:moveTo>
                          <a:lnTo>
                            <a:pt x="901" y="583"/>
                          </a:lnTo>
                          <a:lnTo>
                            <a:pt x="900" y="587"/>
                          </a:lnTo>
                          <a:lnTo>
                            <a:pt x="880" y="581"/>
                          </a:lnTo>
                          <a:lnTo>
                            <a:pt x="886" y="577"/>
                          </a:lnTo>
                          <a:lnTo>
                            <a:pt x="899" y="577"/>
                          </a:lnTo>
                          <a:close/>
                          <a:moveTo>
                            <a:pt x="919" y="602"/>
                          </a:moveTo>
                          <a:lnTo>
                            <a:pt x="916" y="605"/>
                          </a:lnTo>
                          <a:lnTo>
                            <a:pt x="911" y="604"/>
                          </a:lnTo>
                          <a:lnTo>
                            <a:pt x="919" y="602"/>
                          </a:lnTo>
                          <a:close/>
                          <a:moveTo>
                            <a:pt x="1178" y="652"/>
                          </a:moveTo>
                          <a:lnTo>
                            <a:pt x="1203" y="663"/>
                          </a:lnTo>
                          <a:lnTo>
                            <a:pt x="1205" y="667"/>
                          </a:lnTo>
                          <a:lnTo>
                            <a:pt x="1195" y="669"/>
                          </a:lnTo>
                          <a:lnTo>
                            <a:pt x="1174" y="662"/>
                          </a:lnTo>
                          <a:lnTo>
                            <a:pt x="1160" y="652"/>
                          </a:lnTo>
                          <a:lnTo>
                            <a:pt x="1178" y="652"/>
                          </a:lnTo>
                          <a:close/>
                          <a:moveTo>
                            <a:pt x="1346" y="654"/>
                          </a:moveTo>
                          <a:lnTo>
                            <a:pt x="1346" y="656"/>
                          </a:lnTo>
                          <a:lnTo>
                            <a:pt x="1340" y="657"/>
                          </a:lnTo>
                          <a:lnTo>
                            <a:pt x="1341" y="655"/>
                          </a:lnTo>
                          <a:lnTo>
                            <a:pt x="1346" y="654"/>
                          </a:lnTo>
                          <a:close/>
                          <a:moveTo>
                            <a:pt x="1199" y="701"/>
                          </a:moveTo>
                          <a:lnTo>
                            <a:pt x="1187" y="708"/>
                          </a:lnTo>
                          <a:lnTo>
                            <a:pt x="1190" y="710"/>
                          </a:lnTo>
                          <a:lnTo>
                            <a:pt x="1185" y="711"/>
                          </a:lnTo>
                          <a:lnTo>
                            <a:pt x="1188" y="707"/>
                          </a:lnTo>
                          <a:lnTo>
                            <a:pt x="1199" y="701"/>
                          </a:lnTo>
                          <a:close/>
                          <a:moveTo>
                            <a:pt x="1146" y="731"/>
                          </a:moveTo>
                          <a:lnTo>
                            <a:pt x="1141" y="729"/>
                          </a:lnTo>
                          <a:lnTo>
                            <a:pt x="1143" y="725"/>
                          </a:lnTo>
                          <a:lnTo>
                            <a:pt x="1137" y="723"/>
                          </a:lnTo>
                          <a:lnTo>
                            <a:pt x="1147" y="715"/>
                          </a:lnTo>
                          <a:lnTo>
                            <a:pt x="1144" y="721"/>
                          </a:lnTo>
                          <a:lnTo>
                            <a:pt x="1147" y="729"/>
                          </a:lnTo>
                          <a:lnTo>
                            <a:pt x="1151" y="726"/>
                          </a:lnTo>
                          <a:lnTo>
                            <a:pt x="1157" y="729"/>
                          </a:lnTo>
                          <a:lnTo>
                            <a:pt x="1181" y="728"/>
                          </a:lnTo>
                          <a:lnTo>
                            <a:pt x="1167" y="734"/>
                          </a:lnTo>
                          <a:lnTo>
                            <a:pt x="1170" y="737"/>
                          </a:lnTo>
                          <a:lnTo>
                            <a:pt x="1165" y="740"/>
                          </a:lnTo>
                          <a:lnTo>
                            <a:pt x="1157" y="733"/>
                          </a:lnTo>
                          <a:lnTo>
                            <a:pt x="1161" y="731"/>
                          </a:lnTo>
                          <a:lnTo>
                            <a:pt x="1155" y="736"/>
                          </a:lnTo>
                          <a:lnTo>
                            <a:pt x="1146" y="731"/>
                          </a:lnTo>
                          <a:close/>
                          <a:moveTo>
                            <a:pt x="1185" y="743"/>
                          </a:moveTo>
                          <a:lnTo>
                            <a:pt x="1187" y="736"/>
                          </a:lnTo>
                          <a:lnTo>
                            <a:pt x="1209" y="716"/>
                          </a:lnTo>
                          <a:lnTo>
                            <a:pt x="1214" y="719"/>
                          </a:lnTo>
                          <a:lnTo>
                            <a:pt x="1204" y="734"/>
                          </a:lnTo>
                          <a:lnTo>
                            <a:pt x="1207" y="732"/>
                          </a:lnTo>
                          <a:lnTo>
                            <a:pt x="1193" y="740"/>
                          </a:lnTo>
                          <a:lnTo>
                            <a:pt x="1201" y="738"/>
                          </a:lnTo>
                          <a:lnTo>
                            <a:pt x="1191" y="746"/>
                          </a:lnTo>
                          <a:lnTo>
                            <a:pt x="1204" y="740"/>
                          </a:lnTo>
                          <a:lnTo>
                            <a:pt x="1198" y="740"/>
                          </a:lnTo>
                          <a:lnTo>
                            <a:pt x="1209" y="733"/>
                          </a:lnTo>
                          <a:lnTo>
                            <a:pt x="1202" y="737"/>
                          </a:lnTo>
                          <a:lnTo>
                            <a:pt x="1209" y="731"/>
                          </a:lnTo>
                          <a:lnTo>
                            <a:pt x="1217" y="737"/>
                          </a:lnTo>
                          <a:lnTo>
                            <a:pt x="1216" y="740"/>
                          </a:lnTo>
                          <a:lnTo>
                            <a:pt x="1202" y="748"/>
                          </a:lnTo>
                          <a:lnTo>
                            <a:pt x="1186" y="749"/>
                          </a:lnTo>
                          <a:lnTo>
                            <a:pt x="1185" y="743"/>
                          </a:lnTo>
                          <a:close/>
                          <a:moveTo>
                            <a:pt x="1276" y="496"/>
                          </a:moveTo>
                          <a:lnTo>
                            <a:pt x="1270" y="499"/>
                          </a:lnTo>
                          <a:lnTo>
                            <a:pt x="1274" y="498"/>
                          </a:lnTo>
                          <a:lnTo>
                            <a:pt x="1273" y="501"/>
                          </a:lnTo>
                          <a:lnTo>
                            <a:pt x="1269" y="499"/>
                          </a:lnTo>
                          <a:lnTo>
                            <a:pt x="1274" y="495"/>
                          </a:lnTo>
                          <a:lnTo>
                            <a:pt x="1276" y="496"/>
                          </a:lnTo>
                          <a:close/>
                          <a:moveTo>
                            <a:pt x="1269" y="503"/>
                          </a:moveTo>
                          <a:lnTo>
                            <a:pt x="1275" y="506"/>
                          </a:lnTo>
                          <a:lnTo>
                            <a:pt x="1267" y="504"/>
                          </a:lnTo>
                          <a:lnTo>
                            <a:pt x="1270" y="504"/>
                          </a:lnTo>
                          <a:lnTo>
                            <a:pt x="1269" y="503"/>
                          </a:lnTo>
                          <a:close/>
                          <a:moveTo>
                            <a:pt x="1274" y="511"/>
                          </a:moveTo>
                          <a:lnTo>
                            <a:pt x="1275" y="514"/>
                          </a:lnTo>
                          <a:lnTo>
                            <a:pt x="1270" y="514"/>
                          </a:lnTo>
                          <a:lnTo>
                            <a:pt x="1274" y="511"/>
                          </a:lnTo>
                          <a:close/>
                          <a:moveTo>
                            <a:pt x="1338" y="689"/>
                          </a:moveTo>
                          <a:lnTo>
                            <a:pt x="1338" y="691"/>
                          </a:lnTo>
                          <a:lnTo>
                            <a:pt x="1341" y="691"/>
                          </a:lnTo>
                          <a:lnTo>
                            <a:pt x="1338" y="692"/>
                          </a:lnTo>
                          <a:lnTo>
                            <a:pt x="1344" y="692"/>
                          </a:lnTo>
                          <a:lnTo>
                            <a:pt x="1337" y="699"/>
                          </a:lnTo>
                          <a:lnTo>
                            <a:pt x="1341" y="704"/>
                          </a:lnTo>
                          <a:lnTo>
                            <a:pt x="1349" y="692"/>
                          </a:lnTo>
                          <a:lnTo>
                            <a:pt x="1358" y="691"/>
                          </a:lnTo>
                          <a:lnTo>
                            <a:pt x="1346" y="704"/>
                          </a:lnTo>
                          <a:lnTo>
                            <a:pt x="1348" y="707"/>
                          </a:lnTo>
                          <a:lnTo>
                            <a:pt x="1357" y="698"/>
                          </a:lnTo>
                          <a:lnTo>
                            <a:pt x="1358" y="705"/>
                          </a:lnTo>
                          <a:lnTo>
                            <a:pt x="1348" y="720"/>
                          </a:lnTo>
                          <a:lnTo>
                            <a:pt x="1342" y="725"/>
                          </a:lnTo>
                          <a:lnTo>
                            <a:pt x="1339" y="722"/>
                          </a:lnTo>
                          <a:lnTo>
                            <a:pt x="1335" y="725"/>
                          </a:lnTo>
                          <a:lnTo>
                            <a:pt x="1338" y="712"/>
                          </a:lnTo>
                          <a:lnTo>
                            <a:pt x="1325" y="720"/>
                          </a:lnTo>
                          <a:lnTo>
                            <a:pt x="1335" y="707"/>
                          </a:lnTo>
                          <a:lnTo>
                            <a:pt x="1335" y="699"/>
                          </a:lnTo>
                          <a:lnTo>
                            <a:pt x="1331" y="697"/>
                          </a:lnTo>
                          <a:lnTo>
                            <a:pt x="1324" y="707"/>
                          </a:lnTo>
                          <a:lnTo>
                            <a:pt x="1320" y="708"/>
                          </a:lnTo>
                          <a:lnTo>
                            <a:pt x="1326" y="702"/>
                          </a:lnTo>
                          <a:lnTo>
                            <a:pt x="1316" y="707"/>
                          </a:lnTo>
                          <a:lnTo>
                            <a:pt x="1304" y="719"/>
                          </a:lnTo>
                          <a:lnTo>
                            <a:pt x="1294" y="717"/>
                          </a:lnTo>
                          <a:lnTo>
                            <a:pt x="1304" y="712"/>
                          </a:lnTo>
                          <a:lnTo>
                            <a:pt x="1318" y="701"/>
                          </a:lnTo>
                          <a:lnTo>
                            <a:pt x="1315" y="701"/>
                          </a:lnTo>
                          <a:lnTo>
                            <a:pt x="1317" y="698"/>
                          </a:lnTo>
                          <a:lnTo>
                            <a:pt x="1313" y="702"/>
                          </a:lnTo>
                          <a:lnTo>
                            <a:pt x="1309" y="699"/>
                          </a:lnTo>
                          <a:lnTo>
                            <a:pt x="1303" y="707"/>
                          </a:lnTo>
                          <a:lnTo>
                            <a:pt x="1297" y="706"/>
                          </a:lnTo>
                          <a:lnTo>
                            <a:pt x="1301" y="702"/>
                          </a:lnTo>
                          <a:lnTo>
                            <a:pt x="1294" y="706"/>
                          </a:lnTo>
                          <a:lnTo>
                            <a:pt x="1304" y="700"/>
                          </a:lnTo>
                          <a:lnTo>
                            <a:pt x="1299" y="701"/>
                          </a:lnTo>
                          <a:lnTo>
                            <a:pt x="1304" y="695"/>
                          </a:lnTo>
                          <a:lnTo>
                            <a:pt x="1294" y="701"/>
                          </a:lnTo>
                          <a:lnTo>
                            <a:pt x="1281" y="705"/>
                          </a:lnTo>
                          <a:lnTo>
                            <a:pt x="1260" y="700"/>
                          </a:lnTo>
                          <a:lnTo>
                            <a:pt x="1237" y="702"/>
                          </a:lnTo>
                          <a:lnTo>
                            <a:pt x="1237" y="695"/>
                          </a:lnTo>
                          <a:lnTo>
                            <a:pt x="1259" y="683"/>
                          </a:lnTo>
                          <a:lnTo>
                            <a:pt x="1245" y="680"/>
                          </a:lnTo>
                          <a:lnTo>
                            <a:pt x="1255" y="676"/>
                          </a:lnTo>
                          <a:lnTo>
                            <a:pt x="1250" y="679"/>
                          </a:lnTo>
                          <a:lnTo>
                            <a:pt x="1255" y="680"/>
                          </a:lnTo>
                          <a:lnTo>
                            <a:pt x="1265" y="667"/>
                          </a:lnTo>
                          <a:lnTo>
                            <a:pt x="1272" y="671"/>
                          </a:lnTo>
                          <a:lnTo>
                            <a:pt x="1268" y="668"/>
                          </a:lnTo>
                          <a:lnTo>
                            <a:pt x="1273" y="668"/>
                          </a:lnTo>
                          <a:lnTo>
                            <a:pt x="1269" y="667"/>
                          </a:lnTo>
                          <a:lnTo>
                            <a:pt x="1273" y="665"/>
                          </a:lnTo>
                          <a:lnTo>
                            <a:pt x="1268" y="665"/>
                          </a:lnTo>
                          <a:lnTo>
                            <a:pt x="1269" y="662"/>
                          </a:lnTo>
                          <a:lnTo>
                            <a:pt x="1274" y="658"/>
                          </a:lnTo>
                          <a:lnTo>
                            <a:pt x="1279" y="660"/>
                          </a:lnTo>
                          <a:lnTo>
                            <a:pt x="1276" y="656"/>
                          </a:lnTo>
                          <a:lnTo>
                            <a:pt x="1293" y="635"/>
                          </a:lnTo>
                          <a:lnTo>
                            <a:pt x="1297" y="634"/>
                          </a:lnTo>
                          <a:lnTo>
                            <a:pt x="1294" y="633"/>
                          </a:lnTo>
                          <a:lnTo>
                            <a:pt x="1303" y="627"/>
                          </a:lnTo>
                          <a:lnTo>
                            <a:pt x="1310" y="618"/>
                          </a:lnTo>
                          <a:lnTo>
                            <a:pt x="1327" y="612"/>
                          </a:lnTo>
                          <a:lnTo>
                            <a:pt x="1326" y="615"/>
                          </a:lnTo>
                          <a:lnTo>
                            <a:pt x="1335" y="613"/>
                          </a:lnTo>
                          <a:lnTo>
                            <a:pt x="1329" y="618"/>
                          </a:lnTo>
                          <a:lnTo>
                            <a:pt x="1321" y="617"/>
                          </a:lnTo>
                          <a:lnTo>
                            <a:pt x="1321" y="622"/>
                          </a:lnTo>
                          <a:lnTo>
                            <a:pt x="1327" y="622"/>
                          </a:lnTo>
                          <a:lnTo>
                            <a:pt x="1324" y="625"/>
                          </a:lnTo>
                          <a:lnTo>
                            <a:pt x="1317" y="632"/>
                          </a:lnTo>
                          <a:lnTo>
                            <a:pt x="1317" y="628"/>
                          </a:lnTo>
                          <a:lnTo>
                            <a:pt x="1315" y="634"/>
                          </a:lnTo>
                          <a:lnTo>
                            <a:pt x="1295" y="654"/>
                          </a:lnTo>
                          <a:lnTo>
                            <a:pt x="1297" y="654"/>
                          </a:lnTo>
                          <a:lnTo>
                            <a:pt x="1295" y="658"/>
                          </a:lnTo>
                          <a:lnTo>
                            <a:pt x="1311" y="645"/>
                          </a:lnTo>
                          <a:lnTo>
                            <a:pt x="1317" y="649"/>
                          </a:lnTo>
                          <a:lnTo>
                            <a:pt x="1322" y="649"/>
                          </a:lnTo>
                          <a:lnTo>
                            <a:pt x="1311" y="654"/>
                          </a:lnTo>
                          <a:lnTo>
                            <a:pt x="1308" y="657"/>
                          </a:lnTo>
                          <a:lnTo>
                            <a:pt x="1314" y="655"/>
                          </a:lnTo>
                          <a:lnTo>
                            <a:pt x="1307" y="662"/>
                          </a:lnTo>
                          <a:lnTo>
                            <a:pt x="1313" y="659"/>
                          </a:lnTo>
                          <a:lnTo>
                            <a:pt x="1315" y="662"/>
                          </a:lnTo>
                          <a:lnTo>
                            <a:pt x="1318" y="659"/>
                          </a:lnTo>
                          <a:lnTo>
                            <a:pt x="1317" y="663"/>
                          </a:lnTo>
                          <a:lnTo>
                            <a:pt x="1320" y="659"/>
                          </a:lnTo>
                          <a:lnTo>
                            <a:pt x="1320" y="664"/>
                          </a:lnTo>
                          <a:lnTo>
                            <a:pt x="1322" y="658"/>
                          </a:lnTo>
                          <a:lnTo>
                            <a:pt x="1325" y="658"/>
                          </a:lnTo>
                          <a:lnTo>
                            <a:pt x="1318" y="669"/>
                          </a:lnTo>
                          <a:lnTo>
                            <a:pt x="1325" y="663"/>
                          </a:lnTo>
                          <a:lnTo>
                            <a:pt x="1329" y="665"/>
                          </a:lnTo>
                          <a:lnTo>
                            <a:pt x="1336" y="658"/>
                          </a:lnTo>
                          <a:lnTo>
                            <a:pt x="1335" y="665"/>
                          </a:lnTo>
                          <a:lnTo>
                            <a:pt x="1345" y="659"/>
                          </a:lnTo>
                          <a:lnTo>
                            <a:pt x="1352" y="665"/>
                          </a:lnTo>
                          <a:lnTo>
                            <a:pt x="1350" y="669"/>
                          </a:lnTo>
                          <a:lnTo>
                            <a:pt x="1339" y="675"/>
                          </a:lnTo>
                          <a:lnTo>
                            <a:pt x="1345" y="675"/>
                          </a:lnTo>
                          <a:lnTo>
                            <a:pt x="1341" y="679"/>
                          </a:lnTo>
                          <a:lnTo>
                            <a:pt x="1347" y="678"/>
                          </a:lnTo>
                          <a:lnTo>
                            <a:pt x="1340" y="681"/>
                          </a:lnTo>
                          <a:lnTo>
                            <a:pt x="1346" y="684"/>
                          </a:lnTo>
                          <a:lnTo>
                            <a:pt x="1357" y="677"/>
                          </a:lnTo>
                          <a:lnTo>
                            <a:pt x="1358" y="680"/>
                          </a:lnTo>
                          <a:lnTo>
                            <a:pt x="1345" y="689"/>
                          </a:lnTo>
                          <a:lnTo>
                            <a:pt x="1344" y="689"/>
                          </a:lnTo>
                          <a:lnTo>
                            <a:pt x="1342" y="689"/>
                          </a:lnTo>
                          <a:lnTo>
                            <a:pt x="1338" y="688"/>
                          </a:lnTo>
                          <a:lnTo>
                            <a:pt x="1338" y="689"/>
                          </a:lnTo>
                          <a:close/>
                          <a:moveTo>
                            <a:pt x="1338" y="689"/>
                          </a:moveTo>
                          <a:lnTo>
                            <a:pt x="1342" y="690"/>
                          </a:lnTo>
                          <a:lnTo>
                            <a:pt x="1345" y="689"/>
                          </a:lnTo>
                          <a:lnTo>
                            <a:pt x="1342" y="691"/>
                          </a:lnTo>
                          <a:lnTo>
                            <a:pt x="1338" y="689"/>
                          </a:lnTo>
                          <a:close/>
                          <a:moveTo>
                            <a:pt x="7" y="577"/>
                          </a:moveTo>
                          <a:lnTo>
                            <a:pt x="2" y="575"/>
                          </a:lnTo>
                          <a:lnTo>
                            <a:pt x="5" y="574"/>
                          </a:lnTo>
                          <a:lnTo>
                            <a:pt x="3" y="573"/>
                          </a:lnTo>
                          <a:lnTo>
                            <a:pt x="7" y="574"/>
                          </a:lnTo>
                          <a:lnTo>
                            <a:pt x="2" y="571"/>
                          </a:lnTo>
                          <a:lnTo>
                            <a:pt x="3" y="566"/>
                          </a:lnTo>
                          <a:lnTo>
                            <a:pt x="5" y="562"/>
                          </a:lnTo>
                          <a:lnTo>
                            <a:pt x="12" y="555"/>
                          </a:lnTo>
                          <a:lnTo>
                            <a:pt x="19" y="556"/>
                          </a:lnTo>
                          <a:lnTo>
                            <a:pt x="14" y="560"/>
                          </a:lnTo>
                          <a:lnTo>
                            <a:pt x="24" y="558"/>
                          </a:lnTo>
                          <a:lnTo>
                            <a:pt x="22" y="562"/>
                          </a:lnTo>
                          <a:lnTo>
                            <a:pt x="9" y="566"/>
                          </a:lnTo>
                          <a:lnTo>
                            <a:pt x="12" y="568"/>
                          </a:lnTo>
                          <a:lnTo>
                            <a:pt x="18" y="565"/>
                          </a:lnTo>
                          <a:lnTo>
                            <a:pt x="26" y="559"/>
                          </a:lnTo>
                          <a:lnTo>
                            <a:pt x="35" y="555"/>
                          </a:lnTo>
                          <a:lnTo>
                            <a:pt x="20" y="568"/>
                          </a:lnTo>
                          <a:lnTo>
                            <a:pt x="16" y="573"/>
                          </a:lnTo>
                          <a:lnTo>
                            <a:pt x="10" y="576"/>
                          </a:lnTo>
                          <a:lnTo>
                            <a:pt x="8" y="577"/>
                          </a:lnTo>
                          <a:lnTo>
                            <a:pt x="7" y="577"/>
                          </a:lnTo>
                          <a:close/>
                          <a:moveTo>
                            <a:pt x="57" y="558"/>
                          </a:moveTo>
                          <a:lnTo>
                            <a:pt x="57" y="560"/>
                          </a:lnTo>
                          <a:lnTo>
                            <a:pt x="53" y="563"/>
                          </a:lnTo>
                          <a:lnTo>
                            <a:pt x="51" y="562"/>
                          </a:lnTo>
                          <a:lnTo>
                            <a:pt x="55" y="559"/>
                          </a:lnTo>
                          <a:lnTo>
                            <a:pt x="46" y="562"/>
                          </a:lnTo>
                          <a:lnTo>
                            <a:pt x="55" y="556"/>
                          </a:lnTo>
                          <a:lnTo>
                            <a:pt x="57" y="558"/>
                          </a:lnTo>
                          <a:close/>
                          <a:moveTo>
                            <a:pt x="55" y="576"/>
                          </a:moveTo>
                          <a:lnTo>
                            <a:pt x="55" y="562"/>
                          </a:lnTo>
                          <a:lnTo>
                            <a:pt x="60" y="572"/>
                          </a:lnTo>
                          <a:lnTo>
                            <a:pt x="55" y="576"/>
                          </a:lnTo>
                          <a:close/>
                          <a:moveTo>
                            <a:pt x="53" y="563"/>
                          </a:moveTo>
                          <a:lnTo>
                            <a:pt x="51" y="569"/>
                          </a:lnTo>
                          <a:lnTo>
                            <a:pt x="48" y="566"/>
                          </a:lnTo>
                          <a:lnTo>
                            <a:pt x="53" y="563"/>
                          </a:lnTo>
                          <a:close/>
                          <a:moveTo>
                            <a:pt x="76" y="565"/>
                          </a:moveTo>
                          <a:lnTo>
                            <a:pt x="65" y="572"/>
                          </a:lnTo>
                          <a:lnTo>
                            <a:pt x="69" y="566"/>
                          </a:lnTo>
                          <a:lnTo>
                            <a:pt x="76" y="565"/>
                          </a:lnTo>
                          <a:close/>
                          <a:moveTo>
                            <a:pt x="47" y="568"/>
                          </a:moveTo>
                          <a:lnTo>
                            <a:pt x="53" y="572"/>
                          </a:lnTo>
                          <a:lnTo>
                            <a:pt x="50" y="577"/>
                          </a:lnTo>
                          <a:lnTo>
                            <a:pt x="45" y="573"/>
                          </a:lnTo>
                          <a:lnTo>
                            <a:pt x="44" y="569"/>
                          </a:lnTo>
                          <a:lnTo>
                            <a:pt x="47" y="568"/>
                          </a:lnTo>
                          <a:close/>
                          <a:moveTo>
                            <a:pt x="70" y="570"/>
                          </a:moveTo>
                          <a:lnTo>
                            <a:pt x="68" y="574"/>
                          </a:lnTo>
                          <a:lnTo>
                            <a:pt x="64" y="574"/>
                          </a:lnTo>
                          <a:lnTo>
                            <a:pt x="70" y="570"/>
                          </a:lnTo>
                          <a:close/>
                          <a:moveTo>
                            <a:pt x="63" y="574"/>
                          </a:moveTo>
                          <a:lnTo>
                            <a:pt x="60" y="579"/>
                          </a:lnTo>
                          <a:lnTo>
                            <a:pt x="57" y="577"/>
                          </a:lnTo>
                          <a:lnTo>
                            <a:pt x="63" y="574"/>
                          </a:lnTo>
                          <a:close/>
                          <a:moveTo>
                            <a:pt x="61" y="590"/>
                          </a:moveTo>
                          <a:lnTo>
                            <a:pt x="60" y="590"/>
                          </a:lnTo>
                          <a:lnTo>
                            <a:pt x="58" y="590"/>
                          </a:lnTo>
                          <a:lnTo>
                            <a:pt x="66" y="582"/>
                          </a:lnTo>
                          <a:lnTo>
                            <a:pt x="58" y="589"/>
                          </a:lnTo>
                          <a:lnTo>
                            <a:pt x="56" y="585"/>
                          </a:lnTo>
                          <a:lnTo>
                            <a:pt x="64" y="581"/>
                          </a:lnTo>
                          <a:lnTo>
                            <a:pt x="63" y="579"/>
                          </a:lnTo>
                          <a:lnTo>
                            <a:pt x="64" y="581"/>
                          </a:lnTo>
                          <a:lnTo>
                            <a:pt x="56" y="583"/>
                          </a:lnTo>
                          <a:lnTo>
                            <a:pt x="65" y="574"/>
                          </a:lnTo>
                          <a:lnTo>
                            <a:pt x="69" y="581"/>
                          </a:lnTo>
                          <a:lnTo>
                            <a:pt x="61" y="590"/>
                          </a:lnTo>
                          <a:close/>
                          <a:moveTo>
                            <a:pt x="4" y="583"/>
                          </a:moveTo>
                          <a:lnTo>
                            <a:pt x="2" y="577"/>
                          </a:lnTo>
                          <a:lnTo>
                            <a:pt x="10" y="577"/>
                          </a:lnTo>
                          <a:lnTo>
                            <a:pt x="16" y="575"/>
                          </a:lnTo>
                          <a:lnTo>
                            <a:pt x="16" y="580"/>
                          </a:lnTo>
                          <a:lnTo>
                            <a:pt x="9" y="580"/>
                          </a:lnTo>
                          <a:lnTo>
                            <a:pt x="14" y="583"/>
                          </a:lnTo>
                          <a:lnTo>
                            <a:pt x="6" y="584"/>
                          </a:lnTo>
                          <a:lnTo>
                            <a:pt x="7" y="595"/>
                          </a:lnTo>
                          <a:lnTo>
                            <a:pt x="12" y="594"/>
                          </a:lnTo>
                          <a:lnTo>
                            <a:pt x="7" y="597"/>
                          </a:lnTo>
                          <a:lnTo>
                            <a:pt x="12" y="600"/>
                          </a:lnTo>
                          <a:lnTo>
                            <a:pt x="5" y="601"/>
                          </a:lnTo>
                          <a:lnTo>
                            <a:pt x="2" y="587"/>
                          </a:lnTo>
                          <a:lnTo>
                            <a:pt x="5" y="586"/>
                          </a:lnTo>
                          <a:lnTo>
                            <a:pt x="0" y="585"/>
                          </a:lnTo>
                          <a:lnTo>
                            <a:pt x="2" y="583"/>
                          </a:lnTo>
                          <a:lnTo>
                            <a:pt x="4" y="583"/>
                          </a:lnTo>
                          <a:close/>
                          <a:moveTo>
                            <a:pt x="54" y="585"/>
                          </a:moveTo>
                          <a:lnTo>
                            <a:pt x="55" y="590"/>
                          </a:lnTo>
                          <a:lnTo>
                            <a:pt x="53" y="593"/>
                          </a:lnTo>
                          <a:lnTo>
                            <a:pt x="54" y="585"/>
                          </a:lnTo>
                          <a:close/>
                          <a:moveTo>
                            <a:pt x="65" y="592"/>
                          </a:moveTo>
                          <a:lnTo>
                            <a:pt x="64" y="593"/>
                          </a:lnTo>
                          <a:lnTo>
                            <a:pt x="59" y="595"/>
                          </a:lnTo>
                          <a:lnTo>
                            <a:pt x="68" y="585"/>
                          </a:lnTo>
                          <a:lnTo>
                            <a:pt x="65" y="592"/>
                          </a:lnTo>
                          <a:close/>
                          <a:moveTo>
                            <a:pt x="60" y="591"/>
                          </a:moveTo>
                          <a:lnTo>
                            <a:pt x="63" y="589"/>
                          </a:lnTo>
                          <a:lnTo>
                            <a:pt x="60" y="594"/>
                          </a:lnTo>
                          <a:lnTo>
                            <a:pt x="56" y="592"/>
                          </a:lnTo>
                          <a:lnTo>
                            <a:pt x="60" y="591"/>
                          </a:lnTo>
                          <a:close/>
                          <a:moveTo>
                            <a:pt x="70" y="600"/>
                          </a:moveTo>
                          <a:lnTo>
                            <a:pt x="61" y="604"/>
                          </a:lnTo>
                          <a:lnTo>
                            <a:pt x="68" y="598"/>
                          </a:lnTo>
                          <a:lnTo>
                            <a:pt x="81" y="594"/>
                          </a:lnTo>
                          <a:lnTo>
                            <a:pt x="70" y="600"/>
                          </a:lnTo>
                          <a:close/>
                          <a:moveTo>
                            <a:pt x="63" y="602"/>
                          </a:moveTo>
                          <a:lnTo>
                            <a:pt x="54" y="610"/>
                          </a:lnTo>
                          <a:lnTo>
                            <a:pt x="56" y="604"/>
                          </a:lnTo>
                          <a:lnTo>
                            <a:pt x="63" y="602"/>
                          </a:lnTo>
                          <a:close/>
                          <a:moveTo>
                            <a:pt x="56" y="610"/>
                          </a:moveTo>
                          <a:lnTo>
                            <a:pt x="53" y="616"/>
                          </a:lnTo>
                          <a:lnTo>
                            <a:pt x="51" y="612"/>
                          </a:lnTo>
                          <a:lnTo>
                            <a:pt x="56" y="610"/>
                          </a:lnTo>
                          <a:close/>
                          <a:moveTo>
                            <a:pt x="44" y="639"/>
                          </a:moveTo>
                          <a:lnTo>
                            <a:pt x="44" y="637"/>
                          </a:lnTo>
                          <a:lnTo>
                            <a:pt x="47" y="635"/>
                          </a:lnTo>
                          <a:lnTo>
                            <a:pt x="40" y="634"/>
                          </a:lnTo>
                          <a:lnTo>
                            <a:pt x="44" y="636"/>
                          </a:lnTo>
                          <a:lnTo>
                            <a:pt x="34" y="638"/>
                          </a:lnTo>
                          <a:lnTo>
                            <a:pt x="31" y="635"/>
                          </a:lnTo>
                          <a:lnTo>
                            <a:pt x="33" y="631"/>
                          </a:lnTo>
                          <a:lnTo>
                            <a:pt x="44" y="628"/>
                          </a:lnTo>
                          <a:lnTo>
                            <a:pt x="78" y="640"/>
                          </a:lnTo>
                          <a:lnTo>
                            <a:pt x="77" y="660"/>
                          </a:lnTo>
                          <a:lnTo>
                            <a:pt x="88" y="666"/>
                          </a:lnTo>
                          <a:lnTo>
                            <a:pt x="88" y="684"/>
                          </a:lnTo>
                          <a:lnTo>
                            <a:pt x="81" y="687"/>
                          </a:lnTo>
                          <a:lnTo>
                            <a:pt x="60" y="677"/>
                          </a:lnTo>
                          <a:lnTo>
                            <a:pt x="59" y="675"/>
                          </a:lnTo>
                          <a:lnTo>
                            <a:pt x="69" y="670"/>
                          </a:lnTo>
                          <a:lnTo>
                            <a:pt x="72" y="665"/>
                          </a:lnTo>
                          <a:lnTo>
                            <a:pt x="67" y="670"/>
                          </a:lnTo>
                          <a:lnTo>
                            <a:pt x="56" y="673"/>
                          </a:lnTo>
                          <a:lnTo>
                            <a:pt x="54" y="668"/>
                          </a:lnTo>
                          <a:lnTo>
                            <a:pt x="58" y="666"/>
                          </a:lnTo>
                          <a:lnTo>
                            <a:pt x="51" y="665"/>
                          </a:lnTo>
                          <a:lnTo>
                            <a:pt x="56" y="662"/>
                          </a:lnTo>
                          <a:lnTo>
                            <a:pt x="44" y="663"/>
                          </a:lnTo>
                          <a:lnTo>
                            <a:pt x="47" y="657"/>
                          </a:lnTo>
                          <a:lnTo>
                            <a:pt x="56" y="656"/>
                          </a:lnTo>
                          <a:lnTo>
                            <a:pt x="48" y="655"/>
                          </a:lnTo>
                          <a:lnTo>
                            <a:pt x="49" y="650"/>
                          </a:lnTo>
                          <a:lnTo>
                            <a:pt x="47" y="650"/>
                          </a:lnTo>
                          <a:lnTo>
                            <a:pt x="40" y="652"/>
                          </a:lnTo>
                          <a:lnTo>
                            <a:pt x="44" y="646"/>
                          </a:lnTo>
                          <a:lnTo>
                            <a:pt x="31" y="646"/>
                          </a:lnTo>
                          <a:lnTo>
                            <a:pt x="35" y="643"/>
                          </a:lnTo>
                          <a:lnTo>
                            <a:pt x="34" y="640"/>
                          </a:lnTo>
                          <a:lnTo>
                            <a:pt x="36" y="637"/>
                          </a:lnTo>
                          <a:lnTo>
                            <a:pt x="44" y="639"/>
                          </a:lnTo>
                          <a:close/>
                          <a:moveTo>
                            <a:pt x="70" y="631"/>
                          </a:moveTo>
                          <a:lnTo>
                            <a:pt x="71" y="629"/>
                          </a:lnTo>
                          <a:lnTo>
                            <a:pt x="71" y="631"/>
                          </a:lnTo>
                          <a:lnTo>
                            <a:pt x="69" y="634"/>
                          </a:lnTo>
                          <a:lnTo>
                            <a:pt x="63" y="633"/>
                          </a:lnTo>
                          <a:lnTo>
                            <a:pt x="70" y="631"/>
                          </a:lnTo>
                          <a:close/>
                          <a:moveTo>
                            <a:pt x="84" y="638"/>
                          </a:moveTo>
                          <a:lnTo>
                            <a:pt x="84" y="643"/>
                          </a:lnTo>
                          <a:lnTo>
                            <a:pt x="80" y="645"/>
                          </a:lnTo>
                          <a:lnTo>
                            <a:pt x="81" y="643"/>
                          </a:lnTo>
                          <a:lnTo>
                            <a:pt x="82" y="640"/>
                          </a:lnTo>
                          <a:lnTo>
                            <a:pt x="79" y="640"/>
                          </a:lnTo>
                          <a:lnTo>
                            <a:pt x="84" y="638"/>
                          </a:lnTo>
                          <a:close/>
                          <a:moveTo>
                            <a:pt x="81" y="644"/>
                          </a:moveTo>
                          <a:lnTo>
                            <a:pt x="78" y="648"/>
                          </a:lnTo>
                          <a:lnTo>
                            <a:pt x="79" y="642"/>
                          </a:lnTo>
                          <a:lnTo>
                            <a:pt x="81" y="643"/>
                          </a:lnTo>
                          <a:lnTo>
                            <a:pt x="81" y="644"/>
                          </a:lnTo>
                          <a:close/>
                          <a:moveTo>
                            <a:pt x="48" y="650"/>
                          </a:moveTo>
                          <a:lnTo>
                            <a:pt x="46" y="657"/>
                          </a:lnTo>
                          <a:lnTo>
                            <a:pt x="41" y="654"/>
                          </a:lnTo>
                          <a:lnTo>
                            <a:pt x="48" y="650"/>
                          </a:lnTo>
                          <a:close/>
                          <a:moveTo>
                            <a:pt x="284" y="245"/>
                          </a:moveTo>
                          <a:lnTo>
                            <a:pt x="282" y="242"/>
                          </a:lnTo>
                          <a:lnTo>
                            <a:pt x="286" y="239"/>
                          </a:lnTo>
                          <a:lnTo>
                            <a:pt x="290" y="242"/>
                          </a:lnTo>
                          <a:lnTo>
                            <a:pt x="289" y="238"/>
                          </a:lnTo>
                          <a:lnTo>
                            <a:pt x="297" y="239"/>
                          </a:lnTo>
                          <a:lnTo>
                            <a:pt x="300" y="236"/>
                          </a:lnTo>
                          <a:lnTo>
                            <a:pt x="303" y="235"/>
                          </a:lnTo>
                          <a:lnTo>
                            <a:pt x="313" y="236"/>
                          </a:lnTo>
                          <a:lnTo>
                            <a:pt x="318" y="230"/>
                          </a:lnTo>
                          <a:lnTo>
                            <a:pt x="325" y="234"/>
                          </a:lnTo>
                          <a:lnTo>
                            <a:pt x="299" y="244"/>
                          </a:lnTo>
                          <a:lnTo>
                            <a:pt x="299" y="247"/>
                          </a:lnTo>
                          <a:lnTo>
                            <a:pt x="299" y="250"/>
                          </a:lnTo>
                          <a:lnTo>
                            <a:pt x="297" y="249"/>
                          </a:lnTo>
                          <a:lnTo>
                            <a:pt x="296" y="245"/>
                          </a:lnTo>
                          <a:lnTo>
                            <a:pt x="284" y="245"/>
                          </a:lnTo>
                          <a:close/>
                          <a:moveTo>
                            <a:pt x="1206" y="36"/>
                          </a:moveTo>
                          <a:lnTo>
                            <a:pt x="1187" y="31"/>
                          </a:lnTo>
                          <a:lnTo>
                            <a:pt x="1223" y="30"/>
                          </a:lnTo>
                          <a:lnTo>
                            <a:pt x="1253" y="26"/>
                          </a:lnTo>
                          <a:lnTo>
                            <a:pt x="1184" y="30"/>
                          </a:lnTo>
                          <a:lnTo>
                            <a:pt x="1182" y="27"/>
                          </a:lnTo>
                          <a:lnTo>
                            <a:pt x="1198" y="27"/>
                          </a:lnTo>
                          <a:lnTo>
                            <a:pt x="1188" y="25"/>
                          </a:lnTo>
                          <a:lnTo>
                            <a:pt x="1209" y="22"/>
                          </a:lnTo>
                          <a:lnTo>
                            <a:pt x="1224" y="22"/>
                          </a:lnTo>
                          <a:lnTo>
                            <a:pt x="1213" y="21"/>
                          </a:lnTo>
                          <a:lnTo>
                            <a:pt x="1183" y="25"/>
                          </a:lnTo>
                          <a:lnTo>
                            <a:pt x="1180" y="23"/>
                          </a:lnTo>
                          <a:lnTo>
                            <a:pt x="1197" y="21"/>
                          </a:lnTo>
                          <a:lnTo>
                            <a:pt x="1191" y="20"/>
                          </a:lnTo>
                          <a:lnTo>
                            <a:pt x="1173" y="22"/>
                          </a:lnTo>
                          <a:lnTo>
                            <a:pt x="1168" y="20"/>
                          </a:lnTo>
                          <a:lnTo>
                            <a:pt x="1192" y="17"/>
                          </a:lnTo>
                          <a:lnTo>
                            <a:pt x="1204" y="18"/>
                          </a:lnTo>
                          <a:lnTo>
                            <a:pt x="1207" y="17"/>
                          </a:lnTo>
                          <a:lnTo>
                            <a:pt x="1206" y="17"/>
                          </a:lnTo>
                          <a:lnTo>
                            <a:pt x="1226" y="14"/>
                          </a:lnTo>
                          <a:lnTo>
                            <a:pt x="1237" y="17"/>
                          </a:lnTo>
                          <a:lnTo>
                            <a:pt x="1235" y="16"/>
                          </a:lnTo>
                          <a:lnTo>
                            <a:pt x="1237" y="15"/>
                          </a:lnTo>
                          <a:lnTo>
                            <a:pt x="1247" y="15"/>
                          </a:lnTo>
                          <a:lnTo>
                            <a:pt x="1254" y="18"/>
                          </a:lnTo>
                          <a:lnTo>
                            <a:pt x="1252" y="16"/>
                          </a:lnTo>
                          <a:lnTo>
                            <a:pt x="1264" y="17"/>
                          </a:lnTo>
                          <a:lnTo>
                            <a:pt x="1264" y="16"/>
                          </a:lnTo>
                          <a:lnTo>
                            <a:pt x="1242" y="12"/>
                          </a:lnTo>
                          <a:lnTo>
                            <a:pt x="1258" y="12"/>
                          </a:lnTo>
                          <a:lnTo>
                            <a:pt x="1262" y="11"/>
                          </a:lnTo>
                          <a:lnTo>
                            <a:pt x="1262" y="10"/>
                          </a:lnTo>
                          <a:lnTo>
                            <a:pt x="1257" y="9"/>
                          </a:lnTo>
                          <a:lnTo>
                            <a:pt x="1269" y="9"/>
                          </a:lnTo>
                          <a:lnTo>
                            <a:pt x="1285" y="11"/>
                          </a:lnTo>
                          <a:lnTo>
                            <a:pt x="1288" y="14"/>
                          </a:lnTo>
                          <a:lnTo>
                            <a:pt x="1286" y="15"/>
                          </a:lnTo>
                          <a:lnTo>
                            <a:pt x="1300" y="15"/>
                          </a:lnTo>
                          <a:lnTo>
                            <a:pt x="1293" y="14"/>
                          </a:lnTo>
                          <a:lnTo>
                            <a:pt x="1289" y="12"/>
                          </a:lnTo>
                          <a:lnTo>
                            <a:pt x="1295" y="11"/>
                          </a:lnTo>
                          <a:lnTo>
                            <a:pt x="1329" y="18"/>
                          </a:lnTo>
                          <a:lnTo>
                            <a:pt x="1296" y="10"/>
                          </a:lnTo>
                          <a:lnTo>
                            <a:pt x="1313" y="8"/>
                          </a:lnTo>
                          <a:lnTo>
                            <a:pt x="1305" y="7"/>
                          </a:lnTo>
                          <a:lnTo>
                            <a:pt x="1307" y="6"/>
                          </a:lnTo>
                          <a:lnTo>
                            <a:pt x="1325" y="8"/>
                          </a:lnTo>
                          <a:lnTo>
                            <a:pt x="1318" y="4"/>
                          </a:lnTo>
                          <a:lnTo>
                            <a:pt x="1336" y="7"/>
                          </a:lnTo>
                          <a:lnTo>
                            <a:pt x="1352" y="6"/>
                          </a:lnTo>
                          <a:lnTo>
                            <a:pt x="1337" y="5"/>
                          </a:lnTo>
                          <a:lnTo>
                            <a:pt x="1336" y="5"/>
                          </a:lnTo>
                          <a:lnTo>
                            <a:pt x="1340" y="4"/>
                          </a:lnTo>
                          <a:lnTo>
                            <a:pt x="1332" y="4"/>
                          </a:lnTo>
                          <a:lnTo>
                            <a:pt x="1337" y="2"/>
                          </a:lnTo>
                          <a:lnTo>
                            <a:pt x="1372" y="4"/>
                          </a:lnTo>
                          <a:lnTo>
                            <a:pt x="1383" y="7"/>
                          </a:lnTo>
                          <a:lnTo>
                            <a:pt x="1377" y="9"/>
                          </a:lnTo>
                          <a:lnTo>
                            <a:pt x="1389" y="7"/>
                          </a:lnTo>
                          <a:lnTo>
                            <a:pt x="1387" y="7"/>
                          </a:lnTo>
                          <a:lnTo>
                            <a:pt x="1371" y="1"/>
                          </a:lnTo>
                          <a:lnTo>
                            <a:pt x="1389" y="1"/>
                          </a:lnTo>
                          <a:lnTo>
                            <a:pt x="1408" y="1"/>
                          </a:lnTo>
                          <a:lnTo>
                            <a:pt x="1424" y="6"/>
                          </a:lnTo>
                          <a:lnTo>
                            <a:pt x="1416" y="2"/>
                          </a:lnTo>
                          <a:lnTo>
                            <a:pt x="1430" y="0"/>
                          </a:lnTo>
                          <a:lnTo>
                            <a:pt x="1443" y="0"/>
                          </a:lnTo>
                          <a:lnTo>
                            <a:pt x="1439" y="1"/>
                          </a:lnTo>
                          <a:lnTo>
                            <a:pt x="1441" y="2"/>
                          </a:lnTo>
                          <a:lnTo>
                            <a:pt x="1449" y="4"/>
                          </a:lnTo>
                          <a:lnTo>
                            <a:pt x="1443" y="1"/>
                          </a:lnTo>
                          <a:lnTo>
                            <a:pt x="1458" y="0"/>
                          </a:lnTo>
                          <a:lnTo>
                            <a:pt x="1505" y="2"/>
                          </a:lnTo>
                          <a:lnTo>
                            <a:pt x="1472" y="7"/>
                          </a:lnTo>
                          <a:lnTo>
                            <a:pt x="1511" y="4"/>
                          </a:lnTo>
                          <a:lnTo>
                            <a:pt x="1516" y="5"/>
                          </a:lnTo>
                          <a:lnTo>
                            <a:pt x="1516" y="4"/>
                          </a:lnTo>
                          <a:lnTo>
                            <a:pt x="1522" y="2"/>
                          </a:lnTo>
                          <a:lnTo>
                            <a:pt x="1525" y="5"/>
                          </a:lnTo>
                          <a:lnTo>
                            <a:pt x="1537" y="4"/>
                          </a:lnTo>
                          <a:lnTo>
                            <a:pt x="1532" y="6"/>
                          </a:lnTo>
                          <a:lnTo>
                            <a:pt x="1542" y="7"/>
                          </a:lnTo>
                          <a:lnTo>
                            <a:pt x="1534" y="9"/>
                          </a:lnTo>
                          <a:lnTo>
                            <a:pt x="1557" y="9"/>
                          </a:lnTo>
                          <a:lnTo>
                            <a:pt x="1561" y="10"/>
                          </a:lnTo>
                          <a:lnTo>
                            <a:pt x="1560" y="12"/>
                          </a:lnTo>
                          <a:lnTo>
                            <a:pt x="1515" y="19"/>
                          </a:lnTo>
                          <a:lnTo>
                            <a:pt x="1490" y="21"/>
                          </a:lnTo>
                          <a:lnTo>
                            <a:pt x="1462" y="21"/>
                          </a:lnTo>
                          <a:lnTo>
                            <a:pt x="1451" y="19"/>
                          </a:lnTo>
                          <a:lnTo>
                            <a:pt x="1458" y="22"/>
                          </a:lnTo>
                          <a:lnTo>
                            <a:pt x="1482" y="22"/>
                          </a:lnTo>
                          <a:lnTo>
                            <a:pt x="1432" y="27"/>
                          </a:lnTo>
                          <a:lnTo>
                            <a:pt x="1440" y="27"/>
                          </a:lnTo>
                          <a:lnTo>
                            <a:pt x="1434" y="28"/>
                          </a:lnTo>
                          <a:lnTo>
                            <a:pt x="1493" y="22"/>
                          </a:lnTo>
                          <a:lnTo>
                            <a:pt x="1508" y="22"/>
                          </a:lnTo>
                          <a:lnTo>
                            <a:pt x="1508" y="23"/>
                          </a:lnTo>
                          <a:lnTo>
                            <a:pt x="1462" y="31"/>
                          </a:lnTo>
                          <a:lnTo>
                            <a:pt x="1431" y="39"/>
                          </a:lnTo>
                          <a:lnTo>
                            <a:pt x="1420" y="40"/>
                          </a:lnTo>
                          <a:lnTo>
                            <a:pt x="1422" y="41"/>
                          </a:lnTo>
                          <a:lnTo>
                            <a:pt x="1419" y="42"/>
                          </a:lnTo>
                          <a:lnTo>
                            <a:pt x="1398" y="43"/>
                          </a:lnTo>
                          <a:lnTo>
                            <a:pt x="1391" y="41"/>
                          </a:lnTo>
                          <a:lnTo>
                            <a:pt x="1396" y="43"/>
                          </a:lnTo>
                          <a:lnTo>
                            <a:pt x="1389" y="45"/>
                          </a:lnTo>
                          <a:lnTo>
                            <a:pt x="1413" y="43"/>
                          </a:lnTo>
                          <a:lnTo>
                            <a:pt x="1399" y="46"/>
                          </a:lnTo>
                          <a:lnTo>
                            <a:pt x="1405" y="47"/>
                          </a:lnTo>
                          <a:lnTo>
                            <a:pt x="1399" y="49"/>
                          </a:lnTo>
                          <a:lnTo>
                            <a:pt x="1383" y="51"/>
                          </a:lnTo>
                          <a:lnTo>
                            <a:pt x="1376" y="48"/>
                          </a:lnTo>
                          <a:lnTo>
                            <a:pt x="1354" y="48"/>
                          </a:lnTo>
                          <a:lnTo>
                            <a:pt x="1370" y="49"/>
                          </a:lnTo>
                          <a:lnTo>
                            <a:pt x="1371" y="52"/>
                          </a:lnTo>
                          <a:lnTo>
                            <a:pt x="1347" y="53"/>
                          </a:lnTo>
                          <a:lnTo>
                            <a:pt x="1346" y="54"/>
                          </a:lnTo>
                          <a:lnTo>
                            <a:pt x="1342" y="56"/>
                          </a:lnTo>
                          <a:lnTo>
                            <a:pt x="1319" y="52"/>
                          </a:lnTo>
                          <a:lnTo>
                            <a:pt x="1331" y="56"/>
                          </a:lnTo>
                          <a:lnTo>
                            <a:pt x="1315" y="54"/>
                          </a:lnTo>
                          <a:lnTo>
                            <a:pt x="1315" y="57"/>
                          </a:lnTo>
                          <a:lnTo>
                            <a:pt x="1304" y="56"/>
                          </a:lnTo>
                          <a:lnTo>
                            <a:pt x="1348" y="58"/>
                          </a:lnTo>
                          <a:lnTo>
                            <a:pt x="1342" y="59"/>
                          </a:lnTo>
                          <a:lnTo>
                            <a:pt x="1344" y="61"/>
                          </a:lnTo>
                          <a:lnTo>
                            <a:pt x="1326" y="58"/>
                          </a:lnTo>
                          <a:lnTo>
                            <a:pt x="1298" y="59"/>
                          </a:lnTo>
                          <a:lnTo>
                            <a:pt x="1324" y="60"/>
                          </a:lnTo>
                          <a:lnTo>
                            <a:pt x="1288" y="60"/>
                          </a:lnTo>
                          <a:lnTo>
                            <a:pt x="1303" y="61"/>
                          </a:lnTo>
                          <a:lnTo>
                            <a:pt x="1291" y="66"/>
                          </a:lnTo>
                          <a:lnTo>
                            <a:pt x="1301" y="62"/>
                          </a:lnTo>
                          <a:lnTo>
                            <a:pt x="1315" y="61"/>
                          </a:lnTo>
                          <a:lnTo>
                            <a:pt x="1327" y="62"/>
                          </a:lnTo>
                          <a:lnTo>
                            <a:pt x="1317" y="64"/>
                          </a:lnTo>
                          <a:lnTo>
                            <a:pt x="1338" y="64"/>
                          </a:lnTo>
                          <a:lnTo>
                            <a:pt x="1334" y="69"/>
                          </a:lnTo>
                          <a:lnTo>
                            <a:pt x="1329" y="70"/>
                          </a:lnTo>
                          <a:lnTo>
                            <a:pt x="1307" y="70"/>
                          </a:lnTo>
                          <a:lnTo>
                            <a:pt x="1326" y="72"/>
                          </a:lnTo>
                          <a:lnTo>
                            <a:pt x="1316" y="75"/>
                          </a:lnTo>
                          <a:lnTo>
                            <a:pt x="1299" y="74"/>
                          </a:lnTo>
                          <a:lnTo>
                            <a:pt x="1315" y="77"/>
                          </a:lnTo>
                          <a:lnTo>
                            <a:pt x="1308" y="79"/>
                          </a:lnTo>
                          <a:lnTo>
                            <a:pt x="1278" y="79"/>
                          </a:lnTo>
                          <a:lnTo>
                            <a:pt x="1274" y="80"/>
                          </a:lnTo>
                          <a:lnTo>
                            <a:pt x="1278" y="85"/>
                          </a:lnTo>
                          <a:lnTo>
                            <a:pt x="1259" y="90"/>
                          </a:lnTo>
                          <a:lnTo>
                            <a:pt x="1234" y="90"/>
                          </a:lnTo>
                          <a:lnTo>
                            <a:pt x="1224" y="84"/>
                          </a:lnTo>
                          <a:lnTo>
                            <a:pt x="1225" y="87"/>
                          </a:lnTo>
                          <a:lnTo>
                            <a:pt x="1222" y="88"/>
                          </a:lnTo>
                          <a:lnTo>
                            <a:pt x="1228" y="90"/>
                          </a:lnTo>
                          <a:lnTo>
                            <a:pt x="1215" y="90"/>
                          </a:lnTo>
                          <a:lnTo>
                            <a:pt x="1216" y="93"/>
                          </a:lnTo>
                          <a:lnTo>
                            <a:pt x="1229" y="91"/>
                          </a:lnTo>
                          <a:lnTo>
                            <a:pt x="1239" y="92"/>
                          </a:lnTo>
                          <a:lnTo>
                            <a:pt x="1234" y="94"/>
                          </a:lnTo>
                          <a:lnTo>
                            <a:pt x="1249" y="92"/>
                          </a:lnTo>
                          <a:lnTo>
                            <a:pt x="1253" y="94"/>
                          </a:lnTo>
                          <a:lnTo>
                            <a:pt x="1245" y="96"/>
                          </a:lnTo>
                          <a:lnTo>
                            <a:pt x="1252" y="99"/>
                          </a:lnTo>
                          <a:lnTo>
                            <a:pt x="1260" y="95"/>
                          </a:lnTo>
                          <a:lnTo>
                            <a:pt x="1265" y="96"/>
                          </a:lnTo>
                          <a:lnTo>
                            <a:pt x="1262" y="102"/>
                          </a:lnTo>
                          <a:lnTo>
                            <a:pt x="1249" y="105"/>
                          </a:lnTo>
                          <a:lnTo>
                            <a:pt x="1247" y="103"/>
                          </a:lnTo>
                          <a:lnTo>
                            <a:pt x="1235" y="108"/>
                          </a:lnTo>
                          <a:lnTo>
                            <a:pt x="1208" y="111"/>
                          </a:lnTo>
                          <a:lnTo>
                            <a:pt x="1217" y="105"/>
                          </a:lnTo>
                          <a:lnTo>
                            <a:pt x="1202" y="104"/>
                          </a:lnTo>
                          <a:lnTo>
                            <a:pt x="1208" y="101"/>
                          </a:lnTo>
                          <a:lnTo>
                            <a:pt x="1201" y="102"/>
                          </a:lnTo>
                          <a:lnTo>
                            <a:pt x="1202" y="103"/>
                          </a:lnTo>
                          <a:lnTo>
                            <a:pt x="1197" y="106"/>
                          </a:lnTo>
                          <a:lnTo>
                            <a:pt x="1187" y="105"/>
                          </a:lnTo>
                          <a:lnTo>
                            <a:pt x="1187" y="100"/>
                          </a:lnTo>
                          <a:lnTo>
                            <a:pt x="1185" y="101"/>
                          </a:lnTo>
                          <a:lnTo>
                            <a:pt x="1184" y="105"/>
                          </a:lnTo>
                          <a:lnTo>
                            <a:pt x="1174" y="102"/>
                          </a:lnTo>
                          <a:lnTo>
                            <a:pt x="1171" y="105"/>
                          </a:lnTo>
                          <a:lnTo>
                            <a:pt x="1161" y="104"/>
                          </a:lnTo>
                          <a:lnTo>
                            <a:pt x="1167" y="108"/>
                          </a:lnTo>
                          <a:lnTo>
                            <a:pt x="1155" y="109"/>
                          </a:lnTo>
                          <a:lnTo>
                            <a:pt x="1141" y="106"/>
                          </a:lnTo>
                          <a:lnTo>
                            <a:pt x="1145" y="104"/>
                          </a:lnTo>
                          <a:lnTo>
                            <a:pt x="1143" y="102"/>
                          </a:lnTo>
                          <a:lnTo>
                            <a:pt x="1144" y="104"/>
                          </a:lnTo>
                          <a:lnTo>
                            <a:pt x="1135" y="106"/>
                          </a:lnTo>
                          <a:lnTo>
                            <a:pt x="1129" y="105"/>
                          </a:lnTo>
                          <a:lnTo>
                            <a:pt x="1130" y="102"/>
                          </a:lnTo>
                          <a:lnTo>
                            <a:pt x="1126" y="106"/>
                          </a:lnTo>
                          <a:lnTo>
                            <a:pt x="1123" y="108"/>
                          </a:lnTo>
                          <a:lnTo>
                            <a:pt x="1113" y="106"/>
                          </a:lnTo>
                          <a:lnTo>
                            <a:pt x="1116" y="104"/>
                          </a:lnTo>
                          <a:lnTo>
                            <a:pt x="1120" y="99"/>
                          </a:lnTo>
                          <a:lnTo>
                            <a:pt x="1115" y="101"/>
                          </a:lnTo>
                          <a:lnTo>
                            <a:pt x="1115" y="103"/>
                          </a:lnTo>
                          <a:lnTo>
                            <a:pt x="1111" y="106"/>
                          </a:lnTo>
                          <a:lnTo>
                            <a:pt x="1113" y="103"/>
                          </a:lnTo>
                          <a:lnTo>
                            <a:pt x="1106" y="106"/>
                          </a:lnTo>
                          <a:lnTo>
                            <a:pt x="1100" y="103"/>
                          </a:lnTo>
                          <a:lnTo>
                            <a:pt x="1105" y="101"/>
                          </a:lnTo>
                          <a:lnTo>
                            <a:pt x="1106" y="99"/>
                          </a:lnTo>
                          <a:lnTo>
                            <a:pt x="1125" y="94"/>
                          </a:lnTo>
                          <a:lnTo>
                            <a:pt x="1151" y="92"/>
                          </a:lnTo>
                          <a:lnTo>
                            <a:pt x="1145" y="92"/>
                          </a:lnTo>
                          <a:lnTo>
                            <a:pt x="1150" y="91"/>
                          </a:lnTo>
                          <a:lnTo>
                            <a:pt x="1146" y="90"/>
                          </a:lnTo>
                          <a:lnTo>
                            <a:pt x="1152" y="90"/>
                          </a:lnTo>
                          <a:lnTo>
                            <a:pt x="1141" y="90"/>
                          </a:lnTo>
                          <a:lnTo>
                            <a:pt x="1144" y="87"/>
                          </a:lnTo>
                          <a:lnTo>
                            <a:pt x="1140" y="84"/>
                          </a:lnTo>
                          <a:lnTo>
                            <a:pt x="1145" y="81"/>
                          </a:lnTo>
                          <a:lnTo>
                            <a:pt x="1166" y="81"/>
                          </a:lnTo>
                          <a:lnTo>
                            <a:pt x="1171" y="83"/>
                          </a:lnTo>
                          <a:lnTo>
                            <a:pt x="1167" y="89"/>
                          </a:lnTo>
                          <a:lnTo>
                            <a:pt x="1183" y="91"/>
                          </a:lnTo>
                          <a:lnTo>
                            <a:pt x="1184" y="89"/>
                          </a:lnTo>
                          <a:lnTo>
                            <a:pt x="1197" y="90"/>
                          </a:lnTo>
                          <a:lnTo>
                            <a:pt x="1194" y="88"/>
                          </a:lnTo>
                          <a:lnTo>
                            <a:pt x="1205" y="85"/>
                          </a:lnTo>
                          <a:lnTo>
                            <a:pt x="1225" y="78"/>
                          </a:lnTo>
                          <a:lnTo>
                            <a:pt x="1221" y="78"/>
                          </a:lnTo>
                          <a:lnTo>
                            <a:pt x="1197" y="87"/>
                          </a:lnTo>
                          <a:lnTo>
                            <a:pt x="1185" y="87"/>
                          </a:lnTo>
                          <a:lnTo>
                            <a:pt x="1183" y="85"/>
                          </a:lnTo>
                          <a:lnTo>
                            <a:pt x="1192" y="83"/>
                          </a:lnTo>
                          <a:lnTo>
                            <a:pt x="1182" y="85"/>
                          </a:lnTo>
                          <a:lnTo>
                            <a:pt x="1180" y="83"/>
                          </a:lnTo>
                          <a:lnTo>
                            <a:pt x="1185" y="81"/>
                          </a:lnTo>
                          <a:lnTo>
                            <a:pt x="1181" y="81"/>
                          </a:lnTo>
                          <a:lnTo>
                            <a:pt x="1196" y="80"/>
                          </a:lnTo>
                          <a:lnTo>
                            <a:pt x="1178" y="80"/>
                          </a:lnTo>
                          <a:lnTo>
                            <a:pt x="1199" y="77"/>
                          </a:lnTo>
                          <a:lnTo>
                            <a:pt x="1192" y="75"/>
                          </a:lnTo>
                          <a:lnTo>
                            <a:pt x="1204" y="75"/>
                          </a:lnTo>
                          <a:lnTo>
                            <a:pt x="1193" y="74"/>
                          </a:lnTo>
                          <a:lnTo>
                            <a:pt x="1201" y="72"/>
                          </a:lnTo>
                          <a:lnTo>
                            <a:pt x="1197" y="72"/>
                          </a:lnTo>
                          <a:lnTo>
                            <a:pt x="1205" y="69"/>
                          </a:lnTo>
                          <a:lnTo>
                            <a:pt x="1184" y="77"/>
                          </a:lnTo>
                          <a:lnTo>
                            <a:pt x="1173" y="77"/>
                          </a:lnTo>
                          <a:lnTo>
                            <a:pt x="1185" y="72"/>
                          </a:lnTo>
                          <a:lnTo>
                            <a:pt x="1167" y="77"/>
                          </a:lnTo>
                          <a:lnTo>
                            <a:pt x="1158" y="77"/>
                          </a:lnTo>
                          <a:lnTo>
                            <a:pt x="1165" y="75"/>
                          </a:lnTo>
                          <a:lnTo>
                            <a:pt x="1162" y="73"/>
                          </a:lnTo>
                          <a:lnTo>
                            <a:pt x="1164" y="71"/>
                          </a:lnTo>
                          <a:lnTo>
                            <a:pt x="1175" y="69"/>
                          </a:lnTo>
                          <a:lnTo>
                            <a:pt x="1172" y="69"/>
                          </a:lnTo>
                          <a:lnTo>
                            <a:pt x="1183" y="64"/>
                          </a:lnTo>
                          <a:lnTo>
                            <a:pt x="1205" y="63"/>
                          </a:lnTo>
                          <a:lnTo>
                            <a:pt x="1235" y="69"/>
                          </a:lnTo>
                          <a:lnTo>
                            <a:pt x="1234" y="67"/>
                          </a:lnTo>
                          <a:lnTo>
                            <a:pt x="1238" y="66"/>
                          </a:lnTo>
                          <a:lnTo>
                            <a:pt x="1227" y="64"/>
                          </a:lnTo>
                          <a:lnTo>
                            <a:pt x="1247" y="64"/>
                          </a:lnTo>
                          <a:lnTo>
                            <a:pt x="1254" y="61"/>
                          </a:lnTo>
                          <a:lnTo>
                            <a:pt x="1237" y="63"/>
                          </a:lnTo>
                          <a:lnTo>
                            <a:pt x="1212" y="61"/>
                          </a:lnTo>
                          <a:lnTo>
                            <a:pt x="1216" y="59"/>
                          </a:lnTo>
                          <a:lnTo>
                            <a:pt x="1229" y="61"/>
                          </a:lnTo>
                          <a:lnTo>
                            <a:pt x="1219" y="59"/>
                          </a:lnTo>
                          <a:lnTo>
                            <a:pt x="1218" y="51"/>
                          </a:lnTo>
                          <a:lnTo>
                            <a:pt x="1203" y="49"/>
                          </a:lnTo>
                          <a:lnTo>
                            <a:pt x="1208" y="46"/>
                          </a:lnTo>
                          <a:lnTo>
                            <a:pt x="1222" y="47"/>
                          </a:lnTo>
                          <a:lnTo>
                            <a:pt x="1207" y="45"/>
                          </a:lnTo>
                          <a:lnTo>
                            <a:pt x="1207" y="43"/>
                          </a:lnTo>
                          <a:lnTo>
                            <a:pt x="1213" y="40"/>
                          </a:lnTo>
                          <a:lnTo>
                            <a:pt x="1246" y="41"/>
                          </a:lnTo>
                          <a:lnTo>
                            <a:pt x="1260" y="48"/>
                          </a:lnTo>
                          <a:lnTo>
                            <a:pt x="1260" y="52"/>
                          </a:lnTo>
                          <a:lnTo>
                            <a:pt x="1288" y="50"/>
                          </a:lnTo>
                          <a:lnTo>
                            <a:pt x="1267" y="50"/>
                          </a:lnTo>
                          <a:lnTo>
                            <a:pt x="1267" y="47"/>
                          </a:lnTo>
                          <a:lnTo>
                            <a:pt x="1270" y="47"/>
                          </a:lnTo>
                          <a:lnTo>
                            <a:pt x="1256" y="40"/>
                          </a:lnTo>
                          <a:lnTo>
                            <a:pt x="1325" y="37"/>
                          </a:lnTo>
                          <a:lnTo>
                            <a:pt x="1301" y="36"/>
                          </a:lnTo>
                          <a:lnTo>
                            <a:pt x="1348" y="32"/>
                          </a:lnTo>
                          <a:lnTo>
                            <a:pt x="1318" y="31"/>
                          </a:lnTo>
                          <a:lnTo>
                            <a:pt x="1329" y="28"/>
                          </a:lnTo>
                          <a:lnTo>
                            <a:pt x="1354" y="23"/>
                          </a:lnTo>
                          <a:lnTo>
                            <a:pt x="1324" y="28"/>
                          </a:lnTo>
                          <a:lnTo>
                            <a:pt x="1316" y="27"/>
                          </a:lnTo>
                          <a:lnTo>
                            <a:pt x="1320" y="29"/>
                          </a:lnTo>
                          <a:lnTo>
                            <a:pt x="1309" y="32"/>
                          </a:lnTo>
                          <a:lnTo>
                            <a:pt x="1281" y="36"/>
                          </a:lnTo>
                          <a:lnTo>
                            <a:pt x="1259" y="37"/>
                          </a:lnTo>
                          <a:lnTo>
                            <a:pt x="1281" y="32"/>
                          </a:lnTo>
                          <a:lnTo>
                            <a:pt x="1259" y="35"/>
                          </a:lnTo>
                          <a:lnTo>
                            <a:pt x="1257" y="33"/>
                          </a:lnTo>
                          <a:lnTo>
                            <a:pt x="1263" y="32"/>
                          </a:lnTo>
                          <a:lnTo>
                            <a:pt x="1254" y="33"/>
                          </a:lnTo>
                          <a:lnTo>
                            <a:pt x="1254" y="36"/>
                          </a:lnTo>
                          <a:lnTo>
                            <a:pt x="1249" y="37"/>
                          </a:lnTo>
                          <a:lnTo>
                            <a:pt x="1215" y="36"/>
                          </a:lnTo>
                          <a:lnTo>
                            <a:pt x="1236" y="30"/>
                          </a:lnTo>
                          <a:lnTo>
                            <a:pt x="1279" y="27"/>
                          </a:lnTo>
                          <a:lnTo>
                            <a:pt x="1236" y="29"/>
                          </a:lnTo>
                          <a:lnTo>
                            <a:pt x="1206" y="36"/>
                          </a:lnTo>
                          <a:close/>
                          <a:moveTo>
                            <a:pt x="1141" y="75"/>
                          </a:moveTo>
                          <a:lnTo>
                            <a:pt x="1135" y="68"/>
                          </a:lnTo>
                          <a:lnTo>
                            <a:pt x="1132" y="70"/>
                          </a:lnTo>
                          <a:lnTo>
                            <a:pt x="1132" y="75"/>
                          </a:lnTo>
                          <a:lnTo>
                            <a:pt x="1126" y="73"/>
                          </a:lnTo>
                          <a:lnTo>
                            <a:pt x="1120" y="73"/>
                          </a:lnTo>
                          <a:lnTo>
                            <a:pt x="1123" y="74"/>
                          </a:lnTo>
                          <a:lnTo>
                            <a:pt x="1123" y="75"/>
                          </a:lnTo>
                          <a:lnTo>
                            <a:pt x="1120" y="77"/>
                          </a:lnTo>
                          <a:lnTo>
                            <a:pt x="1100" y="74"/>
                          </a:lnTo>
                          <a:lnTo>
                            <a:pt x="1092" y="71"/>
                          </a:lnTo>
                          <a:lnTo>
                            <a:pt x="1112" y="69"/>
                          </a:lnTo>
                          <a:lnTo>
                            <a:pt x="1091" y="69"/>
                          </a:lnTo>
                          <a:lnTo>
                            <a:pt x="1088" y="66"/>
                          </a:lnTo>
                          <a:lnTo>
                            <a:pt x="1098" y="66"/>
                          </a:lnTo>
                          <a:lnTo>
                            <a:pt x="1086" y="62"/>
                          </a:lnTo>
                          <a:lnTo>
                            <a:pt x="1103" y="59"/>
                          </a:lnTo>
                          <a:lnTo>
                            <a:pt x="1141" y="58"/>
                          </a:lnTo>
                          <a:lnTo>
                            <a:pt x="1119" y="58"/>
                          </a:lnTo>
                          <a:lnTo>
                            <a:pt x="1114" y="57"/>
                          </a:lnTo>
                          <a:lnTo>
                            <a:pt x="1135" y="56"/>
                          </a:lnTo>
                          <a:lnTo>
                            <a:pt x="1112" y="53"/>
                          </a:lnTo>
                          <a:lnTo>
                            <a:pt x="1111" y="56"/>
                          </a:lnTo>
                          <a:lnTo>
                            <a:pt x="1109" y="56"/>
                          </a:lnTo>
                          <a:lnTo>
                            <a:pt x="1109" y="54"/>
                          </a:lnTo>
                          <a:lnTo>
                            <a:pt x="1098" y="57"/>
                          </a:lnTo>
                          <a:lnTo>
                            <a:pt x="1094" y="54"/>
                          </a:lnTo>
                          <a:lnTo>
                            <a:pt x="1081" y="57"/>
                          </a:lnTo>
                          <a:lnTo>
                            <a:pt x="1076" y="54"/>
                          </a:lnTo>
                          <a:lnTo>
                            <a:pt x="1079" y="52"/>
                          </a:lnTo>
                          <a:lnTo>
                            <a:pt x="1094" y="51"/>
                          </a:lnTo>
                          <a:lnTo>
                            <a:pt x="1102" y="49"/>
                          </a:lnTo>
                          <a:lnTo>
                            <a:pt x="1081" y="51"/>
                          </a:lnTo>
                          <a:lnTo>
                            <a:pt x="1075" y="48"/>
                          </a:lnTo>
                          <a:lnTo>
                            <a:pt x="1082" y="47"/>
                          </a:lnTo>
                          <a:lnTo>
                            <a:pt x="1078" y="46"/>
                          </a:lnTo>
                          <a:lnTo>
                            <a:pt x="1082" y="45"/>
                          </a:lnTo>
                          <a:lnTo>
                            <a:pt x="1080" y="42"/>
                          </a:lnTo>
                          <a:lnTo>
                            <a:pt x="1105" y="46"/>
                          </a:lnTo>
                          <a:lnTo>
                            <a:pt x="1104" y="43"/>
                          </a:lnTo>
                          <a:lnTo>
                            <a:pt x="1114" y="42"/>
                          </a:lnTo>
                          <a:lnTo>
                            <a:pt x="1096" y="43"/>
                          </a:lnTo>
                          <a:lnTo>
                            <a:pt x="1093" y="42"/>
                          </a:lnTo>
                          <a:lnTo>
                            <a:pt x="1100" y="41"/>
                          </a:lnTo>
                          <a:lnTo>
                            <a:pt x="1085" y="41"/>
                          </a:lnTo>
                          <a:lnTo>
                            <a:pt x="1085" y="39"/>
                          </a:lnTo>
                          <a:lnTo>
                            <a:pt x="1100" y="40"/>
                          </a:lnTo>
                          <a:lnTo>
                            <a:pt x="1098" y="37"/>
                          </a:lnTo>
                          <a:lnTo>
                            <a:pt x="1123" y="37"/>
                          </a:lnTo>
                          <a:lnTo>
                            <a:pt x="1116" y="35"/>
                          </a:lnTo>
                          <a:lnTo>
                            <a:pt x="1124" y="35"/>
                          </a:lnTo>
                          <a:lnTo>
                            <a:pt x="1109" y="32"/>
                          </a:lnTo>
                          <a:lnTo>
                            <a:pt x="1114" y="31"/>
                          </a:lnTo>
                          <a:lnTo>
                            <a:pt x="1110" y="31"/>
                          </a:lnTo>
                          <a:lnTo>
                            <a:pt x="1115" y="30"/>
                          </a:lnTo>
                          <a:lnTo>
                            <a:pt x="1143" y="29"/>
                          </a:lnTo>
                          <a:lnTo>
                            <a:pt x="1144" y="27"/>
                          </a:lnTo>
                          <a:lnTo>
                            <a:pt x="1131" y="26"/>
                          </a:lnTo>
                          <a:lnTo>
                            <a:pt x="1136" y="25"/>
                          </a:lnTo>
                          <a:lnTo>
                            <a:pt x="1157" y="27"/>
                          </a:lnTo>
                          <a:lnTo>
                            <a:pt x="1167" y="35"/>
                          </a:lnTo>
                          <a:lnTo>
                            <a:pt x="1164" y="37"/>
                          </a:lnTo>
                          <a:lnTo>
                            <a:pt x="1183" y="38"/>
                          </a:lnTo>
                          <a:lnTo>
                            <a:pt x="1177" y="40"/>
                          </a:lnTo>
                          <a:lnTo>
                            <a:pt x="1181" y="43"/>
                          </a:lnTo>
                          <a:lnTo>
                            <a:pt x="1187" y="43"/>
                          </a:lnTo>
                          <a:lnTo>
                            <a:pt x="1185" y="41"/>
                          </a:lnTo>
                          <a:lnTo>
                            <a:pt x="1187" y="39"/>
                          </a:lnTo>
                          <a:lnTo>
                            <a:pt x="1199" y="39"/>
                          </a:lnTo>
                          <a:lnTo>
                            <a:pt x="1197" y="42"/>
                          </a:lnTo>
                          <a:lnTo>
                            <a:pt x="1190" y="43"/>
                          </a:lnTo>
                          <a:lnTo>
                            <a:pt x="1199" y="45"/>
                          </a:lnTo>
                          <a:lnTo>
                            <a:pt x="1199" y="46"/>
                          </a:lnTo>
                          <a:lnTo>
                            <a:pt x="1192" y="48"/>
                          </a:lnTo>
                          <a:lnTo>
                            <a:pt x="1199" y="47"/>
                          </a:lnTo>
                          <a:lnTo>
                            <a:pt x="1186" y="53"/>
                          </a:lnTo>
                          <a:lnTo>
                            <a:pt x="1203" y="51"/>
                          </a:lnTo>
                          <a:lnTo>
                            <a:pt x="1205" y="52"/>
                          </a:lnTo>
                          <a:lnTo>
                            <a:pt x="1202" y="54"/>
                          </a:lnTo>
                          <a:lnTo>
                            <a:pt x="1211" y="51"/>
                          </a:lnTo>
                          <a:lnTo>
                            <a:pt x="1214" y="56"/>
                          </a:lnTo>
                          <a:lnTo>
                            <a:pt x="1213" y="58"/>
                          </a:lnTo>
                          <a:lnTo>
                            <a:pt x="1184" y="62"/>
                          </a:lnTo>
                          <a:lnTo>
                            <a:pt x="1183" y="61"/>
                          </a:lnTo>
                          <a:lnTo>
                            <a:pt x="1180" y="63"/>
                          </a:lnTo>
                          <a:lnTo>
                            <a:pt x="1166" y="68"/>
                          </a:lnTo>
                          <a:lnTo>
                            <a:pt x="1165" y="64"/>
                          </a:lnTo>
                          <a:lnTo>
                            <a:pt x="1173" y="60"/>
                          </a:lnTo>
                          <a:lnTo>
                            <a:pt x="1166" y="62"/>
                          </a:lnTo>
                          <a:lnTo>
                            <a:pt x="1162" y="66"/>
                          </a:lnTo>
                          <a:lnTo>
                            <a:pt x="1161" y="69"/>
                          </a:lnTo>
                          <a:lnTo>
                            <a:pt x="1155" y="71"/>
                          </a:lnTo>
                          <a:lnTo>
                            <a:pt x="1151" y="68"/>
                          </a:lnTo>
                          <a:lnTo>
                            <a:pt x="1150" y="72"/>
                          </a:lnTo>
                          <a:lnTo>
                            <a:pt x="1141" y="75"/>
                          </a:lnTo>
                          <a:close/>
                          <a:moveTo>
                            <a:pt x="1014" y="106"/>
                          </a:moveTo>
                          <a:lnTo>
                            <a:pt x="1011" y="104"/>
                          </a:lnTo>
                          <a:lnTo>
                            <a:pt x="1020" y="102"/>
                          </a:lnTo>
                          <a:lnTo>
                            <a:pt x="1004" y="100"/>
                          </a:lnTo>
                          <a:lnTo>
                            <a:pt x="1013" y="100"/>
                          </a:lnTo>
                          <a:lnTo>
                            <a:pt x="1009" y="98"/>
                          </a:lnTo>
                          <a:lnTo>
                            <a:pt x="1020" y="95"/>
                          </a:lnTo>
                          <a:lnTo>
                            <a:pt x="1052" y="98"/>
                          </a:lnTo>
                          <a:lnTo>
                            <a:pt x="1054" y="101"/>
                          </a:lnTo>
                          <a:lnTo>
                            <a:pt x="1043" y="105"/>
                          </a:lnTo>
                          <a:lnTo>
                            <a:pt x="1043" y="106"/>
                          </a:lnTo>
                          <a:lnTo>
                            <a:pt x="1055" y="102"/>
                          </a:lnTo>
                          <a:lnTo>
                            <a:pt x="1083" y="102"/>
                          </a:lnTo>
                          <a:lnTo>
                            <a:pt x="1088" y="104"/>
                          </a:lnTo>
                          <a:lnTo>
                            <a:pt x="1074" y="105"/>
                          </a:lnTo>
                          <a:lnTo>
                            <a:pt x="1100" y="109"/>
                          </a:lnTo>
                          <a:lnTo>
                            <a:pt x="1085" y="111"/>
                          </a:lnTo>
                          <a:lnTo>
                            <a:pt x="1068" y="109"/>
                          </a:lnTo>
                          <a:lnTo>
                            <a:pt x="1083" y="112"/>
                          </a:lnTo>
                          <a:lnTo>
                            <a:pt x="1070" y="113"/>
                          </a:lnTo>
                          <a:lnTo>
                            <a:pt x="1071" y="114"/>
                          </a:lnTo>
                          <a:lnTo>
                            <a:pt x="1067" y="115"/>
                          </a:lnTo>
                          <a:lnTo>
                            <a:pt x="1074" y="113"/>
                          </a:lnTo>
                          <a:lnTo>
                            <a:pt x="1075" y="115"/>
                          </a:lnTo>
                          <a:lnTo>
                            <a:pt x="1085" y="113"/>
                          </a:lnTo>
                          <a:lnTo>
                            <a:pt x="1086" y="115"/>
                          </a:lnTo>
                          <a:lnTo>
                            <a:pt x="1084" y="116"/>
                          </a:lnTo>
                          <a:lnTo>
                            <a:pt x="1092" y="117"/>
                          </a:lnTo>
                          <a:lnTo>
                            <a:pt x="1081" y="121"/>
                          </a:lnTo>
                          <a:lnTo>
                            <a:pt x="1091" y="123"/>
                          </a:lnTo>
                          <a:lnTo>
                            <a:pt x="1093" y="121"/>
                          </a:lnTo>
                          <a:lnTo>
                            <a:pt x="1096" y="119"/>
                          </a:lnTo>
                          <a:lnTo>
                            <a:pt x="1099" y="122"/>
                          </a:lnTo>
                          <a:lnTo>
                            <a:pt x="1108" y="121"/>
                          </a:lnTo>
                          <a:lnTo>
                            <a:pt x="1108" y="123"/>
                          </a:lnTo>
                          <a:lnTo>
                            <a:pt x="1115" y="120"/>
                          </a:lnTo>
                          <a:lnTo>
                            <a:pt x="1124" y="123"/>
                          </a:lnTo>
                          <a:lnTo>
                            <a:pt x="1121" y="124"/>
                          </a:lnTo>
                          <a:lnTo>
                            <a:pt x="1165" y="116"/>
                          </a:lnTo>
                          <a:lnTo>
                            <a:pt x="1201" y="117"/>
                          </a:lnTo>
                          <a:lnTo>
                            <a:pt x="1198" y="120"/>
                          </a:lnTo>
                          <a:lnTo>
                            <a:pt x="1212" y="120"/>
                          </a:lnTo>
                          <a:lnTo>
                            <a:pt x="1214" y="121"/>
                          </a:lnTo>
                          <a:lnTo>
                            <a:pt x="1207" y="123"/>
                          </a:lnTo>
                          <a:lnTo>
                            <a:pt x="1218" y="124"/>
                          </a:lnTo>
                          <a:lnTo>
                            <a:pt x="1213" y="127"/>
                          </a:lnTo>
                          <a:lnTo>
                            <a:pt x="1199" y="131"/>
                          </a:lnTo>
                          <a:lnTo>
                            <a:pt x="1213" y="133"/>
                          </a:lnTo>
                          <a:lnTo>
                            <a:pt x="1203" y="134"/>
                          </a:lnTo>
                          <a:lnTo>
                            <a:pt x="1198" y="132"/>
                          </a:lnTo>
                          <a:lnTo>
                            <a:pt x="1201" y="134"/>
                          </a:lnTo>
                          <a:lnTo>
                            <a:pt x="1195" y="138"/>
                          </a:lnTo>
                          <a:lnTo>
                            <a:pt x="1158" y="140"/>
                          </a:lnTo>
                          <a:lnTo>
                            <a:pt x="1156" y="137"/>
                          </a:lnTo>
                          <a:lnTo>
                            <a:pt x="1160" y="134"/>
                          </a:lnTo>
                          <a:lnTo>
                            <a:pt x="1155" y="133"/>
                          </a:lnTo>
                          <a:lnTo>
                            <a:pt x="1155" y="135"/>
                          </a:lnTo>
                          <a:lnTo>
                            <a:pt x="1150" y="138"/>
                          </a:lnTo>
                          <a:lnTo>
                            <a:pt x="1137" y="140"/>
                          </a:lnTo>
                          <a:lnTo>
                            <a:pt x="1129" y="140"/>
                          </a:lnTo>
                          <a:lnTo>
                            <a:pt x="1131" y="136"/>
                          </a:lnTo>
                          <a:lnTo>
                            <a:pt x="1124" y="140"/>
                          </a:lnTo>
                          <a:lnTo>
                            <a:pt x="1123" y="136"/>
                          </a:lnTo>
                          <a:lnTo>
                            <a:pt x="1119" y="140"/>
                          </a:lnTo>
                          <a:lnTo>
                            <a:pt x="1112" y="141"/>
                          </a:lnTo>
                          <a:lnTo>
                            <a:pt x="1113" y="137"/>
                          </a:lnTo>
                          <a:lnTo>
                            <a:pt x="1108" y="141"/>
                          </a:lnTo>
                          <a:lnTo>
                            <a:pt x="1104" y="137"/>
                          </a:lnTo>
                          <a:lnTo>
                            <a:pt x="1103" y="141"/>
                          </a:lnTo>
                          <a:lnTo>
                            <a:pt x="1079" y="140"/>
                          </a:lnTo>
                          <a:lnTo>
                            <a:pt x="1080" y="138"/>
                          </a:lnTo>
                          <a:lnTo>
                            <a:pt x="1085" y="135"/>
                          </a:lnTo>
                          <a:lnTo>
                            <a:pt x="1085" y="133"/>
                          </a:lnTo>
                          <a:lnTo>
                            <a:pt x="1076" y="137"/>
                          </a:lnTo>
                          <a:lnTo>
                            <a:pt x="1076" y="134"/>
                          </a:lnTo>
                          <a:lnTo>
                            <a:pt x="1075" y="136"/>
                          </a:lnTo>
                          <a:lnTo>
                            <a:pt x="1072" y="135"/>
                          </a:lnTo>
                          <a:lnTo>
                            <a:pt x="1071" y="138"/>
                          </a:lnTo>
                          <a:lnTo>
                            <a:pt x="1064" y="140"/>
                          </a:lnTo>
                          <a:lnTo>
                            <a:pt x="1047" y="136"/>
                          </a:lnTo>
                          <a:lnTo>
                            <a:pt x="1053" y="133"/>
                          </a:lnTo>
                          <a:lnTo>
                            <a:pt x="1044" y="136"/>
                          </a:lnTo>
                          <a:lnTo>
                            <a:pt x="1044" y="137"/>
                          </a:lnTo>
                          <a:lnTo>
                            <a:pt x="1035" y="136"/>
                          </a:lnTo>
                          <a:lnTo>
                            <a:pt x="1037" y="130"/>
                          </a:lnTo>
                          <a:lnTo>
                            <a:pt x="1041" y="129"/>
                          </a:lnTo>
                          <a:lnTo>
                            <a:pt x="1035" y="127"/>
                          </a:lnTo>
                          <a:lnTo>
                            <a:pt x="1041" y="123"/>
                          </a:lnTo>
                          <a:lnTo>
                            <a:pt x="1050" y="121"/>
                          </a:lnTo>
                          <a:lnTo>
                            <a:pt x="1050" y="117"/>
                          </a:lnTo>
                          <a:lnTo>
                            <a:pt x="1053" y="115"/>
                          </a:lnTo>
                          <a:lnTo>
                            <a:pt x="1050" y="106"/>
                          </a:lnTo>
                          <a:lnTo>
                            <a:pt x="1017" y="109"/>
                          </a:lnTo>
                          <a:lnTo>
                            <a:pt x="1026" y="108"/>
                          </a:lnTo>
                          <a:lnTo>
                            <a:pt x="1014" y="106"/>
                          </a:lnTo>
                          <a:close/>
                          <a:moveTo>
                            <a:pt x="802" y="121"/>
                          </a:moveTo>
                          <a:lnTo>
                            <a:pt x="815" y="122"/>
                          </a:lnTo>
                          <a:lnTo>
                            <a:pt x="820" y="119"/>
                          </a:lnTo>
                          <a:lnTo>
                            <a:pt x="808" y="115"/>
                          </a:lnTo>
                          <a:lnTo>
                            <a:pt x="824" y="111"/>
                          </a:lnTo>
                          <a:lnTo>
                            <a:pt x="814" y="108"/>
                          </a:lnTo>
                          <a:lnTo>
                            <a:pt x="816" y="105"/>
                          </a:lnTo>
                          <a:lnTo>
                            <a:pt x="827" y="104"/>
                          </a:lnTo>
                          <a:lnTo>
                            <a:pt x="843" y="99"/>
                          </a:lnTo>
                          <a:lnTo>
                            <a:pt x="849" y="100"/>
                          </a:lnTo>
                          <a:lnTo>
                            <a:pt x="844" y="102"/>
                          </a:lnTo>
                          <a:lnTo>
                            <a:pt x="840" y="105"/>
                          </a:lnTo>
                          <a:lnTo>
                            <a:pt x="844" y="109"/>
                          </a:lnTo>
                          <a:lnTo>
                            <a:pt x="835" y="112"/>
                          </a:lnTo>
                          <a:lnTo>
                            <a:pt x="844" y="113"/>
                          </a:lnTo>
                          <a:lnTo>
                            <a:pt x="834" y="116"/>
                          </a:lnTo>
                          <a:lnTo>
                            <a:pt x="848" y="115"/>
                          </a:lnTo>
                          <a:lnTo>
                            <a:pt x="848" y="117"/>
                          </a:lnTo>
                          <a:lnTo>
                            <a:pt x="854" y="116"/>
                          </a:lnTo>
                          <a:lnTo>
                            <a:pt x="853" y="114"/>
                          </a:lnTo>
                          <a:lnTo>
                            <a:pt x="859" y="112"/>
                          </a:lnTo>
                          <a:lnTo>
                            <a:pt x="870" y="114"/>
                          </a:lnTo>
                          <a:lnTo>
                            <a:pt x="867" y="120"/>
                          </a:lnTo>
                          <a:lnTo>
                            <a:pt x="859" y="122"/>
                          </a:lnTo>
                          <a:lnTo>
                            <a:pt x="860" y="123"/>
                          </a:lnTo>
                          <a:lnTo>
                            <a:pt x="857" y="124"/>
                          </a:lnTo>
                          <a:lnTo>
                            <a:pt x="846" y="130"/>
                          </a:lnTo>
                          <a:lnTo>
                            <a:pt x="826" y="133"/>
                          </a:lnTo>
                          <a:lnTo>
                            <a:pt x="823" y="130"/>
                          </a:lnTo>
                          <a:lnTo>
                            <a:pt x="816" y="132"/>
                          </a:lnTo>
                          <a:lnTo>
                            <a:pt x="809" y="133"/>
                          </a:lnTo>
                          <a:lnTo>
                            <a:pt x="807" y="130"/>
                          </a:lnTo>
                          <a:lnTo>
                            <a:pt x="755" y="140"/>
                          </a:lnTo>
                          <a:lnTo>
                            <a:pt x="736" y="142"/>
                          </a:lnTo>
                          <a:lnTo>
                            <a:pt x="726" y="141"/>
                          </a:lnTo>
                          <a:lnTo>
                            <a:pt x="722" y="136"/>
                          </a:lnTo>
                          <a:lnTo>
                            <a:pt x="750" y="132"/>
                          </a:lnTo>
                          <a:lnTo>
                            <a:pt x="765" y="131"/>
                          </a:lnTo>
                          <a:lnTo>
                            <a:pt x="782" y="126"/>
                          </a:lnTo>
                          <a:lnTo>
                            <a:pt x="760" y="129"/>
                          </a:lnTo>
                          <a:lnTo>
                            <a:pt x="762" y="127"/>
                          </a:lnTo>
                          <a:lnTo>
                            <a:pt x="758" y="126"/>
                          </a:lnTo>
                          <a:lnTo>
                            <a:pt x="753" y="129"/>
                          </a:lnTo>
                          <a:lnTo>
                            <a:pt x="736" y="130"/>
                          </a:lnTo>
                          <a:lnTo>
                            <a:pt x="744" y="125"/>
                          </a:lnTo>
                          <a:lnTo>
                            <a:pt x="753" y="123"/>
                          </a:lnTo>
                          <a:lnTo>
                            <a:pt x="744" y="123"/>
                          </a:lnTo>
                          <a:lnTo>
                            <a:pt x="737" y="126"/>
                          </a:lnTo>
                          <a:lnTo>
                            <a:pt x="734" y="125"/>
                          </a:lnTo>
                          <a:lnTo>
                            <a:pt x="733" y="129"/>
                          </a:lnTo>
                          <a:lnTo>
                            <a:pt x="724" y="131"/>
                          </a:lnTo>
                          <a:lnTo>
                            <a:pt x="717" y="131"/>
                          </a:lnTo>
                          <a:lnTo>
                            <a:pt x="721" y="127"/>
                          </a:lnTo>
                          <a:lnTo>
                            <a:pt x="714" y="129"/>
                          </a:lnTo>
                          <a:lnTo>
                            <a:pt x="713" y="131"/>
                          </a:lnTo>
                          <a:lnTo>
                            <a:pt x="710" y="132"/>
                          </a:lnTo>
                          <a:lnTo>
                            <a:pt x="705" y="130"/>
                          </a:lnTo>
                          <a:lnTo>
                            <a:pt x="707" y="127"/>
                          </a:lnTo>
                          <a:lnTo>
                            <a:pt x="700" y="129"/>
                          </a:lnTo>
                          <a:lnTo>
                            <a:pt x="689" y="126"/>
                          </a:lnTo>
                          <a:lnTo>
                            <a:pt x="701" y="122"/>
                          </a:lnTo>
                          <a:lnTo>
                            <a:pt x="717" y="122"/>
                          </a:lnTo>
                          <a:lnTo>
                            <a:pt x="736" y="119"/>
                          </a:lnTo>
                          <a:lnTo>
                            <a:pt x="703" y="121"/>
                          </a:lnTo>
                          <a:lnTo>
                            <a:pt x="713" y="116"/>
                          </a:lnTo>
                          <a:lnTo>
                            <a:pt x="743" y="115"/>
                          </a:lnTo>
                          <a:lnTo>
                            <a:pt x="717" y="115"/>
                          </a:lnTo>
                          <a:lnTo>
                            <a:pt x="723" y="113"/>
                          </a:lnTo>
                          <a:lnTo>
                            <a:pt x="724" y="111"/>
                          </a:lnTo>
                          <a:lnTo>
                            <a:pt x="730" y="110"/>
                          </a:lnTo>
                          <a:lnTo>
                            <a:pt x="752" y="110"/>
                          </a:lnTo>
                          <a:lnTo>
                            <a:pt x="737" y="109"/>
                          </a:lnTo>
                          <a:lnTo>
                            <a:pt x="740" y="106"/>
                          </a:lnTo>
                          <a:lnTo>
                            <a:pt x="747" y="105"/>
                          </a:lnTo>
                          <a:lnTo>
                            <a:pt x="765" y="105"/>
                          </a:lnTo>
                          <a:lnTo>
                            <a:pt x="762" y="110"/>
                          </a:lnTo>
                          <a:lnTo>
                            <a:pt x="778" y="109"/>
                          </a:lnTo>
                          <a:lnTo>
                            <a:pt x="786" y="114"/>
                          </a:lnTo>
                          <a:lnTo>
                            <a:pt x="777" y="116"/>
                          </a:lnTo>
                          <a:lnTo>
                            <a:pt x="788" y="116"/>
                          </a:lnTo>
                          <a:lnTo>
                            <a:pt x="784" y="122"/>
                          </a:lnTo>
                          <a:lnTo>
                            <a:pt x="802" y="121"/>
                          </a:lnTo>
                          <a:close/>
                          <a:moveTo>
                            <a:pt x="955" y="111"/>
                          </a:moveTo>
                          <a:lnTo>
                            <a:pt x="947" y="110"/>
                          </a:lnTo>
                          <a:lnTo>
                            <a:pt x="956" y="109"/>
                          </a:lnTo>
                          <a:lnTo>
                            <a:pt x="945" y="104"/>
                          </a:lnTo>
                          <a:lnTo>
                            <a:pt x="956" y="102"/>
                          </a:lnTo>
                          <a:lnTo>
                            <a:pt x="967" y="102"/>
                          </a:lnTo>
                          <a:lnTo>
                            <a:pt x="969" y="106"/>
                          </a:lnTo>
                          <a:lnTo>
                            <a:pt x="972" y="105"/>
                          </a:lnTo>
                          <a:lnTo>
                            <a:pt x="973" y="102"/>
                          </a:lnTo>
                          <a:lnTo>
                            <a:pt x="981" y="102"/>
                          </a:lnTo>
                          <a:lnTo>
                            <a:pt x="979" y="101"/>
                          </a:lnTo>
                          <a:lnTo>
                            <a:pt x="989" y="104"/>
                          </a:lnTo>
                          <a:lnTo>
                            <a:pt x="986" y="108"/>
                          </a:lnTo>
                          <a:lnTo>
                            <a:pt x="986" y="111"/>
                          </a:lnTo>
                          <a:lnTo>
                            <a:pt x="978" y="115"/>
                          </a:lnTo>
                          <a:lnTo>
                            <a:pt x="971" y="117"/>
                          </a:lnTo>
                          <a:lnTo>
                            <a:pt x="978" y="119"/>
                          </a:lnTo>
                          <a:lnTo>
                            <a:pt x="973" y="124"/>
                          </a:lnTo>
                          <a:lnTo>
                            <a:pt x="971" y="121"/>
                          </a:lnTo>
                          <a:lnTo>
                            <a:pt x="965" y="122"/>
                          </a:lnTo>
                          <a:lnTo>
                            <a:pt x="967" y="123"/>
                          </a:lnTo>
                          <a:lnTo>
                            <a:pt x="960" y="125"/>
                          </a:lnTo>
                          <a:lnTo>
                            <a:pt x="965" y="129"/>
                          </a:lnTo>
                          <a:lnTo>
                            <a:pt x="959" y="126"/>
                          </a:lnTo>
                          <a:lnTo>
                            <a:pt x="956" y="131"/>
                          </a:lnTo>
                          <a:lnTo>
                            <a:pt x="924" y="131"/>
                          </a:lnTo>
                          <a:lnTo>
                            <a:pt x="925" y="127"/>
                          </a:lnTo>
                          <a:lnTo>
                            <a:pt x="932" y="126"/>
                          </a:lnTo>
                          <a:lnTo>
                            <a:pt x="927" y="123"/>
                          </a:lnTo>
                          <a:lnTo>
                            <a:pt x="957" y="119"/>
                          </a:lnTo>
                          <a:lnTo>
                            <a:pt x="904" y="122"/>
                          </a:lnTo>
                          <a:lnTo>
                            <a:pt x="901" y="120"/>
                          </a:lnTo>
                          <a:lnTo>
                            <a:pt x="914" y="119"/>
                          </a:lnTo>
                          <a:lnTo>
                            <a:pt x="911" y="116"/>
                          </a:lnTo>
                          <a:lnTo>
                            <a:pt x="916" y="115"/>
                          </a:lnTo>
                          <a:lnTo>
                            <a:pt x="928" y="117"/>
                          </a:lnTo>
                          <a:lnTo>
                            <a:pt x="925" y="114"/>
                          </a:lnTo>
                          <a:lnTo>
                            <a:pt x="930" y="113"/>
                          </a:lnTo>
                          <a:lnTo>
                            <a:pt x="924" y="112"/>
                          </a:lnTo>
                          <a:lnTo>
                            <a:pt x="935" y="109"/>
                          </a:lnTo>
                          <a:lnTo>
                            <a:pt x="924" y="109"/>
                          </a:lnTo>
                          <a:lnTo>
                            <a:pt x="932" y="105"/>
                          </a:lnTo>
                          <a:lnTo>
                            <a:pt x="939" y="105"/>
                          </a:lnTo>
                          <a:lnTo>
                            <a:pt x="946" y="115"/>
                          </a:lnTo>
                          <a:lnTo>
                            <a:pt x="955" y="114"/>
                          </a:lnTo>
                          <a:lnTo>
                            <a:pt x="949" y="114"/>
                          </a:lnTo>
                          <a:lnTo>
                            <a:pt x="949" y="111"/>
                          </a:lnTo>
                          <a:lnTo>
                            <a:pt x="955" y="111"/>
                          </a:lnTo>
                          <a:close/>
                          <a:moveTo>
                            <a:pt x="906" y="101"/>
                          </a:moveTo>
                          <a:lnTo>
                            <a:pt x="917" y="105"/>
                          </a:lnTo>
                          <a:lnTo>
                            <a:pt x="896" y="108"/>
                          </a:lnTo>
                          <a:lnTo>
                            <a:pt x="898" y="102"/>
                          </a:lnTo>
                          <a:lnTo>
                            <a:pt x="906" y="101"/>
                          </a:lnTo>
                          <a:close/>
                          <a:moveTo>
                            <a:pt x="918" y="108"/>
                          </a:moveTo>
                          <a:lnTo>
                            <a:pt x="918" y="110"/>
                          </a:lnTo>
                          <a:lnTo>
                            <a:pt x="915" y="111"/>
                          </a:lnTo>
                          <a:lnTo>
                            <a:pt x="904" y="112"/>
                          </a:lnTo>
                          <a:lnTo>
                            <a:pt x="890" y="111"/>
                          </a:lnTo>
                          <a:lnTo>
                            <a:pt x="918" y="108"/>
                          </a:lnTo>
                          <a:close/>
                          <a:moveTo>
                            <a:pt x="981" y="133"/>
                          </a:moveTo>
                          <a:lnTo>
                            <a:pt x="982" y="131"/>
                          </a:lnTo>
                          <a:lnTo>
                            <a:pt x="978" y="133"/>
                          </a:lnTo>
                          <a:lnTo>
                            <a:pt x="975" y="131"/>
                          </a:lnTo>
                          <a:lnTo>
                            <a:pt x="981" y="127"/>
                          </a:lnTo>
                          <a:lnTo>
                            <a:pt x="990" y="125"/>
                          </a:lnTo>
                          <a:lnTo>
                            <a:pt x="989" y="125"/>
                          </a:lnTo>
                          <a:lnTo>
                            <a:pt x="992" y="124"/>
                          </a:lnTo>
                          <a:lnTo>
                            <a:pt x="990" y="123"/>
                          </a:lnTo>
                          <a:lnTo>
                            <a:pt x="1011" y="120"/>
                          </a:lnTo>
                          <a:lnTo>
                            <a:pt x="1023" y="126"/>
                          </a:lnTo>
                          <a:lnTo>
                            <a:pt x="1017" y="133"/>
                          </a:lnTo>
                          <a:lnTo>
                            <a:pt x="1011" y="137"/>
                          </a:lnTo>
                          <a:lnTo>
                            <a:pt x="997" y="137"/>
                          </a:lnTo>
                          <a:lnTo>
                            <a:pt x="981" y="133"/>
                          </a:lnTo>
                          <a:close/>
                          <a:moveTo>
                            <a:pt x="879" y="123"/>
                          </a:moveTo>
                          <a:lnTo>
                            <a:pt x="881" y="129"/>
                          </a:lnTo>
                          <a:lnTo>
                            <a:pt x="869" y="131"/>
                          </a:lnTo>
                          <a:lnTo>
                            <a:pt x="863" y="129"/>
                          </a:lnTo>
                          <a:lnTo>
                            <a:pt x="870" y="125"/>
                          </a:lnTo>
                          <a:lnTo>
                            <a:pt x="879" y="123"/>
                          </a:lnTo>
                          <a:close/>
                          <a:moveTo>
                            <a:pt x="982" y="137"/>
                          </a:moveTo>
                          <a:lnTo>
                            <a:pt x="985" y="140"/>
                          </a:lnTo>
                          <a:lnTo>
                            <a:pt x="978" y="138"/>
                          </a:lnTo>
                          <a:lnTo>
                            <a:pt x="982" y="137"/>
                          </a:lnTo>
                          <a:close/>
                          <a:moveTo>
                            <a:pt x="951" y="186"/>
                          </a:moveTo>
                          <a:lnTo>
                            <a:pt x="940" y="187"/>
                          </a:lnTo>
                          <a:lnTo>
                            <a:pt x="941" y="185"/>
                          </a:lnTo>
                          <a:lnTo>
                            <a:pt x="949" y="184"/>
                          </a:lnTo>
                          <a:lnTo>
                            <a:pt x="944" y="184"/>
                          </a:lnTo>
                          <a:lnTo>
                            <a:pt x="949" y="178"/>
                          </a:lnTo>
                          <a:lnTo>
                            <a:pt x="947" y="174"/>
                          </a:lnTo>
                          <a:lnTo>
                            <a:pt x="958" y="162"/>
                          </a:lnTo>
                          <a:lnTo>
                            <a:pt x="965" y="154"/>
                          </a:lnTo>
                          <a:lnTo>
                            <a:pt x="978" y="155"/>
                          </a:lnTo>
                          <a:lnTo>
                            <a:pt x="972" y="151"/>
                          </a:lnTo>
                          <a:lnTo>
                            <a:pt x="985" y="147"/>
                          </a:lnTo>
                          <a:lnTo>
                            <a:pt x="1006" y="146"/>
                          </a:lnTo>
                          <a:lnTo>
                            <a:pt x="1016" y="151"/>
                          </a:lnTo>
                          <a:lnTo>
                            <a:pt x="1044" y="151"/>
                          </a:lnTo>
                          <a:lnTo>
                            <a:pt x="998" y="173"/>
                          </a:lnTo>
                          <a:lnTo>
                            <a:pt x="967" y="172"/>
                          </a:lnTo>
                          <a:lnTo>
                            <a:pt x="972" y="173"/>
                          </a:lnTo>
                          <a:lnTo>
                            <a:pt x="973" y="178"/>
                          </a:lnTo>
                          <a:lnTo>
                            <a:pt x="956" y="185"/>
                          </a:lnTo>
                          <a:lnTo>
                            <a:pt x="956" y="187"/>
                          </a:lnTo>
                          <a:lnTo>
                            <a:pt x="951" y="186"/>
                          </a:lnTo>
                          <a:close/>
                          <a:moveTo>
                            <a:pt x="891" y="161"/>
                          </a:moveTo>
                          <a:lnTo>
                            <a:pt x="893" y="156"/>
                          </a:lnTo>
                          <a:lnTo>
                            <a:pt x="887" y="154"/>
                          </a:lnTo>
                          <a:lnTo>
                            <a:pt x="898" y="152"/>
                          </a:lnTo>
                          <a:lnTo>
                            <a:pt x="904" y="154"/>
                          </a:lnTo>
                          <a:lnTo>
                            <a:pt x="907" y="152"/>
                          </a:lnTo>
                          <a:lnTo>
                            <a:pt x="901" y="152"/>
                          </a:lnTo>
                          <a:lnTo>
                            <a:pt x="906" y="151"/>
                          </a:lnTo>
                          <a:lnTo>
                            <a:pt x="915" y="154"/>
                          </a:lnTo>
                          <a:lnTo>
                            <a:pt x="945" y="152"/>
                          </a:lnTo>
                          <a:lnTo>
                            <a:pt x="945" y="156"/>
                          </a:lnTo>
                          <a:lnTo>
                            <a:pt x="931" y="158"/>
                          </a:lnTo>
                          <a:lnTo>
                            <a:pt x="938" y="159"/>
                          </a:lnTo>
                          <a:lnTo>
                            <a:pt x="936" y="161"/>
                          </a:lnTo>
                          <a:lnTo>
                            <a:pt x="926" y="163"/>
                          </a:lnTo>
                          <a:lnTo>
                            <a:pt x="912" y="167"/>
                          </a:lnTo>
                          <a:lnTo>
                            <a:pt x="909" y="171"/>
                          </a:lnTo>
                          <a:lnTo>
                            <a:pt x="919" y="167"/>
                          </a:lnTo>
                          <a:lnTo>
                            <a:pt x="926" y="167"/>
                          </a:lnTo>
                          <a:lnTo>
                            <a:pt x="927" y="173"/>
                          </a:lnTo>
                          <a:lnTo>
                            <a:pt x="922" y="175"/>
                          </a:lnTo>
                          <a:lnTo>
                            <a:pt x="934" y="173"/>
                          </a:lnTo>
                          <a:lnTo>
                            <a:pt x="931" y="178"/>
                          </a:lnTo>
                          <a:lnTo>
                            <a:pt x="921" y="181"/>
                          </a:lnTo>
                          <a:lnTo>
                            <a:pt x="926" y="182"/>
                          </a:lnTo>
                          <a:lnTo>
                            <a:pt x="922" y="185"/>
                          </a:lnTo>
                          <a:lnTo>
                            <a:pt x="917" y="186"/>
                          </a:lnTo>
                          <a:lnTo>
                            <a:pt x="922" y="186"/>
                          </a:lnTo>
                          <a:lnTo>
                            <a:pt x="916" y="188"/>
                          </a:lnTo>
                          <a:lnTo>
                            <a:pt x="920" y="188"/>
                          </a:lnTo>
                          <a:lnTo>
                            <a:pt x="917" y="190"/>
                          </a:lnTo>
                          <a:lnTo>
                            <a:pt x="891" y="194"/>
                          </a:lnTo>
                          <a:lnTo>
                            <a:pt x="889" y="192"/>
                          </a:lnTo>
                          <a:lnTo>
                            <a:pt x="894" y="188"/>
                          </a:lnTo>
                          <a:lnTo>
                            <a:pt x="887" y="192"/>
                          </a:lnTo>
                          <a:lnTo>
                            <a:pt x="890" y="195"/>
                          </a:lnTo>
                          <a:lnTo>
                            <a:pt x="887" y="197"/>
                          </a:lnTo>
                          <a:lnTo>
                            <a:pt x="876" y="200"/>
                          </a:lnTo>
                          <a:lnTo>
                            <a:pt x="870" y="199"/>
                          </a:lnTo>
                          <a:lnTo>
                            <a:pt x="871" y="192"/>
                          </a:lnTo>
                          <a:lnTo>
                            <a:pt x="865" y="183"/>
                          </a:lnTo>
                          <a:lnTo>
                            <a:pt x="850" y="181"/>
                          </a:lnTo>
                          <a:lnTo>
                            <a:pt x="845" y="173"/>
                          </a:lnTo>
                          <a:lnTo>
                            <a:pt x="855" y="167"/>
                          </a:lnTo>
                          <a:lnTo>
                            <a:pt x="860" y="166"/>
                          </a:lnTo>
                          <a:lnTo>
                            <a:pt x="866" y="173"/>
                          </a:lnTo>
                          <a:lnTo>
                            <a:pt x="879" y="173"/>
                          </a:lnTo>
                          <a:lnTo>
                            <a:pt x="881" y="172"/>
                          </a:lnTo>
                          <a:lnTo>
                            <a:pt x="884" y="167"/>
                          </a:lnTo>
                          <a:lnTo>
                            <a:pt x="886" y="167"/>
                          </a:lnTo>
                          <a:lnTo>
                            <a:pt x="883" y="171"/>
                          </a:lnTo>
                          <a:lnTo>
                            <a:pt x="888" y="169"/>
                          </a:lnTo>
                          <a:lnTo>
                            <a:pt x="889" y="165"/>
                          </a:lnTo>
                          <a:lnTo>
                            <a:pt x="885" y="165"/>
                          </a:lnTo>
                          <a:lnTo>
                            <a:pt x="889" y="163"/>
                          </a:lnTo>
                          <a:lnTo>
                            <a:pt x="897" y="164"/>
                          </a:lnTo>
                          <a:lnTo>
                            <a:pt x="891" y="161"/>
                          </a:lnTo>
                          <a:lnTo>
                            <a:pt x="881" y="163"/>
                          </a:lnTo>
                          <a:lnTo>
                            <a:pt x="876" y="158"/>
                          </a:lnTo>
                          <a:lnTo>
                            <a:pt x="888" y="156"/>
                          </a:lnTo>
                          <a:lnTo>
                            <a:pt x="891" y="161"/>
                          </a:lnTo>
                          <a:close/>
                          <a:moveTo>
                            <a:pt x="814" y="169"/>
                          </a:moveTo>
                          <a:lnTo>
                            <a:pt x="811" y="171"/>
                          </a:lnTo>
                          <a:lnTo>
                            <a:pt x="806" y="161"/>
                          </a:lnTo>
                          <a:lnTo>
                            <a:pt x="799" y="158"/>
                          </a:lnTo>
                          <a:lnTo>
                            <a:pt x="816" y="154"/>
                          </a:lnTo>
                          <a:lnTo>
                            <a:pt x="832" y="154"/>
                          </a:lnTo>
                          <a:lnTo>
                            <a:pt x="836" y="156"/>
                          </a:lnTo>
                          <a:lnTo>
                            <a:pt x="830" y="162"/>
                          </a:lnTo>
                          <a:lnTo>
                            <a:pt x="814" y="169"/>
                          </a:lnTo>
                          <a:close/>
                          <a:moveTo>
                            <a:pt x="763" y="249"/>
                          </a:moveTo>
                          <a:lnTo>
                            <a:pt x="738" y="247"/>
                          </a:lnTo>
                          <a:lnTo>
                            <a:pt x="737" y="246"/>
                          </a:lnTo>
                          <a:lnTo>
                            <a:pt x="745" y="242"/>
                          </a:lnTo>
                          <a:lnTo>
                            <a:pt x="725" y="240"/>
                          </a:lnTo>
                          <a:lnTo>
                            <a:pt x="730" y="237"/>
                          </a:lnTo>
                          <a:lnTo>
                            <a:pt x="727" y="235"/>
                          </a:lnTo>
                          <a:lnTo>
                            <a:pt x="707" y="244"/>
                          </a:lnTo>
                          <a:lnTo>
                            <a:pt x="689" y="246"/>
                          </a:lnTo>
                          <a:lnTo>
                            <a:pt x="675" y="250"/>
                          </a:lnTo>
                          <a:lnTo>
                            <a:pt x="609" y="255"/>
                          </a:lnTo>
                          <a:lnTo>
                            <a:pt x="612" y="253"/>
                          </a:lnTo>
                          <a:lnTo>
                            <a:pt x="609" y="248"/>
                          </a:lnTo>
                          <a:lnTo>
                            <a:pt x="615" y="244"/>
                          </a:lnTo>
                          <a:lnTo>
                            <a:pt x="617" y="240"/>
                          </a:lnTo>
                          <a:lnTo>
                            <a:pt x="618" y="240"/>
                          </a:lnTo>
                          <a:lnTo>
                            <a:pt x="578" y="236"/>
                          </a:lnTo>
                          <a:lnTo>
                            <a:pt x="580" y="234"/>
                          </a:lnTo>
                          <a:lnTo>
                            <a:pt x="574" y="229"/>
                          </a:lnTo>
                          <a:lnTo>
                            <a:pt x="578" y="225"/>
                          </a:lnTo>
                          <a:lnTo>
                            <a:pt x="625" y="219"/>
                          </a:lnTo>
                          <a:lnTo>
                            <a:pt x="653" y="221"/>
                          </a:lnTo>
                          <a:lnTo>
                            <a:pt x="671" y="218"/>
                          </a:lnTo>
                          <a:lnTo>
                            <a:pt x="643" y="211"/>
                          </a:lnTo>
                          <a:lnTo>
                            <a:pt x="609" y="214"/>
                          </a:lnTo>
                          <a:lnTo>
                            <a:pt x="588" y="214"/>
                          </a:lnTo>
                          <a:lnTo>
                            <a:pt x="583" y="206"/>
                          </a:lnTo>
                          <a:lnTo>
                            <a:pt x="643" y="196"/>
                          </a:lnTo>
                          <a:lnTo>
                            <a:pt x="596" y="198"/>
                          </a:lnTo>
                          <a:lnTo>
                            <a:pt x="596" y="196"/>
                          </a:lnTo>
                          <a:lnTo>
                            <a:pt x="607" y="195"/>
                          </a:lnTo>
                          <a:lnTo>
                            <a:pt x="604" y="194"/>
                          </a:lnTo>
                          <a:lnTo>
                            <a:pt x="608" y="193"/>
                          </a:lnTo>
                          <a:lnTo>
                            <a:pt x="589" y="195"/>
                          </a:lnTo>
                          <a:lnTo>
                            <a:pt x="589" y="193"/>
                          </a:lnTo>
                          <a:lnTo>
                            <a:pt x="598" y="186"/>
                          </a:lnTo>
                          <a:lnTo>
                            <a:pt x="615" y="182"/>
                          </a:lnTo>
                          <a:lnTo>
                            <a:pt x="614" y="177"/>
                          </a:lnTo>
                          <a:lnTo>
                            <a:pt x="640" y="169"/>
                          </a:lnTo>
                          <a:lnTo>
                            <a:pt x="691" y="161"/>
                          </a:lnTo>
                          <a:lnTo>
                            <a:pt x="693" y="165"/>
                          </a:lnTo>
                          <a:lnTo>
                            <a:pt x="686" y="171"/>
                          </a:lnTo>
                          <a:lnTo>
                            <a:pt x="673" y="176"/>
                          </a:lnTo>
                          <a:lnTo>
                            <a:pt x="691" y="174"/>
                          </a:lnTo>
                          <a:lnTo>
                            <a:pt x="692" y="172"/>
                          </a:lnTo>
                          <a:lnTo>
                            <a:pt x="704" y="167"/>
                          </a:lnTo>
                          <a:lnTo>
                            <a:pt x="724" y="173"/>
                          </a:lnTo>
                          <a:lnTo>
                            <a:pt x="720" y="176"/>
                          </a:lnTo>
                          <a:lnTo>
                            <a:pt x="706" y="179"/>
                          </a:lnTo>
                          <a:lnTo>
                            <a:pt x="709" y="182"/>
                          </a:lnTo>
                          <a:lnTo>
                            <a:pt x="717" y="178"/>
                          </a:lnTo>
                          <a:lnTo>
                            <a:pt x="717" y="181"/>
                          </a:lnTo>
                          <a:lnTo>
                            <a:pt x="729" y="176"/>
                          </a:lnTo>
                          <a:lnTo>
                            <a:pt x="731" y="178"/>
                          </a:lnTo>
                          <a:lnTo>
                            <a:pt x="730" y="177"/>
                          </a:lnTo>
                          <a:lnTo>
                            <a:pt x="732" y="176"/>
                          </a:lnTo>
                          <a:lnTo>
                            <a:pt x="736" y="177"/>
                          </a:lnTo>
                          <a:lnTo>
                            <a:pt x="734" y="176"/>
                          </a:lnTo>
                          <a:lnTo>
                            <a:pt x="740" y="177"/>
                          </a:lnTo>
                          <a:lnTo>
                            <a:pt x="740" y="175"/>
                          </a:lnTo>
                          <a:lnTo>
                            <a:pt x="736" y="174"/>
                          </a:lnTo>
                          <a:lnTo>
                            <a:pt x="745" y="173"/>
                          </a:lnTo>
                          <a:lnTo>
                            <a:pt x="736" y="171"/>
                          </a:lnTo>
                          <a:lnTo>
                            <a:pt x="736" y="168"/>
                          </a:lnTo>
                          <a:lnTo>
                            <a:pt x="738" y="167"/>
                          </a:lnTo>
                          <a:lnTo>
                            <a:pt x="751" y="169"/>
                          </a:lnTo>
                          <a:lnTo>
                            <a:pt x="752" y="176"/>
                          </a:lnTo>
                          <a:lnTo>
                            <a:pt x="757" y="176"/>
                          </a:lnTo>
                          <a:lnTo>
                            <a:pt x="753" y="181"/>
                          </a:lnTo>
                          <a:lnTo>
                            <a:pt x="752" y="187"/>
                          </a:lnTo>
                          <a:lnTo>
                            <a:pt x="746" y="192"/>
                          </a:lnTo>
                          <a:lnTo>
                            <a:pt x="752" y="194"/>
                          </a:lnTo>
                          <a:lnTo>
                            <a:pt x="753" y="192"/>
                          </a:lnTo>
                          <a:lnTo>
                            <a:pt x="764" y="188"/>
                          </a:lnTo>
                          <a:lnTo>
                            <a:pt x="762" y="184"/>
                          </a:lnTo>
                          <a:lnTo>
                            <a:pt x="768" y="176"/>
                          </a:lnTo>
                          <a:lnTo>
                            <a:pt x="774" y="165"/>
                          </a:lnTo>
                          <a:lnTo>
                            <a:pt x="782" y="164"/>
                          </a:lnTo>
                          <a:lnTo>
                            <a:pt x="782" y="162"/>
                          </a:lnTo>
                          <a:lnTo>
                            <a:pt x="793" y="165"/>
                          </a:lnTo>
                          <a:lnTo>
                            <a:pt x="798" y="162"/>
                          </a:lnTo>
                          <a:lnTo>
                            <a:pt x="808" y="169"/>
                          </a:lnTo>
                          <a:lnTo>
                            <a:pt x="803" y="183"/>
                          </a:lnTo>
                          <a:lnTo>
                            <a:pt x="799" y="185"/>
                          </a:lnTo>
                          <a:lnTo>
                            <a:pt x="799" y="195"/>
                          </a:lnTo>
                          <a:lnTo>
                            <a:pt x="787" y="205"/>
                          </a:lnTo>
                          <a:lnTo>
                            <a:pt x="793" y="214"/>
                          </a:lnTo>
                          <a:lnTo>
                            <a:pt x="799" y="215"/>
                          </a:lnTo>
                          <a:lnTo>
                            <a:pt x="802" y="211"/>
                          </a:lnTo>
                          <a:lnTo>
                            <a:pt x="816" y="219"/>
                          </a:lnTo>
                          <a:lnTo>
                            <a:pt x="814" y="223"/>
                          </a:lnTo>
                          <a:lnTo>
                            <a:pt x="823" y="221"/>
                          </a:lnTo>
                          <a:lnTo>
                            <a:pt x="814" y="231"/>
                          </a:lnTo>
                          <a:lnTo>
                            <a:pt x="809" y="231"/>
                          </a:lnTo>
                          <a:lnTo>
                            <a:pt x="812" y="227"/>
                          </a:lnTo>
                          <a:lnTo>
                            <a:pt x="804" y="231"/>
                          </a:lnTo>
                          <a:lnTo>
                            <a:pt x="799" y="226"/>
                          </a:lnTo>
                          <a:lnTo>
                            <a:pt x="791" y="229"/>
                          </a:lnTo>
                          <a:lnTo>
                            <a:pt x="793" y="231"/>
                          </a:lnTo>
                          <a:lnTo>
                            <a:pt x="788" y="234"/>
                          </a:lnTo>
                          <a:lnTo>
                            <a:pt x="777" y="230"/>
                          </a:lnTo>
                          <a:lnTo>
                            <a:pt x="781" y="235"/>
                          </a:lnTo>
                          <a:lnTo>
                            <a:pt x="772" y="242"/>
                          </a:lnTo>
                          <a:lnTo>
                            <a:pt x="782" y="237"/>
                          </a:lnTo>
                          <a:lnTo>
                            <a:pt x="792" y="235"/>
                          </a:lnTo>
                          <a:lnTo>
                            <a:pt x="795" y="236"/>
                          </a:lnTo>
                          <a:lnTo>
                            <a:pt x="788" y="240"/>
                          </a:lnTo>
                          <a:lnTo>
                            <a:pt x="794" y="241"/>
                          </a:lnTo>
                          <a:lnTo>
                            <a:pt x="789" y="245"/>
                          </a:lnTo>
                          <a:lnTo>
                            <a:pt x="763" y="249"/>
                          </a:lnTo>
                          <a:close/>
                          <a:moveTo>
                            <a:pt x="1256" y="193"/>
                          </a:moveTo>
                          <a:lnTo>
                            <a:pt x="1259" y="194"/>
                          </a:lnTo>
                          <a:lnTo>
                            <a:pt x="1255" y="195"/>
                          </a:lnTo>
                          <a:lnTo>
                            <a:pt x="1256" y="193"/>
                          </a:lnTo>
                          <a:close/>
                          <a:moveTo>
                            <a:pt x="1249" y="200"/>
                          </a:moveTo>
                          <a:lnTo>
                            <a:pt x="1248" y="196"/>
                          </a:lnTo>
                          <a:lnTo>
                            <a:pt x="1252" y="195"/>
                          </a:lnTo>
                          <a:lnTo>
                            <a:pt x="1255" y="197"/>
                          </a:lnTo>
                          <a:lnTo>
                            <a:pt x="1249" y="200"/>
                          </a:lnTo>
                          <a:close/>
                          <a:moveTo>
                            <a:pt x="1265" y="205"/>
                          </a:moveTo>
                          <a:lnTo>
                            <a:pt x="1270" y="206"/>
                          </a:lnTo>
                          <a:lnTo>
                            <a:pt x="1257" y="209"/>
                          </a:lnTo>
                          <a:lnTo>
                            <a:pt x="1257" y="207"/>
                          </a:lnTo>
                          <a:lnTo>
                            <a:pt x="1265" y="205"/>
                          </a:lnTo>
                          <a:close/>
                          <a:moveTo>
                            <a:pt x="1024" y="223"/>
                          </a:moveTo>
                          <a:lnTo>
                            <a:pt x="1034" y="225"/>
                          </a:lnTo>
                          <a:lnTo>
                            <a:pt x="1026" y="225"/>
                          </a:lnTo>
                          <a:lnTo>
                            <a:pt x="1024" y="223"/>
                          </a:lnTo>
                          <a:close/>
                          <a:moveTo>
                            <a:pt x="826" y="247"/>
                          </a:moveTo>
                          <a:lnTo>
                            <a:pt x="824" y="244"/>
                          </a:lnTo>
                          <a:lnTo>
                            <a:pt x="826" y="242"/>
                          </a:lnTo>
                          <a:lnTo>
                            <a:pt x="846" y="238"/>
                          </a:lnTo>
                          <a:lnTo>
                            <a:pt x="846" y="236"/>
                          </a:lnTo>
                          <a:lnTo>
                            <a:pt x="849" y="235"/>
                          </a:lnTo>
                          <a:lnTo>
                            <a:pt x="849" y="232"/>
                          </a:lnTo>
                          <a:lnTo>
                            <a:pt x="855" y="236"/>
                          </a:lnTo>
                          <a:lnTo>
                            <a:pt x="852" y="232"/>
                          </a:lnTo>
                          <a:lnTo>
                            <a:pt x="863" y="227"/>
                          </a:lnTo>
                          <a:lnTo>
                            <a:pt x="868" y="229"/>
                          </a:lnTo>
                          <a:lnTo>
                            <a:pt x="866" y="232"/>
                          </a:lnTo>
                          <a:lnTo>
                            <a:pt x="869" y="230"/>
                          </a:lnTo>
                          <a:lnTo>
                            <a:pt x="879" y="238"/>
                          </a:lnTo>
                          <a:lnTo>
                            <a:pt x="875" y="244"/>
                          </a:lnTo>
                          <a:lnTo>
                            <a:pt x="880" y="240"/>
                          </a:lnTo>
                          <a:lnTo>
                            <a:pt x="878" y="247"/>
                          </a:lnTo>
                          <a:lnTo>
                            <a:pt x="887" y="247"/>
                          </a:lnTo>
                          <a:lnTo>
                            <a:pt x="860" y="256"/>
                          </a:lnTo>
                          <a:lnTo>
                            <a:pt x="839" y="251"/>
                          </a:lnTo>
                          <a:lnTo>
                            <a:pt x="839" y="247"/>
                          </a:lnTo>
                          <a:lnTo>
                            <a:pt x="835" y="249"/>
                          </a:lnTo>
                          <a:lnTo>
                            <a:pt x="834" y="246"/>
                          </a:lnTo>
                          <a:lnTo>
                            <a:pt x="826" y="247"/>
                          </a:lnTo>
                          <a:close/>
                          <a:moveTo>
                            <a:pt x="1306" y="230"/>
                          </a:moveTo>
                          <a:lnTo>
                            <a:pt x="1304" y="234"/>
                          </a:lnTo>
                          <a:lnTo>
                            <a:pt x="1299" y="232"/>
                          </a:lnTo>
                          <a:lnTo>
                            <a:pt x="1306" y="230"/>
                          </a:lnTo>
                          <a:close/>
                          <a:moveTo>
                            <a:pt x="894" y="234"/>
                          </a:moveTo>
                          <a:lnTo>
                            <a:pt x="895" y="235"/>
                          </a:lnTo>
                          <a:lnTo>
                            <a:pt x="890" y="238"/>
                          </a:lnTo>
                          <a:lnTo>
                            <a:pt x="886" y="238"/>
                          </a:lnTo>
                          <a:lnTo>
                            <a:pt x="890" y="235"/>
                          </a:lnTo>
                          <a:lnTo>
                            <a:pt x="889" y="234"/>
                          </a:lnTo>
                          <a:lnTo>
                            <a:pt x="885" y="238"/>
                          </a:lnTo>
                          <a:lnTo>
                            <a:pt x="883" y="237"/>
                          </a:lnTo>
                          <a:lnTo>
                            <a:pt x="888" y="232"/>
                          </a:lnTo>
                          <a:lnTo>
                            <a:pt x="894" y="234"/>
                          </a:lnTo>
                          <a:close/>
                          <a:moveTo>
                            <a:pt x="811" y="235"/>
                          </a:moveTo>
                          <a:lnTo>
                            <a:pt x="811" y="236"/>
                          </a:lnTo>
                          <a:lnTo>
                            <a:pt x="805" y="237"/>
                          </a:lnTo>
                          <a:lnTo>
                            <a:pt x="807" y="235"/>
                          </a:lnTo>
                          <a:lnTo>
                            <a:pt x="806" y="234"/>
                          </a:lnTo>
                          <a:lnTo>
                            <a:pt x="811" y="235"/>
                          </a:lnTo>
                          <a:close/>
                          <a:moveTo>
                            <a:pt x="1165" y="236"/>
                          </a:moveTo>
                          <a:lnTo>
                            <a:pt x="1171" y="238"/>
                          </a:lnTo>
                          <a:lnTo>
                            <a:pt x="1160" y="241"/>
                          </a:lnTo>
                          <a:lnTo>
                            <a:pt x="1161" y="237"/>
                          </a:lnTo>
                          <a:lnTo>
                            <a:pt x="1165" y="236"/>
                          </a:lnTo>
                          <a:close/>
                          <a:moveTo>
                            <a:pt x="970" y="236"/>
                          </a:moveTo>
                          <a:lnTo>
                            <a:pt x="966" y="240"/>
                          </a:lnTo>
                          <a:lnTo>
                            <a:pt x="965" y="238"/>
                          </a:lnTo>
                          <a:lnTo>
                            <a:pt x="970" y="236"/>
                          </a:lnTo>
                          <a:close/>
                          <a:moveTo>
                            <a:pt x="961" y="238"/>
                          </a:moveTo>
                          <a:lnTo>
                            <a:pt x="963" y="238"/>
                          </a:lnTo>
                          <a:lnTo>
                            <a:pt x="963" y="240"/>
                          </a:lnTo>
                          <a:lnTo>
                            <a:pt x="961" y="240"/>
                          </a:lnTo>
                          <a:lnTo>
                            <a:pt x="960" y="238"/>
                          </a:lnTo>
                          <a:lnTo>
                            <a:pt x="961" y="238"/>
                          </a:lnTo>
                          <a:close/>
                          <a:moveTo>
                            <a:pt x="813" y="245"/>
                          </a:moveTo>
                          <a:lnTo>
                            <a:pt x="814" y="246"/>
                          </a:lnTo>
                          <a:lnTo>
                            <a:pt x="812" y="248"/>
                          </a:lnTo>
                          <a:lnTo>
                            <a:pt x="804" y="249"/>
                          </a:lnTo>
                          <a:lnTo>
                            <a:pt x="808" y="245"/>
                          </a:lnTo>
                          <a:lnTo>
                            <a:pt x="813" y="245"/>
                          </a:lnTo>
                          <a:close/>
                          <a:moveTo>
                            <a:pt x="788" y="249"/>
                          </a:moveTo>
                          <a:lnTo>
                            <a:pt x="783" y="252"/>
                          </a:lnTo>
                          <a:lnTo>
                            <a:pt x="777" y="251"/>
                          </a:lnTo>
                          <a:lnTo>
                            <a:pt x="784" y="248"/>
                          </a:lnTo>
                          <a:lnTo>
                            <a:pt x="788" y="249"/>
                          </a:lnTo>
                          <a:close/>
                          <a:moveTo>
                            <a:pt x="1187" y="251"/>
                          </a:moveTo>
                          <a:lnTo>
                            <a:pt x="1188" y="255"/>
                          </a:lnTo>
                          <a:lnTo>
                            <a:pt x="1185" y="258"/>
                          </a:lnTo>
                          <a:lnTo>
                            <a:pt x="1178" y="253"/>
                          </a:lnTo>
                          <a:lnTo>
                            <a:pt x="1183" y="250"/>
                          </a:lnTo>
                          <a:lnTo>
                            <a:pt x="1187" y="251"/>
                          </a:lnTo>
                          <a:close/>
                          <a:moveTo>
                            <a:pt x="1194" y="255"/>
                          </a:moveTo>
                          <a:lnTo>
                            <a:pt x="1196" y="258"/>
                          </a:lnTo>
                          <a:lnTo>
                            <a:pt x="1193" y="259"/>
                          </a:lnTo>
                          <a:lnTo>
                            <a:pt x="1194" y="255"/>
                          </a:lnTo>
                          <a:close/>
                          <a:moveTo>
                            <a:pt x="1143" y="280"/>
                          </a:moveTo>
                          <a:lnTo>
                            <a:pt x="1137" y="279"/>
                          </a:lnTo>
                          <a:lnTo>
                            <a:pt x="1140" y="270"/>
                          </a:lnTo>
                          <a:lnTo>
                            <a:pt x="1155" y="259"/>
                          </a:lnTo>
                          <a:lnTo>
                            <a:pt x="1171" y="258"/>
                          </a:lnTo>
                          <a:lnTo>
                            <a:pt x="1180" y="261"/>
                          </a:lnTo>
                          <a:lnTo>
                            <a:pt x="1175" y="265"/>
                          </a:lnTo>
                          <a:lnTo>
                            <a:pt x="1173" y="271"/>
                          </a:lnTo>
                          <a:lnTo>
                            <a:pt x="1170" y="274"/>
                          </a:lnTo>
                          <a:lnTo>
                            <a:pt x="1143" y="280"/>
                          </a:lnTo>
                          <a:close/>
                          <a:moveTo>
                            <a:pt x="1008" y="261"/>
                          </a:moveTo>
                          <a:lnTo>
                            <a:pt x="1003" y="267"/>
                          </a:lnTo>
                          <a:lnTo>
                            <a:pt x="999" y="269"/>
                          </a:lnTo>
                          <a:lnTo>
                            <a:pt x="997" y="266"/>
                          </a:lnTo>
                          <a:lnTo>
                            <a:pt x="999" y="265"/>
                          </a:lnTo>
                          <a:lnTo>
                            <a:pt x="998" y="262"/>
                          </a:lnTo>
                          <a:lnTo>
                            <a:pt x="1006" y="258"/>
                          </a:lnTo>
                          <a:lnTo>
                            <a:pt x="1008" y="261"/>
                          </a:lnTo>
                          <a:close/>
                          <a:moveTo>
                            <a:pt x="1198" y="263"/>
                          </a:moveTo>
                          <a:lnTo>
                            <a:pt x="1202" y="265"/>
                          </a:lnTo>
                          <a:lnTo>
                            <a:pt x="1198" y="269"/>
                          </a:lnTo>
                          <a:lnTo>
                            <a:pt x="1184" y="268"/>
                          </a:lnTo>
                          <a:lnTo>
                            <a:pt x="1182" y="263"/>
                          </a:lnTo>
                          <a:lnTo>
                            <a:pt x="1191" y="260"/>
                          </a:lnTo>
                          <a:lnTo>
                            <a:pt x="1198" y="263"/>
                          </a:lnTo>
                          <a:close/>
                          <a:moveTo>
                            <a:pt x="1347" y="310"/>
                          </a:moveTo>
                          <a:lnTo>
                            <a:pt x="1349" y="311"/>
                          </a:lnTo>
                          <a:lnTo>
                            <a:pt x="1347" y="312"/>
                          </a:lnTo>
                          <a:lnTo>
                            <a:pt x="1344" y="310"/>
                          </a:lnTo>
                          <a:lnTo>
                            <a:pt x="1347" y="310"/>
                          </a:lnTo>
                          <a:close/>
                          <a:moveTo>
                            <a:pt x="1158" y="333"/>
                          </a:moveTo>
                          <a:lnTo>
                            <a:pt x="1156" y="336"/>
                          </a:lnTo>
                          <a:lnTo>
                            <a:pt x="1153" y="339"/>
                          </a:lnTo>
                          <a:lnTo>
                            <a:pt x="1155" y="334"/>
                          </a:lnTo>
                          <a:lnTo>
                            <a:pt x="1158" y="333"/>
                          </a:lnTo>
                          <a:close/>
                          <a:moveTo>
                            <a:pt x="1293" y="347"/>
                          </a:moveTo>
                          <a:lnTo>
                            <a:pt x="1291" y="352"/>
                          </a:lnTo>
                          <a:lnTo>
                            <a:pt x="1286" y="349"/>
                          </a:lnTo>
                          <a:lnTo>
                            <a:pt x="1293" y="347"/>
                          </a:lnTo>
                          <a:close/>
                          <a:moveTo>
                            <a:pt x="963" y="517"/>
                          </a:moveTo>
                          <a:lnTo>
                            <a:pt x="972" y="507"/>
                          </a:lnTo>
                          <a:lnTo>
                            <a:pt x="961" y="518"/>
                          </a:lnTo>
                          <a:lnTo>
                            <a:pt x="967" y="510"/>
                          </a:lnTo>
                          <a:lnTo>
                            <a:pt x="958" y="518"/>
                          </a:lnTo>
                          <a:lnTo>
                            <a:pt x="951" y="520"/>
                          </a:lnTo>
                          <a:lnTo>
                            <a:pt x="960" y="512"/>
                          </a:lnTo>
                          <a:lnTo>
                            <a:pt x="949" y="518"/>
                          </a:lnTo>
                          <a:lnTo>
                            <a:pt x="961" y="509"/>
                          </a:lnTo>
                          <a:lnTo>
                            <a:pt x="966" y="503"/>
                          </a:lnTo>
                          <a:lnTo>
                            <a:pt x="960" y="510"/>
                          </a:lnTo>
                          <a:lnTo>
                            <a:pt x="962" y="510"/>
                          </a:lnTo>
                          <a:lnTo>
                            <a:pt x="969" y="502"/>
                          </a:lnTo>
                          <a:lnTo>
                            <a:pt x="973" y="507"/>
                          </a:lnTo>
                          <a:lnTo>
                            <a:pt x="963" y="517"/>
                          </a:lnTo>
                          <a:close/>
                          <a:moveTo>
                            <a:pt x="970" y="512"/>
                          </a:moveTo>
                          <a:lnTo>
                            <a:pt x="978" y="506"/>
                          </a:lnTo>
                          <a:lnTo>
                            <a:pt x="975" y="511"/>
                          </a:lnTo>
                          <a:lnTo>
                            <a:pt x="970" y="512"/>
                          </a:lnTo>
                          <a:close/>
                          <a:moveTo>
                            <a:pt x="1336" y="270"/>
                          </a:moveTo>
                          <a:lnTo>
                            <a:pt x="1337" y="269"/>
                          </a:lnTo>
                          <a:lnTo>
                            <a:pt x="1339" y="273"/>
                          </a:lnTo>
                          <a:lnTo>
                            <a:pt x="1332" y="274"/>
                          </a:lnTo>
                          <a:lnTo>
                            <a:pt x="1339" y="274"/>
                          </a:lnTo>
                          <a:lnTo>
                            <a:pt x="1338" y="278"/>
                          </a:lnTo>
                          <a:lnTo>
                            <a:pt x="1326" y="277"/>
                          </a:lnTo>
                          <a:lnTo>
                            <a:pt x="1334" y="278"/>
                          </a:lnTo>
                          <a:lnTo>
                            <a:pt x="1325" y="280"/>
                          </a:lnTo>
                          <a:lnTo>
                            <a:pt x="1337" y="279"/>
                          </a:lnTo>
                          <a:lnTo>
                            <a:pt x="1324" y="283"/>
                          </a:lnTo>
                          <a:lnTo>
                            <a:pt x="1344" y="279"/>
                          </a:lnTo>
                          <a:lnTo>
                            <a:pt x="1345" y="280"/>
                          </a:lnTo>
                          <a:lnTo>
                            <a:pt x="1337" y="284"/>
                          </a:lnTo>
                          <a:lnTo>
                            <a:pt x="1351" y="278"/>
                          </a:lnTo>
                          <a:lnTo>
                            <a:pt x="1352" y="279"/>
                          </a:lnTo>
                          <a:lnTo>
                            <a:pt x="1346" y="282"/>
                          </a:lnTo>
                          <a:lnTo>
                            <a:pt x="1346" y="284"/>
                          </a:lnTo>
                          <a:lnTo>
                            <a:pt x="1336" y="288"/>
                          </a:lnTo>
                          <a:lnTo>
                            <a:pt x="1341" y="286"/>
                          </a:lnTo>
                          <a:lnTo>
                            <a:pt x="1340" y="290"/>
                          </a:lnTo>
                          <a:lnTo>
                            <a:pt x="1345" y="286"/>
                          </a:lnTo>
                          <a:lnTo>
                            <a:pt x="1351" y="284"/>
                          </a:lnTo>
                          <a:lnTo>
                            <a:pt x="1347" y="291"/>
                          </a:lnTo>
                          <a:lnTo>
                            <a:pt x="1355" y="284"/>
                          </a:lnTo>
                          <a:lnTo>
                            <a:pt x="1357" y="290"/>
                          </a:lnTo>
                          <a:lnTo>
                            <a:pt x="1357" y="286"/>
                          </a:lnTo>
                          <a:lnTo>
                            <a:pt x="1363" y="283"/>
                          </a:lnTo>
                          <a:lnTo>
                            <a:pt x="1362" y="286"/>
                          </a:lnTo>
                          <a:lnTo>
                            <a:pt x="1368" y="286"/>
                          </a:lnTo>
                          <a:lnTo>
                            <a:pt x="1372" y="291"/>
                          </a:lnTo>
                          <a:lnTo>
                            <a:pt x="1359" y="291"/>
                          </a:lnTo>
                          <a:lnTo>
                            <a:pt x="1366" y="294"/>
                          </a:lnTo>
                          <a:lnTo>
                            <a:pt x="1359" y="296"/>
                          </a:lnTo>
                          <a:lnTo>
                            <a:pt x="1366" y="297"/>
                          </a:lnTo>
                          <a:lnTo>
                            <a:pt x="1359" y="299"/>
                          </a:lnTo>
                          <a:lnTo>
                            <a:pt x="1351" y="296"/>
                          </a:lnTo>
                          <a:lnTo>
                            <a:pt x="1347" y="296"/>
                          </a:lnTo>
                          <a:lnTo>
                            <a:pt x="1352" y="298"/>
                          </a:lnTo>
                          <a:lnTo>
                            <a:pt x="1348" y="300"/>
                          </a:lnTo>
                          <a:lnTo>
                            <a:pt x="1355" y="303"/>
                          </a:lnTo>
                          <a:lnTo>
                            <a:pt x="1340" y="301"/>
                          </a:lnTo>
                          <a:lnTo>
                            <a:pt x="1347" y="308"/>
                          </a:lnTo>
                          <a:lnTo>
                            <a:pt x="1340" y="305"/>
                          </a:lnTo>
                          <a:lnTo>
                            <a:pt x="1342" y="309"/>
                          </a:lnTo>
                          <a:lnTo>
                            <a:pt x="1339" y="309"/>
                          </a:lnTo>
                          <a:lnTo>
                            <a:pt x="1340" y="312"/>
                          </a:lnTo>
                          <a:lnTo>
                            <a:pt x="1337" y="309"/>
                          </a:lnTo>
                          <a:lnTo>
                            <a:pt x="1335" y="312"/>
                          </a:lnTo>
                          <a:lnTo>
                            <a:pt x="1331" y="311"/>
                          </a:lnTo>
                          <a:lnTo>
                            <a:pt x="1330" y="308"/>
                          </a:lnTo>
                          <a:lnTo>
                            <a:pt x="1329" y="311"/>
                          </a:lnTo>
                          <a:lnTo>
                            <a:pt x="1324" y="311"/>
                          </a:lnTo>
                          <a:lnTo>
                            <a:pt x="1329" y="312"/>
                          </a:lnTo>
                          <a:lnTo>
                            <a:pt x="1325" y="313"/>
                          </a:lnTo>
                          <a:lnTo>
                            <a:pt x="1328" y="315"/>
                          </a:lnTo>
                          <a:lnTo>
                            <a:pt x="1322" y="315"/>
                          </a:lnTo>
                          <a:lnTo>
                            <a:pt x="1326" y="319"/>
                          </a:lnTo>
                          <a:lnTo>
                            <a:pt x="1318" y="326"/>
                          </a:lnTo>
                          <a:lnTo>
                            <a:pt x="1315" y="324"/>
                          </a:lnTo>
                          <a:lnTo>
                            <a:pt x="1318" y="323"/>
                          </a:lnTo>
                          <a:lnTo>
                            <a:pt x="1308" y="321"/>
                          </a:lnTo>
                          <a:lnTo>
                            <a:pt x="1314" y="315"/>
                          </a:lnTo>
                          <a:lnTo>
                            <a:pt x="1306" y="322"/>
                          </a:lnTo>
                          <a:lnTo>
                            <a:pt x="1304" y="321"/>
                          </a:lnTo>
                          <a:lnTo>
                            <a:pt x="1301" y="319"/>
                          </a:lnTo>
                          <a:lnTo>
                            <a:pt x="1306" y="318"/>
                          </a:lnTo>
                          <a:lnTo>
                            <a:pt x="1303" y="318"/>
                          </a:lnTo>
                          <a:lnTo>
                            <a:pt x="1311" y="314"/>
                          </a:lnTo>
                          <a:lnTo>
                            <a:pt x="1300" y="317"/>
                          </a:lnTo>
                          <a:lnTo>
                            <a:pt x="1299" y="314"/>
                          </a:lnTo>
                          <a:lnTo>
                            <a:pt x="1308" y="311"/>
                          </a:lnTo>
                          <a:lnTo>
                            <a:pt x="1298" y="313"/>
                          </a:lnTo>
                          <a:lnTo>
                            <a:pt x="1308" y="310"/>
                          </a:lnTo>
                          <a:lnTo>
                            <a:pt x="1297" y="309"/>
                          </a:lnTo>
                          <a:lnTo>
                            <a:pt x="1301" y="307"/>
                          </a:lnTo>
                          <a:lnTo>
                            <a:pt x="1311" y="304"/>
                          </a:lnTo>
                          <a:lnTo>
                            <a:pt x="1315" y="300"/>
                          </a:lnTo>
                          <a:lnTo>
                            <a:pt x="1301" y="304"/>
                          </a:lnTo>
                          <a:lnTo>
                            <a:pt x="1294" y="303"/>
                          </a:lnTo>
                          <a:lnTo>
                            <a:pt x="1305" y="297"/>
                          </a:lnTo>
                          <a:lnTo>
                            <a:pt x="1295" y="302"/>
                          </a:lnTo>
                          <a:lnTo>
                            <a:pt x="1288" y="300"/>
                          </a:lnTo>
                          <a:lnTo>
                            <a:pt x="1287" y="297"/>
                          </a:lnTo>
                          <a:lnTo>
                            <a:pt x="1290" y="296"/>
                          </a:lnTo>
                          <a:lnTo>
                            <a:pt x="1285" y="297"/>
                          </a:lnTo>
                          <a:lnTo>
                            <a:pt x="1284" y="293"/>
                          </a:lnTo>
                          <a:lnTo>
                            <a:pt x="1280" y="294"/>
                          </a:lnTo>
                          <a:lnTo>
                            <a:pt x="1272" y="292"/>
                          </a:lnTo>
                          <a:lnTo>
                            <a:pt x="1279" y="296"/>
                          </a:lnTo>
                          <a:lnTo>
                            <a:pt x="1275" y="296"/>
                          </a:lnTo>
                          <a:lnTo>
                            <a:pt x="1278" y="298"/>
                          </a:lnTo>
                          <a:lnTo>
                            <a:pt x="1276" y="299"/>
                          </a:lnTo>
                          <a:lnTo>
                            <a:pt x="1267" y="294"/>
                          </a:lnTo>
                          <a:lnTo>
                            <a:pt x="1275" y="303"/>
                          </a:lnTo>
                          <a:lnTo>
                            <a:pt x="1273" y="305"/>
                          </a:lnTo>
                          <a:lnTo>
                            <a:pt x="1263" y="307"/>
                          </a:lnTo>
                          <a:lnTo>
                            <a:pt x="1262" y="303"/>
                          </a:lnTo>
                          <a:lnTo>
                            <a:pt x="1259" y="300"/>
                          </a:lnTo>
                          <a:lnTo>
                            <a:pt x="1250" y="300"/>
                          </a:lnTo>
                          <a:lnTo>
                            <a:pt x="1260" y="302"/>
                          </a:lnTo>
                          <a:lnTo>
                            <a:pt x="1262" y="303"/>
                          </a:lnTo>
                          <a:lnTo>
                            <a:pt x="1260" y="303"/>
                          </a:lnTo>
                          <a:lnTo>
                            <a:pt x="1255" y="305"/>
                          </a:lnTo>
                          <a:lnTo>
                            <a:pt x="1262" y="309"/>
                          </a:lnTo>
                          <a:lnTo>
                            <a:pt x="1255" y="314"/>
                          </a:lnTo>
                          <a:lnTo>
                            <a:pt x="1268" y="311"/>
                          </a:lnTo>
                          <a:lnTo>
                            <a:pt x="1264" y="314"/>
                          </a:lnTo>
                          <a:lnTo>
                            <a:pt x="1269" y="315"/>
                          </a:lnTo>
                          <a:lnTo>
                            <a:pt x="1263" y="318"/>
                          </a:lnTo>
                          <a:lnTo>
                            <a:pt x="1269" y="320"/>
                          </a:lnTo>
                          <a:lnTo>
                            <a:pt x="1265" y="323"/>
                          </a:lnTo>
                          <a:lnTo>
                            <a:pt x="1272" y="321"/>
                          </a:lnTo>
                          <a:lnTo>
                            <a:pt x="1268" y="330"/>
                          </a:lnTo>
                          <a:lnTo>
                            <a:pt x="1272" y="324"/>
                          </a:lnTo>
                          <a:lnTo>
                            <a:pt x="1277" y="328"/>
                          </a:lnTo>
                          <a:lnTo>
                            <a:pt x="1275" y="331"/>
                          </a:lnTo>
                          <a:lnTo>
                            <a:pt x="1279" y="328"/>
                          </a:lnTo>
                          <a:lnTo>
                            <a:pt x="1280" y="331"/>
                          </a:lnTo>
                          <a:lnTo>
                            <a:pt x="1281" y="326"/>
                          </a:lnTo>
                          <a:lnTo>
                            <a:pt x="1285" y="329"/>
                          </a:lnTo>
                          <a:lnTo>
                            <a:pt x="1283" y="331"/>
                          </a:lnTo>
                          <a:lnTo>
                            <a:pt x="1285" y="330"/>
                          </a:lnTo>
                          <a:lnTo>
                            <a:pt x="1281" y="334"/>
                          </a:lnTo>
                          <a:lnTo>
                            <a:pt x="1280" y="335"/>
                          </a:lnTo>
                          <a:lnTo>
                            <a:pt x="1290" y="335"/>
                          </a:lnTo>
                          <a:lnTo>
                            <a:pt x="1286" y="339"/>
                          </a:lnTo>
                          <a:lnTo>
                            <a:pt x="1279" y="339"/>
                          </a:lnTo>
                          <a:lnTo>
                            <a:pt x="1285" y="341"/>
                          </a:lnTo>
                          <a:lnTo>
                            <a:pt x="1286" y="343"/>
                          </a:lnTo>
                          <a:lnTo>
                            <a:pt x="1284" y="344"/>
                          </a:lnTo>
                          <a:lnTo>
                            <a:pt x="1291" y="344"/>
                          </a:lnTo>
                          <a:lnTo>
                            <a:pt x="1285" y="349"/>
                          </a:lnTo>
                          <a:lnTo>
                            <a:pt x="1290" y="352"/>
                          </a:lnTo>
                          <a:lnTo>
                            <a:pt x="1286" y="361"/>
                          </a:lnTo>
                          <a:lnTo>
                            <a:pt x="1279" y="349"/>
                          </a:lnTo>
                          <a:lnTo>
                            <a:pt x="1280" y="360"/>
                          </a:lnTo>
                          <a:lnTo>
                            <a:pt x="1276" y="360"/>
                          </a:lnTo>
                          <a:lnTo>
                            <a:pt x="1277" y="362"/>
                          </a:lnTo>
                          <a:lnTo>
                            <a:pt x="1280" y="367"/>
                          </a:lnTo>
                          <a:lnTo>
                            <a:pt x="1272" y="366"/>
                          </a:lnTo>
                          <a:lnTo>
                            <a:pt x="1273" y="373"/>
                          </a:lnTo>
                          <a:lnTo>
                            <a:pt x="1268" y="375"/>
                          </a:lnTo>
                          <a:lnTo>
                            <a:pt x="1268" y="370"/>
                          </a:lnTo>
                          <a:lnTo>
                            <a:pt x="1257" y="363"/>
                          </a:lnTo>
                          <a:lnTo>
                            <a:pt x="1257" y="367"/>
                          </a:lnTo>
                          <a:lnTo>
                            <a:pt x="1254" y="366"/>
                          </a:lnTo>
                          <a:lnTo>
                            <a:pt x="1254" y="359"/>
                          </a:lnTo>
                          <a:lnTo>
                            <a:pt x="1252" y="360"/>
                          </a:lnTo>
                          <a:lnTo>
                            <a:pt x="1252" y="366"/>
                          </a:lnTo>
                          <a:lnTo>
                            <a:pt x="1249" y="365"/>
                          </a:lnTo>
                          <a:lnTo>
                            <a:pt x="1249" y="360"/>
                          </a:lnTo>
                          <a:lnTo>
                            <a:pt x="1248" y="363"/>
                          </a:lnTo>
                          <a:lnTo>
                            <a:pt x="1246" y="361"/>
                          </a:lnTo>
                          <a:lnTo>
                            <a:pt x="1248" y="357"/>
                          </a:lnTo>
                          <a:lnTo>
                            <a:pt x="1244" y="360"/>
                          </a:lnTo>
                          <a:lnTo>
                            <a:pt x="1237" y="350"/>
                          </a:lnTo>
                          <a:lnTo>
                            <a:pt x="1236" y="359"/>
                          </a:lnTo>
                          <a:lnTo>
                            <a:pt x="1227" y="351"/>
                          </a:lnTo>
                          <a:lnTo>
                            <a:pt x="1221" y="351"/>
                          </a:lnTo>
                          <a:lnTo>
                            <a:pt x="1227" y="363"/>
                          </a:lnTo>
                          <a:lnTo>
                            <a:pt x="1235" y="364"/>
                          </a:lnTo>
                          <a:lnTo>
                            <a:pt x="1232" y="366"/>
                          </a:lnTo>
                          <a:lnTo>
                            <a:pt x="1235" y="365"/>
                          </a:lnTo>
                          <a:lnTo>
                            <a:pt x="1233" y="367"/>
                          </a:lnTo>
                          <a:lnTo>
                            <a:pt x="1237" y="366"/>
                          </a:lnTo>
                          <a:lnTo>
                            <a:pt x="1246" y="374"/>
                          </a:lnTo>
                          <a:lnTo>
                            <a:pt x="1248" y="377"/>
                          </a:lnTo>
                          <a:lnTo>
                            <a:pt x="1245" y="380"/>
                          </a:lnTo>
                          <a:lnTo>
                            <a:pt x="1246" y="381"/>
                          </a:lnTo>
                          <a:lnTo>
                            <a:pt x="1253" y="383"/>
                          </a:lnTo>
                          <a:lnTo>
                            <a:pt x="1248" y="385"/>
                          </a:lnTo>
                          <a:lnTo>
                            <a:pt x="1249" y="388"/>
                          </a:lnTo>
                          <a:lnTo>
                            <a:pt x="1211" y="382"/>
                          </a:lnTo>
                          <a:lnTo>
                            <a:pt x="1199" y="375"/>
                          </a:lnTo>
                          <a:lnTo>
                            <a:pt x="1198" y="373"/>
                          </a:lnTo>
                          <a:lnTo>
                            <a:pt x="1202" y="371"/>
                          </a:lnTo>
                          <a:lnTo>
                            <a:pt x="1190" y="371"/>
                          </a:lnTo>
                          <a:lnTo>
                            <a:pt x="1177" y="366"/>
                          </a:lnTo>
                          <a:lnTo>
                            <a:pt x="1183" y="362"/>
                          </a:lnTo>
                          <a:lnTo>
                            <a:pt x="1176" y="365"/>
                          </a:lnTo>
                          <a:lnTo>
                            <a:pt x="1171" y="362"/>
                          </a:lnTo>
                          <a:lnTo>
                            <a:pt x="1172" y="357"/>
                          </a:lnTo>
                          <a:lnTo>
                            <a:pt x="1167" y="356"/>
                          </a:lnTo>
                          <a:lnTo>
                            <a:pt x="1175" y="357"/>
                          </a:lnTo>
                          <a:lnTo>
                            <a:pt x="1183" y="353"/>
                          </a:lnTo>
                          <a:lnTo>
                            <a:pt x="1177" y="354"/>
                          </a:lnTo>
                          <a:lnTo>
                            <a:pt x="1180" y="351"/>
                          </a:lnTo>
                          <a:lnTo>
                            <a:pt x="1175" y="349"/>
                          </a:lnTo>
                          <a:lnTo>
                            <a:pt x="1173" y="352"/>
                          </a:lnTo>
                          <a:lnTo>
                            <a:pt x="1167" y="352"/>
                          </a:lnTo>
                          <a:lnTo>
                            <a:pt x="1172" y="346"/>
                          </a:lnTo>
                          <a:lnTo>
                            <a:pt x="1165" y="350"/>
                          </a:lnTo>
                          <a:lnTo>
                            <a:pt x="1166" y="343"/>
                          </a:lnTo>
                          <a:lnTo>
                            <a:pt x="1164" y="346"/>
                          </a:lnTo>
                          <a:lnTo>
                            <a:pt x="1163" y="342"/>
                          </a:lnTo>
                          <a:lnTo>
                            <a:pt x="1157" y="340"/>
                          </a:lnTo>
                          <a:lnTo>
                            <a:pt x="1158" y="335"/>
                          </a:lnTo>
                          <a:lnTo>
                            <a:pt x="1165" y="332"/>
                          </a:lnTo>
                          <a:lnTo>
                            <a:pt x="1153" y="332"/>
                          </a:lnTo>
                          <a:lnTo>
                            <a:pt x="1149" y="339"/>
                          </a:lnTo>
                          <a:lnTo>
                            <a:pt x="1152" y="330"/>
                          </a:lnTo>
                          <a:lnTo>
                            <a:pt x="1145" y="333"/>
                          </a:lnTo>
                          <a:lnTo>
                            <a:pt x="1142" y="330"/>
                          </a:lnTo>
                          <a:lnTo>
                            <a:pt x="1146" y="328"/>
                          </a:lnTo>
                          <a:lnTo>
                            <a:pt x="1145" y="326"/>
                          </a:lnTo>
                          <a:lnTo>
                            <a:pt x="1139" y="329"/>
                          </a:lnTo>
                          <a:lnTo>
                            <a:pt x="1143" y="333"/>
                          </a:lnTo>
                          <a:lnTo>
                            <a:pt x="1137" y="338"/>
                          </a:lnTo>
                          <a:lnTo>
                            <a:pt x="1123" y="332"/>
                          </a:lnTo>
                          <a:lnTo>
                            <a:pt x="1124" y="335"/>
                          </a:lnTo>
                          <a:lnTo>
                            <a:pt x="1120" y="335"/>
                          </a:lnTo>
                          <a:lnTo>
                            <a:pt x="1122" y="338"/>
                          </a:lnTo>
                          <a:lnTo>
                            <a:pt x="1105" y="339"/>
                          </a:lnTo>
                          <a:lnTo>
                            <a:pt x="1104" y="341"/>
                          </a:lnTo>
                          <a:lnTo>
                            <a:pt x="1090" y="338"/>
                          </a:lnTo>
                          <a:lnTo>
                            <a:pt x="1085" y="333"/>
                          </a:lnTo>
                          <a:lnTo>
                            <a:pt x="1091" y="325"/>
                          </a:lnTo>
                          <a:lnTo>
                            <a:pt x="1106" y="321"/>
                          </a:lnTo>
                          <a:lnTo>
                            <a:pt x="1105" y="318"/>
                          </a:lnTo>
                          <a:lnTo>
                            <a:pt x="1110" y="317"/>
                          </a:lnTo>
                          <a:lnTo>
                            <a:pt x="1110" y="315"/>
                          </a:lnTo>
                          <a:lnTo>
                            <a:pt x="1132" y="320"/>
                          </a:lnTo>
                          <a:lnTo>
                            <a:pt x="1134" y="322"/>
                          </a:lnTo>
                          <a:lnTo>
                            <a:pt x="1134" y="323"/>
                          </a:lnTo>
                          <a:lnTo>
                            <a:pt x="1130" y="325"/>
                          </a:lnTo>
                          <a:lnTo>
                            <a:pt x="1131" y="330"/>
                          </a:lnTo>
                          <a:lnTo>
                            <a:pt x="1134" y="326"/>
                          </a:lnTo>
                          <a:lnTo>
                            <a:pt x="1131" y="326"/>
                          </a:lnTo>
                          <a:lnTo>
                            <a:pt x="1139" y="322"/>
                          </a:lnTo>
                          <a:lnTo>
                            <a:pt x="1135" y="324"/>
                          </a:lnTo>
                          <a:lnTo>
                            <a:pt x="1134" y="322"/>
                          </a:lnTo>
                          <a:lnTo>
                            <a:pt x="1130" y="318"/>
                          </a:lnTo>
                          <a:lnTo>
                            <a:pt x="1141" y="320"/>
                          </a:lnTo>
                          <a:lnTo>
                            <a:pt x="1144" y="317"/>
                          </a:lnTo>
                          <a:lnTo>
                            <a:pt x="1152" y="318"/>
                          </a:lnTo>
                          <a:lnTo>
                            <a:pt x="1160" y="313"/>
                          </a:lnTo>
                          <a:lnTo>
                            <a:pt x="1170" y="314"/>
                          </a:lnTo>
                          <a:lnTo>
                            <a:pt x="1171" y="309"/>
                          </a:lnTo>
                          <a:lnTo>
                            <a:pt x="1163" y="301"/>
                          </a:lnTo>
                          <a:lnTo>
                            <a:pt x="1191" y="290"/>
                          </a:lnTo>
                          <a:lnTo>
                            <a:pt x="1199" y="283"/>
                          </a:lnTo>
                          <a:lnTo>
                            <a:pt x="1209" y="281"/>
                          </a:lnTo>
                          <a:lnTo>
                            <a:pt x="1212" y="268"/>
                          </a:lnTo>
                          <a:lnTo>
                            <a:pt x="1208" y="266"/>
                          </a:lnTo>
                          <a:lnTo>
                            <a:pt x="1212" y="260"/>
                          </a:lnTo>
                          <a:lnTo>
                            <a:pt x="1205" y="259"/>
                          </a:lnTo>
                          <a:lnTo>
                            <a:pt x="1211" y="257"/>
                          </a:lnTo>
                          <a:lnTo>
                            <a:pt x="1202" y="259"/>
                          </a:lnTo>
                          <a:lnTo>
                            <a:pt x="1199" y="257"/>
                          </a:lnTo>
                          <a:lnTo>
                            <a:pt x="1206" y="250"/>
                          </a:lnTo>
                          <a:lnTo>
                            <a:pt x="1201" y="250"/>
                          </a:lnTo>
                          <a:lnTo>
                            <a:pt x="1202" y="253"/>
                          </a:lnTo>
                          <a:lnTo>
                            <a:pt x="1199" y="255"/>
                          </a:lnTo>
                          <a:lnTo>
                            <a:pt x="1195" y="253"/>
                          </a:lnTo>
                          <a:lnTo>
                            <a:pt x="1192" y="249"/>
                          </a:lnTo>
                          <a:lnTo>
                            <a:pt x="1196" y="248"/>
                          </a:lnTo>
                          <a:lnTo>
                            <a:pt x="1190" y="248"/>
                          </a:lnTo>
                          <a:lnTo>
                            <a:pt x="1194" y="246"/>
                          </a:lnTo>
                          <a:lnTo>
                            <a:pt x="1190" y="246"/>
                          </a:lnTo>
                          <a:lnTo>
                            <a:pt x="1196" y="244"/>
                          </a:lnTo>
                          <a:lnTo>
                            <a:pt x="1195" y="242"/>
                          </a:lnTo>
                          <a:lnTo>
                            <a:pt x="1187" y="247"/>
                          </a:lnTo>
                          <a:lnTo>
                            <a:pt x="1184" y="244"/>
                          </a:lnTo>
                          <a:lnTo>
                            <a:pt x="1163" y="250"/>
                          </a:lnTo>
                          <a:lnTo>
                            <a:pt x="1166" y="245"/>
                          </a:lnTo>
                          <a:lnTo>
                            <a:pt x="1178" y="244"/>
                          </a:lnTo>
                          <a:lnTo>
                            <a:pt x="1183" y="242"/>
                          </a:lnTo>
                          <a:lnTo>
                            <a:pt x="1185" y="239"/>
                          </a:lnTo>
                          <a:lnTo>
                            <a:pt x="1174" y="234"/>
                          </a:lnTo>
                          <a:lnTo>
                            <a:pt x="1182" y="231"/>
                          </a:lnTo>
                          <a:lnTo>
                            <a:pt x="1167" y="231"/>
                          </a:lnTo>
                          <a:lnTo>
                            <a:pt x="1174" y="230"/>
                          </a:lnTo>
                          <a:lnTo>
                            <a:pt x="1167" y="228"/>
                          </a:lnTo>
                          <a:lnTo>
                            <a:pt x="1174" y="226"/>
                          </a:lnTo>
                          <a:lnTo>
                            <a:pt x="1162" y="229"/>
                          </a:lnTo>
                          <a:lnTo>
                            <a:pt x="1167" y="221"/>
                          </a:lnTo>
                          <a:lnTo>
                            <a:pt x="1156" y="220"/>
                          </a:lnTo>
                          <a:lnTo>
                            <a:pt x="1158" y="218"/>
                          </a:lnTo>
                          <a:lnTo>
                            <a:pt x="1151" y="216"/>
                          </a:lnTo>
                          <a:lnTo>
                            <a:pt x="1156" y="214"/>
                          </a:lnTo>
                          <a:lnTo>
                            <a:pt x="1154" y="211"/>
                          </a:lnTo>
                          <a:lnTo>
                            <a:pt x="1149" y="217"/>
                          </a:lnTo>
                          <a:lnTo>
                            <a:pt x="1142" y="217"/>
                          </a:lnTo>
                          <a:lnTo>
                            <a:pt x="1151" y="219"/>
                          </a:lnTo>
                          <a:lnTo>
                            <a:pt x="1149" y="226"/>
                          </a:lnTo>
                          <a:lnTo>
                            <a:pt x="1133" y="228"/>
                          </a:lnTo>
                          <a:lnTo>
                            <a:pt x="1106" y="223"/>
                          </a:lnTo>
                          <a:lnTo>
                            <a:pt x="1115" y="229"/>
                          </a:lnTo>
                          <a:lnTo>
                            <a:pt x="1112" y="230"/>
                          </a:lnTo>
                          <a:lnTo>
                            <a:pt x="1104" y="226"/>
                          </a:lnTo>
                          <a:lnTo>
                            <a:pt x="1095" y="229"/>
                          </a:lnTo>
                          <a:lnTo>
                            <a:pt x="1085" y="225"/>
                          </a:lnTo>
                          <a:lnTo>
                            <a:pt x="1043" y="225"/>
                          </a:lnTo>
                          <a:lnTo>
                            <a:pt x="1037" y="220"/>
                          </a:lnTo>
                          <a:lnTo>
                            <a:pt x="1044" y="215"/>
                          </a:lnTo>
                          <a:lnTo>
                            <a:pt x="1037" y="218"/>
                          </a:lnTo>
                          <a:lnTo>
                            <a:pt x="1034" y="216"/>
                          </a:lnTo>
                          <a:lnTo>
                            <a:pt x="1030" y="217"/>
                          </a:lnTo>
                          <a:lnTo>
                            <a:pt x="1031" y="219"/>
                          </a:lnTo>
                          <a:lnTo>
                            <a:pt x="1017" y="220"/>
                          </a:lnTo>
                          <a:lnTo>
                            <a:pt x="1007" y="215"/>
                          </a:lnTo>
                          <a:lnTo>
                            <a:pt x="1006" y="207"/>
                          </a:lnTo>
                          <a:lnTo>
                            <a:pt x="1010" y="206"/>
                          </a:lnTo>
                          <a:lnTo>
                            <a:pt x="1007" y="204"/>
                          </a:lnTo>
                          <a:lnTo>
                            <a:pt x="1027" y="207"/>
                          </a:lnTo>
                          <a:lnTo>
                            <a:pt x="1042" y="206"/>
                          </a:lnTo>
                          <a:lnTo>
                            <a:pt x="1034" y="200"/>
                          </a:lnTo>
                          <a:lnTo>
                            <a:pt x="1008" y="199"/>
                          </a:lnTo>
                          <a:lnTo>
                            <a:pt x="1006" y="197"/>
                          </a:lnTo>
                          <a:lnTo>
                            <a:pt x="1009" y="194"/>
                          </a:lnTo>
                          <a:lnTo>
                            <a:pt x="1013" y="192"/>
                          </a:lnTo>
                          <a:lnTo>
                            <a:pt x="1013" y="188"/>
                          </a:lnTo>
                          <a:lnTo>
                            <a:pt x="1017" y="185"/>
                          </a:lnTo>
                          <a:lnTo>
                            <a:pt x="1024" y="184"/>
                          </a:lnTo>
                          <a:lnTo>
                            <a:pt x="1020" y="183"/>
                          </a:lnTo>
                          <a:lnTo>
                            <a:pt x="1023" y="178"/>
                          </a:lnTo>
                          <a:lnTo>
                            <a:pt x="1033" y="174"/>
                          </a:lnTo>
                          <a:lnTo>
                            <a:pt x="1034" y="172"/>
                          </a:lnTo>
                          <a:lnTo>
                            <a:pt x="1038" y="173"/>
                          </a:lnTo>
                          <a:lnTo>
                            <a:pt x="1041" y="168"/>
                          </a:lnTo>
                          <a:lnTo>
                            <a:pt x="1050" y="163"/>
                          </a:lnTo>
                          <a:lnTo>
                            <a:pt x="1070" y="156"/>
                          </a:lnTo>
                          <a:lnTo>
                            <a:pt x="1088" y="153"/>
                          </a:lnTo>
                          <a:lnTo>
                            <a:pt x="1117" y="154"/>
                          </a:lnTo>
                          <a:lnTo>
                            <a:pt x="1095" y="161"/>
                          </a:lnTo>
                          <a:lnTo>
                            <a:pt x="1073" y="173"/>
                          </a:lnTo>
                          <a:lnTo>
                            <a:pt x="1076" y="178"/>
                          </a:lnTo>
                          <a:lnTo>
                            <a:pt x="1068" y="186"/>
                          </a:lnTo>
                          <a:lnTo>
                            <a:pt x="1068" y="190"/>
                          </a:lnTo>
                          <a:lnTo>
                            <a:pt x="1079" y="200"/>
                          </a:lnTo>
                          <a:lnTo>
                            <a:pt x="1045" y="206"/>
                          </a:lnTo>
                          <a:lnTo>
                            <a:pt x="1075" y="202"/>
                          </a:lnTo>
                          <a:lnTo>
                            <a:pt x="1074" y="204"/>
                          </a:lnTo>
                          <a:lnTo>
                            <a:pt x="1071" y="204"/>
                          </a:lnTo>
                          <a:lnTo>
                            <a:pt x="1073" y="207"/>
                          </a:lnTo>
                          <a:lnTo>
                            <a:pt x="1081" y="198"/>
                          </a:lnTo>
                          <a:lnTo>
                            <a:pt x="1085" y="196"/>
                          </a:lnTo>
                          <a:lnTo>
                            <a:pt x="1088" y="193"/>
                          </a:lnTo>
                          <a:lnTo>
                            <a:pt x="1078" y="193"/>
                          </a:lnTo>
                          <a:lnTo>
                            <a:pt x="1072" y="186"/>
                          </a:lnTo>
                          <a:lnTo>
                            <a:pt x="1081" y="185"/>
                          </a:lnTo>
                          <a:lnTo>
                            <a:pt x="1084" y="182"/>
                          </a:lnTo>
                          <a:lnTo>
                            <a:pt x="1091" y="182"/>
                          </a:lnTo>
                          <a:lnTo>
                            <a:pt x="1098" y="187"/>
                          </a:lnTo>
                          <a:lnTo>
                            <a:pt x="1093" y="182"/>
                          </a:lnTo>
                          <a:lnTo>
                            <a:pt x="1101" y="179"/>
                          </a:lnTo>
                          <a:lnTo>
                            <a:pt x="1091" y="179"/>
                          </a:lnTo>
                          <a:lnTo>
                            <a:pt x="1088" y="175"/>
                          </a:lnTo>
                          <a:lnTo>
                            <a:pt x="1092" y="169"/>
                          </a:lnTo>
                          <a:lnTo>
                            <a:pt x="1095" y="168"/>
                          </a:lnTo>
                          <a:lnTo>
                            <a:pt x="1114" y="173"/>
                          </a:lnTo>
                          <a:lnTo>
                            <a:pt x="1104" y="168"/>
                          </a:lnTo>
                          <a:lnTo>
                            <a:pt x="1095" y="167"/>
                          </a:lnTo>
                          <a:lnTo>
                            <a:pt x="1100" y="165"/>
                          </a:lnTo>
                          <a:lnTo>
                            <a:pt x="1122" y="168"/>
                          </a:lnTo>
                          <a:lnTo>
                            <a:pt x="1104" y="164"/>
                          </a:lnTo>
                          <a:lnTo>
                            <a:pt x="1109" y="162"/>
                          </a:lnTo>
                          <a:lnTo>
                            <a:pt x="1116" y="164"/>
                          </a:lnTo>
                          <a:lnTo>
                            <a:pt x="1114" y="161"/>
                          </a:lnTo>
                          <a:lnTo>
                            <a:pt x="1122" y="158"/>
                          </a:lnTo>
                          <a:lnTo>
                            <a:pt x="1127" y="162"/>
                          </a:lnTo>
                          <a:lnTo>
                            <a:pt x="1130" y="159"/>
                          </a:lnTo>
                          <a:lnTo>
                            <a:pt x="1125" y="158"/>
                          </a:lnTo>
                          <a:lnTo>
                            <a:pt x="1130" y="157"/>
                          </a:lnTo>
                          <a:lnTo>
                            <a:pt x="1145" y="154"/>
                          </a:lnTo>
                          <a:lnTo>
                            <a:pt x="1163" y="154"/>
                          </a:lnTo>
                          <a:lnTo>
                            <a:pt x="1165" y="158"/>
                          </a:lnTo>
                          <a:lnTo>
                            <a:pt x="1161" y="163"/>
                          </a:lnTo>
                          <a:lnTo>
                            <a:pt x="1168" y="165"/>
                          </a:lnTo>
                          <a:lnTo>
                            <a:pt x="1164" y="169"/>
                          </a:lnTo>
                          <a:lnTo>
                            <a:pt x="1166" y="173"/>
                          </a:lnTo>
                          <a:lnTo>
                            <a:pt x="1143" y="182"/>
                          </a:lnTo>
                          <a:lnTo>
                            <a:pt x="1160" y="177"/>
                          </a:lnTo>
                          <a:lnTo>
                            <a:pt x="1157" y="179"/>
                          </a:lnTo>
                          <a:lnTo>
                            <a:pt x="1149" y="183"/>
                          </a:lnTo>
                          <a:lnTo>
                            <a:pt x="1152" y="185"/>
                          </a:lnTo>
                          <a:lnTo>
                            <a:pt x="1144" y="186"/>
                          </a:lnTo>
                          <a:lnTo>
                            <a:pt x="1149" y="186"/>
                          </a:lnTo>
                          <a:lnTo>
                            <a:pt x="1143" y="188"/>
                          </a:lnTo>
                          <a:lnTo>
                            <a:pt x="1154" y="186"/>
                          </a:lnTo>
                          <a:lnTo>
                            <a:pt x="1155" y="183"/>
                          </a:lnTo>
                          <a:lnTo>
                            <a:pt x="1160" y="181"/>
                          </a:lnTo>
                          <a:lnTo>
                            <a:pt x="1166" y="184"/>
                          </a:lnTo>
                          <a:lnTo>
                            <a:pt x="1162" y="181"/>
                          </a:lnTo>
                          <a:lnTo>
                            <a:pt x="1170" y="177"/>
                          </a:lnTo>
                          <a:lnTo>
                            <a:pt x="1170" y="181"/>
                          </a:lnTo>
                          <a:lnTo>
                            <a:pt x="1166" y="183"/>
                          </a:lnTo>
                          <a:lnTo>
                            <a:pt x="1174" y="179"/>
                          </a:lnTo>
                          <a:lnTo>
                            <a:pt x="1177" y="182"/>
                          </a:lnTo>
                          <a:lnTo>
                            <a:pt x="1171" y="187"/>
                          </a:lnTo>
                          <a:lnTo>
                            <a:pt x="1178" y="189"/>
                          </a:lnTo>
                          <a:lnTo>
                            <a:pt x="1175" y="186"/>
                          </a:lnTo>
                          <a:lnTo>
                            <a:pt x="1178" y="184"/>
                          </a:lnTo>
                          <a:lnTo>
                            <a:pt x="1183" y="188"/>
                          </a:lnTo>
                          <a:lnTo>
                            <a:pt x="1188" y="190"/>
                          </a:lnTo>
                          <a:lnTo>
                            <a:pt x="1186" y="187"/>
                          </a:lnTo>
                          <a:lnTo>
                            <a:pt x="1178" y="183"/>
                          </a:lnTo>
                          <a:lnTo>
                            <a:pt x="1184" y="179"/>
                          </a:lnTo>
                          <a:lnTo>
                            <a:pt x="1184" y="184"/>
                          </a:lnTo>
                          <a:lnTo>
                            <a:pt x="1187" y="181"/>
                          </a:lnTo>
                          <a:lnTo>
                            <a:pt x="1204" y="184"/>
                          </a:lnTo>
                          <a:lnTo>
                            <a:pt x="1186" y="178"/>
                          </a:lnTo>
                          <a:lnTo>
                            <a:pt x="1195" y="174"/>
                          </a:lnTo>
                          <a:lnTo>
                            <a:pt x="1213" y="173"/>
                          </a:lnTo>
                          <a:lnTo>
                            <a:pt x="1222" y="177"/>
                          </a:lnTo>
                          <a:lnTo>
                            <a:pt x="1226" y="175"/>
                          </a:lnTo>
                          <a:lnTo>
                            <a:pt x="1235" y="177"/>
                          </a:lnTo>
                          <a:lnTo>
                            <a:pt x="1236" y="182"/>
                          </a:lnTo>
                          <a:lnTo>
                            <a:pt x="1217" y="185"/>
                          </a:lnTo>
                          <a:lnTo>
                            <a:pt x="1211" y="188"/>
                          </a:lnTo>
                          <a:lnTo>
                            <a:pt x="1222" y="185"/>
                          </a:lnTo>
                          <a:lnTo>
                            <a:pt x="1229" y="185"/>
                          </a:lnTo>
                          <a:lnTo>
                            <a:pt x="1212" y="193"/>
                          </a:lnTo>
                          <a:lnTo>
                            <a:pt x="1233" y="184"/>
                          </a:lnTo>
                          <a:lnTo>
                            <a:pt x="1244" y="186"/>
                          </a:lnTo>
                          <a:lnTo>
                            <a:pt x="1239" y="189"/>
                          </a:lnTo>
                          <a:lnTo>
                            <a:pt x="1222" y="193"/>
                          </a:lnTo>
                          <a:lnTo>
                            <a:pt x="1227" y="193"/>
                          </a:lnTo>
                          <a:lnTo>
                            <a:pt x="1218" y="196"/>
                          </a:lnTo>
                          <a:lnTo>
                            <a:pt x="1232" y="193"/>
                          </a:lnTo>
                          <a:lnTo>
                            <a:pt x="1223" y="196"/>
                          </a:lnTo>
                          <a:lnTo>
                            <a:pt x="1227" y="198"/>
                          </a:lnTo>
                          <a:lnTo>
                            <a:pt x="1218" y="203"/>
                          </a:lnTo>
                          <a:lnTo>
                            <a:pt x="1228" y="198"/>
                          </a:lnTo>
                          <a:lnTo>
                            <a:pt x="1229" y="195"/>
                          </a:lnTo>
                          <a:lnTo>
                            <a:pt x="1240" y="192"/>
                          </a:lnTo>
                          <a:lnTo>
                            <a:pt x="1237" y="195"/>
                          </a:lnTo>
                          <a:lnTo>
                            <a:pt x="1244" y="190"/>
                          </a:lnTo>
                          <a:lnTo>
                            <a:pt x="1248" y="192"/>
                          </a:lnTo>
                          <a:lnTo>
                            <a:pt x="1234" y="197"/>
                          </a:lnTo>
                          <a:lnTo>
                            <a:pt x="1237" y="197"/>
                          </a:lnTo>
                          <a:lnTo>
                            <a:pt x="1232" y="202"/>
                          </a:lnTo>
                          <a:lnTo>
                            <a:pt x="1245" y="195"/>
                          </a:lnTo>
                          <a:lnTo>
                            <a:pt x="1243" y="198"/>
                          </a:lnTo>
                          <a:lnTo>
                            <a:pt x="1246" y="198"/>
                          </a:lnTo>
                          <a:lnTo>
                            <a:pt x="1235" y="205"/>
                          </a:lnTo>
                          <a:lnTo>
                            <a:pt x="1247" y="199"/>
                          </a:lnTo>
                          <a:lnTo>
                            <a:pt x="1249" y="200"/>
                          </a:lnTo>
                          <a:lnTo>
                            <a:pt x="1246" y="202"/>
                          </a:lnTo>
                          <a:lnTo>
                            <a:pt x="1242" y="206"/>
                          </a:lnTo>
                          <a:lnTo>
                            <a:pt x="1262" y="193"/>
                          </a:lnTo>
                          <a:lnTo>
                            <a:pt x="1276" y="197"/>
                          </a:lnTo>
                          <a:lnTo>
                            <a:pt x="1277" y="200"/>
                          </a:lnTo>
                          <a:lnTo>
                            <a:pt x="1249" y="209"/>
                          </a:lnTo>
                          <a:lnTo>
                            <a:pt x="1257" y="208"/>
                          </a:lnTo>
                          <a:lnTo>
                            <a:pt x="1248" y="213"/>
                          </a:lnTo>
                          <a:lnTo>
                            <a:pt x="1283" y="204"/>
                          </a:lnTo>
                          <a:lnTo>
                            <a:pt x="1283" y="207"/>
                          </a:lnTo>
                          <a:lnTo>
                            <a:pt x="1277" y="210"/>
                          </a:lnTo>
                          <a:lnTo>
                            <a:pt x="1263" y="213"/>
                          </a:lnTo>
                          <a:lnTo>
                            <a:pt x="1257" y="217"/>
                          </a:lnTo>
                          <a:lnTo>
                            <a:pt x="1255" y="219"/>
                          </a:lnTo>
                          <a:lnTo>
                            <a:pt x="1263" y="214"/>
                          </a:lnTo>
                          <a:lnTo>
                            <a:pt x="1267" y="215"/>
                          </a:lnTo>
                          <a:lnTo>
                            <a:pt x="1257" y="224"/>
                          </a:lnTo>
                          <a:lnTo>
                            <a:pt x="1272" y="213"/>
                          </a:lnTo>
                          <a:lnTo>
                            <a:pt x="1290" y="208"/>
                          </a:lnTo>
                          <a:lnTo>
                            <a:pt x="1293" y="208"/>
                          </a:lnTo>
                          <a:lnTo>
                            <a:pt x="1288" y="210"/>
                          </a:lnTo>
                          <a:lnTo>
                            <a:pt x="1278" y="213"/>
                          </a:lnTo>
                          <a:lnTo>
                            <a:pt x="1277" y="216"/>
                          </a:lnTo>
                          <a:lnTo>
                            <a:pt x="1296" y="209"/>
                          </a:lnTo>
                          <a:lnTo>
                            <a:pt x="1309" y="214"/>
                          </a:lnTo>
                          <a:lnTo>
                            <a:pt x="1306" y="217"/>
                          </a:lnTo>
                          <a:lnTo>
                            <a:pt x="1305" y="216"/>
                          </a:lnTo>
                          <a:lnTo>
                            <a:pt x="1300" y="218"/>
                          </a:lnTo>
                          <a:lnTo>
                            <a:pt x="1286" y="221"/>
                          </a:lnTo>
                          <a:lnTo>
                            <a:pt x="1276" y="225"/>
                          </a:lnTo>
                          <a:lnTo>
                            <a:pt x="1280" y="225"/>
                          </a:lnTo>
                          <a:lnTo>
                            <a:pt x="1269" y="228"/>
                          </a:lnTo>
                          <a:lnTo>
                            <a:pt x="1280" y="226"/>
                          </a:lnTo>
                          <a:lnTo>
                            <a:pt x="1285" y="221"/>
                          </a:lnTo>
                          <a:lnTo>
                            <a:pt x="1300" y="220"/>
                          </a:lnTo>
                          <a:lnTo>
                            <a:pt x="1287" y="227"/>
                          </a:lnTo>
                          <a:lnTo>
                            <a:pt x="1285" y="228"/>
                          </a:lnTo>
                          <a:lnTo>
                            <a:pt x="1281" y="228"/>
                          </a:lnTo>
                          <a:lnTo>
                            <a:pt x="1278" y="228"/>
                          </a:lnTo>
                          <a:lnTo>
                            <a:pt x="1274" y="232"/>
                          </a:lnTo>
                          <a:lnTo>
                            <a:pt x="1279" y="229"/>
                          </a:lnTo>
                          <a:lnTo>
                            <a:pt x="1284" y="229"/>
                          </a:lnTo>
                          <a:lnTo>
                            <a:pt x="1306" y="223"/>
                          </a:lnTo>
                          <a:lnTo>
                            <a:pt x="1305" y="221"/>
                          </a:lnTo>
                          <a:lnTo>
                            <a:pt x="1308" y="219"/>
                          </a:lnTo>
                          <a:lnTo>
                            <a:pt x="1314" y="219"/>
                          </a:lnTo>
                          <a:lnTo>
                            <a:pt x="1318" y="226"/>
                          </a:lnTo>
                          <a:lnTo>
                            <a:pt x="1317" y="230"/>
                          </a:lnTo>
                          <a:lnTo>
                            <a:pt x="1305" y="229"/>
                          </a:lnTo>
                          <a:lnTo>
                            <a:pt x="1298" y="232"/>
                          </a:lnTo>
                          <a:lnTo>
                            <a:pt x="1272" y="234"/>
                          </a:lnTo>
                          <a:lnTo>
                            <a:pt x="1294" y="232"/>
                          </a:lnTo>
                          <a:lnTo>
                            <a:pt x="1318" y="238"/>
                          </a:lnTo>
                          <a:lnTo>
                            <a:pt x="1319" y="240"/>
                          </a:lnTo>
                          <a:lnTo>
                            <a:pt x="1316" y="241"/>
                          </a:lnTo>
                          <a:lnTo>
                            <a:pt x="1296" y="238"/>
                          </a:lnTo>
                          <a:lnTo>
                            <a:pt x="1281" y="238"/>
                          </a:lnTo>
                          <a:lnTo>
                            <a:pt x="1297" y="239"/>
                          </a:lnTo>
                          <a:lnTo>
                            <a:pt x="1291" y="239"/>
                          </a:lnTo>
                          <a:lnTo>
                            <a:pt x="1284" y="240"/>
                          </a:lnTo>
                          <a:lnTo>
                            <a:pt x="1290" y="240"/>
                          </a:lnTo>
                          <a:lnTo>
                            <a:pt x="1283" y="242"/>
                          </a:lnTo>
                          <a:lnTo>
                            <a:pt x="1280" y="245"/>
                          </a:lnTo>
                          <a:lnTo>
                            <a:pt x="1293" y="241"/>
                          </a:lnTo>
                          <a:lnTo>
                            <a:pt x="1300" y="244"/>
                          </a:lnTo>
                          <a:lnTo>
                            <a:pt x="1287" y="245"/>
                          </a:lnTo>
                          <a:lnTo>
                            <a:pt x="1295" y="247"/>
                          </a:lnTo>
                          <a:lnTo>
                            <a:pt x="1274" y="247"/>
                          </a:lnTo>
                          <a:lnTo>
                            <a:pt x="1291" y="250"/>
                          </a:lnTo>
                          <a:lnTo>
                            <a:pt x="1278" y="252"/>
                          </a:lnTo>
                          <a:lnTo>
                            <a:pt x="1298" y="253"/>
                          </a:lnTo>
                          <a:lnTo>
                            <a:pt x="1295" y="257"/>
                          </a:lnTo>
                          <a:lnTo>
                            <a:pt x="1298" y="255"/>
                          </a:lnTo>
                          <a:lnTo>
                            <a:pt x="1309" y="256"/>
                          </a:lnTo>
                          <a:lnTo>
                            <a:pt x="1289" y="259"/>
                          </a:lnTo>
                          <a:lnTo>
                            <a:pt x="1301" y="258"/>
                          </a:lnTo>
                          <a:lnTo>
                            <a:pt x="1293" y="261"/>
                          </a:lnTo>
                          <a:lnTo>
                            <a:pt x="1303" y="258"/>
                          </a:lnTo>
                          <a:lnTo>
                            <a:pt x="1306" y="259"/>
                          </a:lnTo>
                          <a:lnTo>
                            <a:pt x="1300" y="263"/>
                          </a:lnTo>
                          <a:lnTo>
                            <a:pt x="1306" y="261"/>
                          </a:lnTo>
                          <a:lnTo>
                            <a:pt x="1304" y="265"/>
                          </a:lnTo>
                          <a:lnTo>
                            <a:pt x="1307" y="261"/>
                          </a:lnTo>
                          <a:lnTo>
                            <a:pt x="1311" y="261"/>
                          </a:lnTo>
                          <a:lnTo>
                            <a:pt x="1308" y="262"/>
                          </a:lnTo>
                          <a:lnTo>
                            <a:pt x="1311" y="263"/>
                          </a:lnTo>
                          <a:lnTo>
                            <a:pt x="1301" y="267"/>
                          </a:lnTo>
                          <a:lnTo>
                            <a:pt x="1306" y="268"/>
                          </a:lnTo>
                          <a:lnTo>
                            <a:pt x="1317" y="261"/>
                          </a:lnTo>
                          <a:lnTo>
                            <a:pt x="1310" y="271"/>
                          </a:lnTo>
                          <a:lnTo>
                            <a:pt x="1317" y="265"/>
                          </a:lnTo>
                          <a:lnTo>
                            <a:pt x="1322" y="265"/>
                          </a:lnTo>
                          <a:lnTo>
                            <a:pt x="1318" y="268"/>
                          </a:lnTo>
                          <a:lnTo>
                            <a:pt x="1320" y="272"/>
                          </a:lnTo>
                          <a:lnTo>
                            <a:pt x="1319" y="268"/>
                          </a:lnTo>
                          <a:lnTo>
                            <a:pt x="1322" y="266"/>
                          </a:lnTo>
                          <a:lnTo>
                            <a:pt x="1330" y="263"/>
                          </a:lnTo>
                          <a:lnTo>
                            <a:pt x="1334" y="265"/>
                          </a:lnTo>
                          <a:lnTo>
                            <a:pt x="1322" y="271"/>
                          </a:lnTo>
                          <a:lnTo>
                            <a:pt x="1335" y="268"/>
                          </a:lnTo>
                          <a:lnTo>
                            <a:pt x="1336" y="270"/>
                          </a:lnTo>
                          <a:close/>
                          <a:moveTo>
                            <a:pt x="97" y="517"/>
                          </a:moveTo>
                          <a:lnTo>
                            <a:pt x="99" y="512"/>
                          </a:lnTo>
                          <a:lnTo>
                            <a:pt x="79" y="502"/>
                          </a:lnTo>
                          <a:lnTo>
                            <a:pt x="82" y="498"/>
                          </a:lnTo>
                          <a:lnTo>
                            <a:pt x="79" y="497"/>
                          </a:lnTo>
                          <a:lnTo>
                            <a:pt x="84" y="492"/>
                          </a:lnTo>
                          <a:lnTo>
                            <a:pt x="80" y="491"/>
                          </a:lnTo>
                          <a:lnTo>
                            <a:pt x="84" y="489"/>
                          </a:lnTo>
                          <a:lnTo>
                            <a:pt x="89" y="461"/>
                          </a:lnTo>
                          <a:lnTo>
                            <a:pt x="80" y="444"/>
                          </a:lnTo>
                          <a:lnTo>
                            <a:pt x="81" y="441"/>
                          </a:lnTo>
                          <a:lnTo>
                            <a:pt x="86" y="438"/>
                          </a:lnTo>
                          <a:lnTo>
                            <a:pt x="84" y="433"/>
                          </a:lnTo>
                          <a:lnTo>
                            <a:pt x="65" y="437"/>
                          </a:lnTo>
                          <a:lnTo>
                            <a:pt x="65" y="439"/>
                          </a:lnTo>
                          <a:lnTo>
                            <a:pt x="59" y="440"/>
                          </a:lnTo>
                          <a:lnTo>
                            <a:pt x="51" y="447"/>
                          </a:lnTo>
                          <a:lnTo>
                            <a:pt x="47" y="447"/>
                          </a:lnTo>
                          <a:lnTo>
                            <a:pt x="31" y="453"/>
                          </a:lnTo>
                          <a:lnTo>
                            <a:pt x="36" y="445"/>
                          </a:lnTo>
                          <a:lnTo>
                            <a:pt x="28" y="427"/>
                          </a:lnTo>
                          <a:lnTo>
                            <a:pt x="36" y="422"/>
                          </a:lnTo>
                          <a:lnTo>
                            <a:pt x="17" y="425"/>
                          </a:lnTo>
                          <a:lnTo>
                            <a:pt x="4" y="423"/>
                          </a:lnTo>
                          <a:lnTo>
                            <a:pt x="220" y="231"/>
                          </a:lnTo>
                          <a:lnTo>
                            <a:pt x="244" y="235"/>
                          </a:lnTo>
                          <a:lnTo>
                            <a:pt x="259" y="246"/>
                          </a:lnTo>
                          <a:lnTo>
                            <a:pt x="283" y="251"/>
                          </a:lnTo>
                          <a:lnTo>
                            <a:pt x="282" y="247"/>
                          </a:lnTo>
                          <a:lnTo>
                            <a:pt x="295" y="246"/>
                          </a:lnTo>
                          <a:lnTo>
                            <a:pt x="297" y="250"/>
                          </a:lnTo>
                          <a:lnTo>
                            <a:pt x="299" y="250"/>
                          </a:lnTo>
                          <a:lnTo>
                            <a:pt x="300" y="245"/>
                          </a:lnTo>
                          <a:lnTo>
                            <a:pt x="312" y="239"/>
                          </a:lnTo>
                          <a:lnTo>
                            <a:pt x="333" y="236"/>
                          </a:lnTo>
                          <a:lnTo>
                            <a:pt x="341" y="231"/>
                          </a:lnTo>
                          <a:lnTo>
                            <a:pt x="348" y="231"/>
                          </a:lnTo>
                          <a:lnTo>
                            <a:pt x="347" y="230"/>
                          </a:lnTo>
                          <a:lnTo>
                            <a:pt x="352" y="231"/>
                          </a:lnTo>
                          <a:lnTo>
                            <a:pt x="369" y="226"/>
                          </a:lnTo>
                          <a:lnTo>
                            <a:pt x="369" y="228"/>
                          </a:lnTo>
                          <a:lnTo>
                            <a:pt x="379" y="224"/>
                          </a:lnTo>
                          <a:lnTo>
                            <a:pt x="387" y="221"/>
                          </a:lnTo>
                          <a:lnTo>
                            <a:pt x="393" y="224"/>
                          </a:lnTo>
                          <a:lnTo>
                            <a:pt x="402" y="219"/>
                          </a:lnTo>
                          <a:lnTo>
                            <a:pt x="403" y="223"/>
                          </a:lnTo>
                          <a:lnTo>
                            <a:pt x="399" y="225"/>
                          </a:lnTo>
                          <a:lnTo>
                            <a:pt x="367" y="234"/>
                          </a:lnTo>
                          <a:lnTo>
                            <a:pt x="367" y="231"/>
                          </a:lnTo>
                          <a:lnTo>
                            <a:pt x="351" y="234"/>
                          </a:lnTo>
                          <a:lnTo>
                            <a:pt x="345" y="237"/>
                          </a:lnTo>
                          <a:lnTo>
                            <a:pt x="334" y="239"/>
                          </a:lnTo>
                          <a:lnTo>
                            <a:pt x="326" y="244"/>
                          </a:lnTo>
                          <a:lnTo>
                            <a:pt x="313" y="247"/>
                          </a:lnTo>
                          <a:lnTo>
                            <a:pt x="317" y="250"/>
                          </a:lnTo>
                          <a:lnTo>
                            <a:pt x="315" y="248"/>
                          </a:lnTo>
                          <a:lnTo>
                            <a:pt x="327" y="248"/>
                          </a:lnTo>
                          <a:lnTo>
                            <a:pt x="324" y="247"/>
                          </a:lnTo>
                          <a:lnTo>
                            <a:pt x="327" y="244"/>
                          </a:lnTo>
                          <a:lnTo>
                            <a:pt x="340" y="240"/>
                          </a:lnTo>
                          <a:lnTo>
                            <a:pt x="338" y="241"/>
                          </a:lnTo>
                          <a:lnTo>
                            <a:pt x="350" y="238"/>
                          </a:lnTo>
                          <a:lnTo>
                            <a:pt x="348" y="237"/>
                          </a:lnTo>
                          <a:lnTo>
                            <a:pt x="355" y="235"/>
                          </a:lnTo>
                          <a:lnTo>
                            <a:pt x="357" y="236"/>
                          </a:lnTo>
                          <a:lnTo>
                            <a:pt x="354" y="238"/>
                          </a:lnTo>
                          <a:lnTo>
                            <a:pt x="361" y="235"/>
                          </a:lnTo>
                          <a:lnTo>
                            <a:pt x="356" y="238"/>
                          </a:lnTo>
                          <a:lnTo>
                            <a:pt x="361" y="237"/>
                          </a:lnTo>
                          <a:lnTo>
                            <a:pt x="363" y="234"/>
                          </a:lnTo>
                          <a:lnTo>
                            <a:pt x="364" y="232"/>
                          </a:lnTo>
                          <a:lnTo>
                            <a:pt x="363" y="234"/>
                          </a:lnTo>
                          <a:lnTo>
                            <a:pt x="360" y="237"/>
                          </a:lnTo>
                          <a:lnTo>
                            <a:pt x="365" y="234"/>
                          </a:lnTo>
                          <a:lnTo>
                            <a:pt x="366" y="232"/>
                          </a:lnTo>
                          <a:lnTo>
                            <a:pt x="365" y="234"/>
                          </a:lnTo>
                          <a:lnTo>
                            <a:pt x="360" y="238"/>
                          </a:lnTo>
                          <a:lnTo>
                            <a:pt x="366" y="234"/>
                          </a:lnTo>
                          <a:lnTo>
                            <a:pt x="357" y="241"/>
                          </a:lnTo>
                          <a:lnTo>
                            <a:pt x="367" y="236"/>
                          </a:lnTo>
                          <a:lnTo>
                            <a:pt x="378" y="231"/>
                          </a:lnTo>
                          <a:lnTo>
                            <a:pt x="406" y="226"/>
                          </a:lnTo>
                          <a:lnTo>
                            <a:pt x="403" y="228"/>
                          </a:lnTo>
                          <a:lnTo>
                            <a:pt x="399" y="228"/>
                          </a:lnTo>
                          <a:lnTo>
                            <a:pt x="397" y="230"/>
                          </a:lnTo>
                          <a:lnTo>
                            <a:pt x="399" y="231"/>
                          </a:lnTo>
                          <a:lnTo>
                            <a:pt x="415" y="226"/>
                          </a:lnTo>
                          <a:lnTo>
                            <a:pt x="418" y="223"/>
                          </a:lnTo>
                          <a:lnTo>
                            <a:pt x="433" y="220"/>
                          </a:lnTo>
                          <a:lnTo>
                            <a:pt x="427" y="217"/>
                          </a:lnTo>
                          <a:lnTo>
                            <a:pt x="434" y="214"/>
                          </a:lnTo>
                          <a:lnTo>
                            <a:pt x="439" y="219"/>
                          </a:lnTo>
                          <a:lnTo>
                            <a:pt x="436" y="234"/>
                          </a:lnTo>
                          <a:lnTo>
                            <a:pt x="444" y="238"/>
                          </a:lnTo>
                          <a:lnTo>
                            <a:pt x="451" y="236"/>
                          </a:lnTo>
                          <a:lnTo>
                            <a:pt x="444" y="236"/>
                          </a:lnTo>
                          <a:lnTo>
                            <a:pt x="451" y="235"/>
                          </a:lnTo>
                          <a:lnTo>
                            <a:pt x="453" y="230"/>
                          </a:lnTo>
                          <a:lnTo>
                            <a:pt x="461" y="230"/>
                          </a:lnTo>
                          <a:lnTo>
                            <a:pt x="457" y="228"/>
                          </a:lnTo>
                          <a:lnTo>
                            <a:pt x="468" y="225"/>
                          </a:lnTo>
                          <a:lnTo>
                            <a:pt x="463" y="225"/>
                          </a:lnTo>
                          <a:lnTo>
                            <a:pt x="474" y="224"/>
                          </a:lnTo>
                          <a:lnTo>
                            <a:pt x="473" y="221"/>
                          </a:lnTo>
                          <a:lnTo>
                            <a:pt x="476" y="224"/>
                          </a:lnTo>
                          <a:lnTo>
                            <a:pt x="467" y="230"/>
                          </a:lnTo>
                          <a:lnTo>
                            <a:pt x="473" y="230"/>
                          </a:lnTo>
                          <a:lnTo>
                            <a:pt x="459" y="237"/>
                          </a:lnTo>
                          <a:lnTo>
                            <a:pt x="475" y="237"/>
                          </a:lnTo>
                          <a:lnTo>
                            <a:pt x="481" y="235"/>
                          </a:lnTo>
                          <a:lnTo>
                            <a:pt x="491" y="228"/>
                          </a:lnTo>
                          <a:lnTo>
                            <a:pt x="517" y="231"/>
                          </a:lnTo>
                          <a:lnTo>
                            <a:pt x="522" y="237"/>
                          </a:lnTo>
                          <a:lnTo>
                            <a:pt x="559" y="247"/>
                          </a:lnTo>
                          <a:lnTo>
                            <a:pt x="574" y="248"/>
                          </a:lnTo>
                          <a:lnTo>
                            <a:pt x="572" y="245"/>
                          </a:lnTo>
                          <a:lnTo>
                            <a:pt x="580" y="245"/>
                          </a:lnTo>
                          <a:lnTo>
                            <a:pt x="590" y="247"/>
                          </a:lnTo>
                          <a:lnTo>
                            <a:pt x="597" y="253"/>
                          </a:lnTo>
                          <a:lnTo>
                            <a:pt x="593" y="259"/>
                          </a:lnTo>
                          <a:lnTo>
                            <a:pt x="573" y="260"/>
                          </a:lnTo>
                          <a:lnTo>
                            <a:pt x="572" y="263"/>
                          </a:lnTo>
                          <a:lnTo>
                            <a:pt x="563" y="266"/>
                          </a:lnTo>
                          <a:lnTo>
                            <a:pt x="568" y="268"/>
                          </a:lnTo>
                          <a:lnTo>
                            <a:pt x="607" y="270"/>
                          </a:lnTo>
                          <a:lnTo>
                            <a:pt x="629" y="269"/>
                          </a:lnTo>
                          <a:lnTo>
                            <a:pt x="648" y="263"/>
                          </a:lnTo>
                          <a:lnTo>
                            <a:pt x="648" y="270"/>
                          </a:lnTo>
                          <a:lnTo>
                            <a:pt x="658" y="270"/>
                          </a:lnTo>
                          <a:lnTo>
                            <a:pt x="654" y="277"/>
                          </a:lnTo>
                          <a:lnTo>
                            <a:pt x="662" y="271"/>
                          </a:lnTo>
                          <a:lnTo>
                            <a:pt x="660" y="277"/>
                          </a:lnTo>
                          <a:lnTo>
                            <a:pt x="663" y="276"/>
                          </a:lnTo>
                          <a:lnTo>
                            <a:pt x="666" y="278"/>
                          </a:lnTo>
                          <a:lnTo>
                            <a:pt x="664" y="283"/>
                          </a:lnTo>
                          <a:lnTo>
                            <a:pt x="654" y="281"/>
                          </a:lnTo>
                          <a:lnTo>
                            <a:pt x="661" y="297"/>
                          </a:lnTo>
                          <a:lnTo>
                            <a:pt x="663" y="286"/>
                          </a:lnTo>
                          <a:lnTo>
                            <a:pt x="668" y="282"/>
                          </a:lnTo>
                          <a:lnTo>
                            <a:pt x="668" y="286"/>
                          </a:lnTo>
                          <a:lnTo>
                            <a:pt x="665" y="286"/>
                          </a:lnTo>
                          <a:lnTo>
                            <a:pt x="664" y="288"/>
                          </a:lnTo>
                          <a:lnTo>
                            <a:pt x="666" y="288"/>
                          </a:lnTo>
                          <a:lnTo>
                            <a:pt x="670" y="284"/>
                          </a:lnTo>
                          <a:lnTo>
                            <a:pt x="672" y="288"/>
                          </a:lnTo>
                          <a:lnTo>
                            <a:pt x="673" y="277"/>
                          </a:lnTo>
                          <a:lnTo>
                            <a:pt x="676" y="274"/>
                          </a:lnTo>
                          <a:lnTo>
                            <a:pt x="673" y="270"/>
                          </a:lnTo>
                          <a:lnTo>
                            <a:pt x="683" y="266"/>
                          </a:lnTo>
                          <a:lnTo>
                            <a:pt x="682" y="262"/>
                          </a:lnTo>
                          <a:lnTo>
                            <a:pt x="690" y="263"/>
                          </a:lnTo>
                          <a:lnTo>
                            <a:pt x="704" y="259"/>
                          </a:lnTo>
                          <a:lnTo>
                            <a:pt x="705" y="261"/>
                          </a:lnTo>
                          <a:lnTo>
                            <a:pt x="709" y="258"/>
                          </a:lnTo>
                          <a:lnTo>
                            <a:pt x="721" y="256"/>
                          </a:lnTo>
                          <a:lnTo>
                            <a:pt x="726" y="251"/>
                          </a:lnTo>
                          <a:lnTo>
                            <a:pt x="711" y="253"/>
                          </a:lnTo>
                          <a:lnTo>
                            <a:pt x="706" y="258"/>
                          </a:lnTo>
                          <a:lnTo>
                            <a:pt x="705" y="256"/>
                          </a:lnTo>
                          <a:lnTo>
                            <a:pt x="695" y="259"/>
                          </a:lnTo>
                          <a:lnTo>
                            <a:pt x="689" y="257"/>
                          </a:lnTo>
                          <a:lnTo>
                            <a:pt x="689" y="260"/>
                          </a:lnTo>
                          <a:lnTo>
                            <a:pt x="675" y="262"/>
                          </a:lnTo>
                          <a:lnTo>
                            <a:pt x="679" y="258"/>
                          </a:lnTo>
                          <a:lnTo>
                            <a:pt x="672" y="259"/>
                          </a:lnTo>
                          <a:lnTo>
                            <a:pt x="685" y="252"/>
                          </a:lnTo>
                          <a:lnTo>
                            <a:pt x="723" y="246"/>
                          </a:lnTo>
                          <a:lnTo>
                            <a:pt x="731" y="250"/>
                          </a:lnTo>
                          <a:lnTo>
                            <a:pt x="727" y="255"/>
                          </a:lnTo>
                          <a:lnTo>
                            <a:pt x="724" y="256"/>
                          </a:lnTo>
                          <a:lnTo>
                            <a:pt x="732" y="257"/>
                          </a:lnTo>
                          <a:lnTo>
                            <a:pt x="730" y="259"/>
                          </a:lnTo>
                          <a:lnTo>
                            <a:pt x="735" y="259"/>
                          </a:lnTo>
                          <a:lnTo>
                            <a:pt x="733" y="263"/>
                          </a:lnTo>
                          <a:lnTo>
                            <a:pt x="752" y="261"/>
                          </a:lnTo>
                          <a:lnTo>
                            <a:pt x="750" y="263"/>
                          </a:lnTo>
                          <a:lnTo>
                            <a:pt x="762" y="269"/>
                          </a:lnTo>
                          <a:lnTo>
                            <a:pt x="792" y="267"/>
                          </a:lnTo>
                          <a:lnTo>
                            <a:pt x="811" y="270"/>
                          </a:lnTo>
                          <a:lnTo>
                            <a:pt x="822" y="268"/>
                          </a:lnTo>
                          <a:lnTo>
                            <a:pt x="818" y="265"/>
                          </a:lnTo>
                          <a:lnTo>
                            <a:pt x="823" y="262"/>
                          </a:lnTo>
                          <a:lnTo>
                            <a:pt x="830" y="272"/>
                          </a:lnTo>
                          <a:lnTo>
                            <a:pt x="838" y="270"/>
                          </a:lnTo>
                          <a:lnTo>
                            <a:pt x="840" y="266"/>
                          </a:lnTo>
                          <a:lnTo>
                            <a:pt x="836" y="263"/>
                          </a:lnTo>
                          <a:lnTo>
                            <a:pt x="827" y="268"/>
                          </a:lnTo>
                          <a:lnTo>
                            <a:pt x="826" y="257"/>
                          </a:lnTo>
                          <a:lnTo>
                            <a:pt x="840" y="257"/>
                          </a:lnTo>
                          <a:lnTo>
                            <a:pt x="839" y="253"/>
                          </a:lnTo>
                          <a:lnTo>
                            <a:pt x="849" y="255"/>
                          </a:lnTo>
                          <a:lnTo>
                            <a:pt x="850" y="259"/>
                          </a:lnTo>
                          <a:lnTo>
                            <a:pt x="859" y="258"/>
                          </a:lnTo>
                          <a:lnTo>
                            <a:pt x="849" y="263"/>
                          </a:lnTo>
                          <a:lnTo>
                            <a:pt x="865" y="259"/>
                          </a:lnTo>
                          <a:lnTo>
                            <a:pt x="853" y="271"/>
                          </a:lnTo>
                          <a:lnTo>
                            <a:pt x="845" y="274"/>
                          </a:lnTo>
                          <a:lnTo>
                            <a:pt x="850" y="274"/>
                          </a:lnTo>
                          <a:lnTo>
                            <a:pt x="845" y="279"/>
                          </a:lnTo>
                          <a:lnTo>
                            <a:pt x="846" y="280"/>
                          </a:lnTo>
                          <a:lnTo>
                            <a:pt x="857" y="277"/>
                          </a:lnTo>
                          <a:lnTo>
                            <a:pt x="849" y="281"/>
                          </a:lnTo>
                          <a:lnTo>
                            <a:pt x="856" y="280"/>
                          </a:lnTo>
                          <a:lnTo>
                            <a:pt x="854" y="284"/>
                          </a:lnTo>
                          <a:lnTo>
                            <a:pt x="838" y="282"/>
                          </a:lnTo>
                          <a:lnTo>
                            <a:pt x="843" y="291"/>
                          </a:lnTo>
                          <a:lnTo>
                            <a:pt x="845" y="289"/>
                          </a:lnTo>
                          <a:lnTo>
                            <a:pt x="843" y="286"/>
                          </a:lnTo>
                          <a:lnTo>
                            <a:pt x="856" y="284"/>
                          </a:lnTo>
                          <a:lnTo>
                            <a:pt x="857" y="281"/>
                          </a:lnTo>
                          <a:lnTo>
                            <a:pt x="862" y="278"/>
                          </a:lnTo>
                          <a:lnTo>
                            <a:pt x="860" y="277"/>
                          </a:lnTo>
                          <a:lnTo>
                            <a:pt x="864" y="273"/>
                          </a:lnTo>
                          <a:lnTo>
                            <a:pt x="860" y="269"/>
                          </a:lnTo>
                          <a:lnTo>
                            <a:pt x="869" y="262"/>
                          </a:lnTo>
                          <a:lnTo>
                            <a:pt x="881" y="263"/>
                          </a:lnTo>
                          <a:lnTo>
                            <a:pt x="907" y="252"/>
                          </a:lnTo>
                          <a:lnTo>
                            <a:pt x="906" y="251"/>
                          </a:lnTo>
                          <a:lnTo>
                            <a:pt x="911" y="248"/>
                          </a:lnTo>
                          <a:lnTo>
                            <a:pt x="911" y="245"/>
                          </a:lnTo>
                          <a:lnTo>
                            <a:pt x="908" y="245"/>
                          </a:lnTo>
                          <a:lnTo>
                            <a:pt x="904" y="247"/>
                          </a:lnTo>
                          <a:lnTo>
                            <a:pt x="908" y="247"/>
                          </a:lnTo>
                          <a:lnTo>
                            <a:pt x="901" y="249"/>
                          </a:lnTo>
                          <a:lnTo>
                            <a:pt x="894" y="249"/>
                          </a:lnTo>
                          <a:lnTo>
                            <a:pt x="897" y="245"/>
                          </a:lnTo>
                          <a:lnTo>
                            <a:pt x="908" y="241"/>
                          </a:lnTo>
                          <a:lnTo>
                            <a:pt x="905" y="241"/>
                          </a:lnTo>
                          <a:lnTo>
                            <a:pt x="908" y="238"/>
                          </a:lnTo>
                          <a:lnTo>
                            <a:pt x="921" y="236"/>
                          </a:lnTo>
                          <a:lnTo>
                            <a:pt x="912" y="241"/>
                          </a:lnTo>
                          <a:lnTo>
                            <a:pt x="922" y="237"/>
                          </a:lnTo>
                          <a:lnTo>
                            <a:pt x="919" y="237"/>
                          </a:lnTo>
                          <a:lnTo>
                            <a:pt x="922" y="235"/>
                          </a:lnTo>
                          <a:lnTo>
                            <a:pt x="910" y="236"/>
                          </a:lnTo>
                          <a:lnTo>
                            <a:pt x="909" y="231"/>
                          </a:lnTo>
                          <a:lnTo>
                            <a:pt x="904" y="234"/>
                          </a:lnTo>
                          <a:lnTo>
                            <a:pt x="890" y="229"/>
                          </a:lnTo>
                          <a:lnTo>
                            <a:pt x="888" y="223"/>
                          </a:lnTo>
                          <a:lnTo>
                            <a:pt x="891" y="219"/>
                          </a:lnTo>
                          <a:lnTo>
                            <a:pt x="900" y="214"/>
                          </a:lnTo>
                          <a:lnTo>
                            <a:pt x="906" y="215"/>
                          </a:lnTo>
                          <a:lnTo>
                            <a:pt x="904" y="213"/>
                          </a:lnTo>
                          <a:lnTo>
                            <a:pt x="908" y="211"/>
                          </a:lnTo>
                          <a:lnTo>
                            <a:pt x="901" y="213"/>
                          </a:lnTo>
                          <a:lnTo>
                            <a:pt x="898" y="209"/>
                          </a:lnTo>
                          <a:lnTo>
                            <a:pt x="907" y="204"/>
                          </a:lnTo>
                          <a:lnTo>
                            <a:pt x="905" y="204"/>
                          </a:lnTo>
                          <a:lnTo>
                            <a:pt x="908" y="200"/>
                          </a:lnTo>
                          <a:lnTo>
                            <a:pt x="918" y="197"/>
                          </a:lnTo>
                          <a:lnTo>
                            <a:pt x="921" y="200"/>
                          </a:lnTo>
                          <a:lnTo>
                            <a:pt x="926" y="198"/>
                          </a:lnTo>
                          <a:lnTo>
                            <a:pt x="922" y="194"/>
                          </a:lnTo>
                          <a:lnTo>
                            <a:pt x="946" y="189"/>
                          </a:lnTo>
                          <a:lnTo>
                            <a:pt x="939" y="187"/>
                          </a:lnTo>
                          <a:lnTo>
                            <a:pt x="949" y="187"/>
                          </a:lnTo>
                          <a:lnTo>
                            <a:pt x="950" y="187"/>
                          </a:lnTo>
                          <a:lnTo>
                            <a:pt x="948" y="189"/>
                          </a:lnTo>
                          <a:lnTo>
                            <a:pt x="945" y="190"/>
                          </a:lnTo>
                          <a:lnTo>
                            <a:pt x="949" y="190"/>
                          </a:lnTo>
                          <a:lnTo>
                            <a:pt x="946" y="193"/>
                          </a:lnTo>
                          <a:lnTo>
                            <a:pt x="958" y="192"/>
                          </a:lnTo>
                          <a:lnTo>
                            <a:pt x="953" y="193"/>
                          </a:lnTo>
                          <a:lnTo>
                            <a:pt x="961" y="199"/>
                          </a:lnTo>
                          <a:lnTo>
                            <a:pt x="959" y="203"/>
                          </a:lnTo>
                          <a:lnTo>
                            <a:pt x="952" y="209"/>
                          </a:lnTo>
                          <a:lnTo>
                            <a:pt x="960" y="213"/>
                          </a:lnTo>
                          <a:lnTo>
                            <a:pt x="958" y="219"/>
                          </a:lnTo>
                          <a:lnTo>
                            <a:pt x="962" y="218"/>
                          </a:lnTo>
                          <a:lnTo>
                            <a:pt x="962" y="221"/>
                          </a:lnTo>
                          <a:lnTo>
                            <a:pt x="952" y="220"/>
                          </a:lnTo>
                          <a:lnTo>
                            <a:pt x="948" y="224"/>
                          </a:lnTo>
                          <a:lnTo>
                            <a:pt x="953" y="225"/>
                          </a:lnTo>
                          <a:lnTo>
                            <a:pt x="934" y="231"/>
                          </a:lnTo>
                          <a:lnTo>
                            <a:pt x="942" y="230"/>
                          </a:lnTo>
                          <a:lnTo>
                            <a:pt x="948" y="235"/>
                          </a:lnTo>
                          <a:lnTo>
                            <a:pt x="959" y="231"/>
                          </a:lnTo>
                          <a:lnTo>
                            <a:pt x="951" y="235"/>
                          </a:lnTo>
                          <a:lnTo>
                            <a:pt x="969" y="236"/>
                          </a:lnTo>
                          <a:lnTo>
                            <a:pt x="963" y="236"/>
                          </a:lnTo>
                          <a:lnTo>
                            <a:pt x="965" y="236"/>
                          </a:lnTo>
                          <a:lnTo>
                            <a:pt x="960" y="237"/>
                          </a:lnTo>
                          <a:lnTo>
                            <a:pt x="957" y="239"/>
                          </a:lnTo>
                          <a:lnTo>
                            <a:pt x="951" y="237"/>
                          </a:lnTo>
                          <a:lnTo>
                            <a:pt x="958" y="247"/>
                          </a:lnTo>
                          <a:lnTo>
                            <a:pt x="949" y="256"/>
                          </a:lnTo>
                          <a:lnTo>
                            <a:pt x="951" y="259"/>
                          </a:lnTo>
                          <a:lnTo>
                            <a:pt x="967" y="250"/>
                          </a:lnTo>
                          <a:lnTo>
                            <a:pt x="971" y="245"/>
                          </a:lnTo>
                          <a:lnTo>
                            <a:pt x="981" y="239"/>
                          </a:lnTo>
                          <a:lnTo>
                            <a:pt x="992" y="246"/>
                          </a:lnTo>
                          <a:lnTo>
                            <a:pt x="993" y="249"/>
                          </a:lnTo>
                          <a:lnTo>
                            <a:pt x="990" y="258"/>
                          </a:lnTo>
                          <a:lnTo>
                            <a:pt x="986" y="260"/>
                          </a:lnTo>
                          <a:lnTo>
                            <a:pt x="983" y="257"/>
                          </a:lnTo>
                          <a:lnTo>
                            <a:pt x="980" y="258"/>
                          </a:lnTo>
                          <a:lnTo>
                            <a:pt x="976" y="265"/>
                          </a:lnTo>
                          <a:lnTo>
                            <a:pt x="975" y="271"/>
                          </a:lnTo>
                          <a:lnTo>
                            <a:pt x="980" y="279"/>
                          </a:lnTo>
                          <a:lnTo>
                            <a:pt x="976" y="282"/>
                          </a:lnTo>
                          <a:lnTo>
                            <a:pt x="987" y="279"/>
                          </a:lnTo>
                          <a:lnTo>
                            <a:pt x="986" y="277"/>
                          </a:lnTo>
                          <a:lnTo>
                            <a:pt x="990" y="276"/>
                          </a:lnTo>
                          <a:lnTo>
                            <a:pt x="994" y="277"/>
                          </a:lnTo>
                          <a:lnTo>
                            <a:pt x="999" y="270"/>
                          </a:lnTo>
                          <a:lnTo>
                            <a:pt x="1014" y="263"/>
                          </a:lnTo>
                          <a:lnTo>
                            <a:pt x="1028" y="249"/>
                          </a:lnTo>
                          <a:lnTo>
                            <a:pt x="1041" y="249"/>
                          </a:lnTo>
                          <a:lnTo>
                            <a:pt x="1037" y="248"/>
                          </a:lnTo>
                          <a:lnTo>
                            <a:pt x="1040" y="247"/>
                          </a:lnTo>
                          <a:lnTo>
                            <a:pt x="1039" y="246"/>
                          </a:lnTo>
                          <a:lnTo>
                            <a:pt x="1049" y="244"/>
                          </a:lnTo>
                          <a:lnTo>
                            <a:pt x="1040" y="240"/>
                          </a:lnTo>
                          <a:lnTo>
                            <a:pt x="1043" y="231"/>
                          </a:lnTo>
                          <a:lnTo>
                            <a:pt x="1049" y="228"/>
                          </a:lnTo>
                          <a:lnTo>
                            <a:pt x="1045" y="227"/>
                          </a:lnTo>
                          <a:lnTo>
                            <a:pt x="1092" y="231"/>
                          </a:lnTo>
                          <a:lnTo>
                            <a:pt x="1085" y="232"/>
                          </a:lnTo>
                          <a:lnTo>
                            <a:pt x="1086" y="235"/>
                          </a:lnTo>
                          <a:lnTo>
                            <a:pt x="1075" y="234"/>
                          </a:lnTo>
                          <a:lnTo>
                            <a:pt x="1089" y="237"/>
                          </a:lnTo>
                          <a:lnTo>
                            <a:pt x="1085" y="239"/>
                          </a:lnTo>
                          <a:lnTo>
                            <a:pt x="1099" y="240"/>
                          </a:lnTo>
                          <a:lnTo>
                            <a:pt x="1084" y="247"/>
                          </a:lnTo>
                          <a:lnTo>
                            <a:pt x="1094" y="247"/>
                          </a:lnTo>
                          <a:lnTo>
                            <a:pt x="1092" y="251"/>
                          </a:lnTo>
                          <a:lnTo>
                            <a:pt x="1079" y="256"/>
                          </a:lnTo>
                          <a:lnTo>
                            <a:pt x="1070" y="255"/>
                          </a:lnTo>
                          <a:lnTo>
                            <a:pt x="1072" y="259"/>
                          </a:lnTo>
                          <a:lnTo>
                            <a:pt x="1070" y="261"/>
                          </a:lnTo>
                          <a:lnTo>
                            <a:pt x="1075" y="260"/>
                          </a:lnTo>
                          <a:lnTo>
                            <a:pt x="1070" y="265"/>
                          </a:lnTo>
                          <a:lnTo>
                            <a:pt x="1070" y="266"/>
                          </a:lnTo>
                          <a:lnTo>
                            <a:pt x="1076" y="276"/>
                          </a:lnTo>
                          <a:lnTo>
                            <a:pt x="1067" y="284"/>
                          </a:lnTo>
                          <a:lnTo>
                            <a:pt x="1060" y="284"/>
                          </a:lnTo>
                          <a:lnTo>
                            <a:pt x="1044" y="292"/>
                          </a:lnTo>
                          <a:lnTo>
                            <a:pt x="1029" y="297"/>
                          </a:lnTo>
                          <a:lnTo>
                            <a:pt x="1022" y="292"/>
                          </a:lnTo>
                          <a:lnTo>
                            <a:pt x="1028" y="287"/>
                          </a:lnTo>
                          <a:lnTo>
                            <a:pt x="1020" y="290"/>
                          </a:lnTo>
                          <a:lnTo>
                            <a:pt x="1019" y="288"/>
                          </a:lnTo>
                          <a:lnTo>
                            <a:pt x="1022" y="284"/>
                          </a:lnTo>
                          <a:lnTo>
                            <a:pt x="1014" y="283"/>
                          </a:lnTo>
                          <a:lnTo>
                            <a:pt x="1018" y="284"/>
                          </a:lnTo>
                          <a:lnTo>
                            <a:pt x="1008" y="287"/>
                          </a:lnTo>
                          <a:lnTo>
                            <a:pt x="1018" y="286"/>
                          </a:lnTo>
                          <a:lnTo>
                            <a:pt x="1016" y="286"/>
                          </a:lnTo>
                          <a:lnTo>
                            <a:pt x="1018" y="288"/>
                          </a:lnTo>
                          <a:lnTo>
                            <a:pt x="1016" y="288"/>
                          </a:lnTo>
                          <a:lnTo>
                            <a:pt x="1021" y="290"/>
                          </a:lnTo>
                          <a:lnTo>
                            <a:pt x="1022" y="300"/>
                          </a:lnTo>
                          <a:lnTo>
                            <a:pt x="1020" y="301"/>
                          </a:lnTo>
                          <a:lnTo>
                            <a:pt x="1012" y="296"/>
                          </a:lnTo>
                          <a:lnTo>
                            <a:pt x="1009" y="298"/>
                          </a:lnTo>
                          <a:lnTo>
                            <a:pt x="1010" y="301"/>
                          </a:lnTo>
                          <a:lnTo>
                            <a:pt x="999" y="299"/>
                          </a:lnTo>
                          <a:lnTo>
                            <a:pt x="999" y="292"/>
                          </a:lnTo>
                          <a:lnTo>
                            <a:pt x="979" y="293"/>
                          </a:lnTo>
                          <a:lnTo>
                            <a:pt x="978" y="298"/>
                          </a:lnTo>
                          <a:lnTo>
                            <a:pt x="987" y="301"/>
                          </a:lnTo>
                          <a:lnTo>
                            <a:pt x="959" y="314"/>
                          </a:lnTo>
                          <a:lnTo>
                            <a:pt x="952" y="318"/>
                          </a:lnTo>
                          <a:lnTo>
                            <a:pt x="942" y="318"/>
                          </a:lnTo>
                          <a:lnTo>
                            <a:pt x="934" y="311"/>
                          </a:lnTo>
                          <a:lnTo>
                            <a:pt x="939" y="311"/>
                          </a:lnTo>
                          <a:lnTo>
                            <a:pt x="926" y="305"/>
                          </a:lnTo>
                          <a:lnTo>
                            <a:pt x="920" y="305"/>
                          </a:lnTo>
                          <a:lnTo>
                            <a:pt x="921" y="308"/>
                          </a:lnTo>
                          <a:lnTo>
                            <a:pt x="898" y="305"/>
                          </a:lnTo>
                          <a:lnTo>
                            <a:pt x="919" y="309"/>
                          </a:lnTo>
                          <a:lnTo>
                            <a:pt x="926" y="318"/>
                          </a:lnTo>
                          <a:lnTo>
                            <a:pt x="956" y="320"/>
                          </a:lnTo>
                          <a:lnTo>
                            <a:pt x="955" y="323"/>
                          </a:lnTo>
                          <a:lnTo>
                            <a:pt x="924" y="342"/>
                          </a:lnTo>
                          <a:lnTo>
                            <a:pt x="911" y="345"/>
                          </a:lnTo>
                          <a:lnTo>
                            <a:pt x="906" y="342"/>
                          </a:lnTo>
                          <a:lnTo>
                            <a:pt x="906" y="346"/>
                          </a:lnTo>
                          <a:lnTo>
                            <a:pt x="899" y="343"/>
                          </a:lnTo>
                          <a:lnTo>
                            <a:pt x="899" y="346"/>
                          </a:lnTo>
                          <a:lnTo>
                            <a:pt x="896" y="343"/>
                          </a:lnTo>
                          <a:lnTo>
                            <a:pt x="898" y="340"/>
                          </a:lnTo>
                          <a:lnTo>
                            <a:pt x="891" y="342"/>
                          </a:lnTo>
                          <a:lnTo>
                            <a:pt x="894" y="346"/>
                          </a:lnTo>
                          <a:lnTo>
                            <a:pt x="887" y="345"/>
                          </a:lnTo>
                          <a:lnTo>
                            <a:pt x="889" y="349"/>
                          </a:lnTo>
                          <a:lnTo>
                            <a:pt x="881" y="353"/>
                          </a:lnTo>
                          <a:lnTo>
                            <a:pt x="854" y="351"/>
                          </a:lnTo>
                          <a:lnTo>
                            <a:pt x="835" y="341"/>
                          </a:lnTo>
                          <a:lnTo>
                            <a:pt x="835" y="344"/>
                          </a:lnTo>
                          <a:lnTo>
                            <a:pt x="832" y="346"/>
                          </a:lnTo>
                          <a:lnTo>
                            <a:pt x="834" y="349"/>
                          </a:lnTo>
                          <a:lnTo>
                            <a:pt x="838" y="349"/>
                          </a:lnTo>
                          <a:lnTo>
                            <a:pt x="837" y="345"/>
                          </a:lnTo>
                          <a:lnTo>
                            <a:pt x="854" y="351"/>
                          </a:lnTo>
                          <a:lnTo>
                            <a:pt x="845" y="355"/>
                          </a:lnTo>
                          <a:lnTo>
                            <a:pt x="859" y="351"/>
                          </a:lnTo>
                          <a:lnTo>
                            <a:pt x="869" y="357"/>
                          </a:lnTo>
                          <a:lnTo>
                            <a:pt x="868" y="364"/>
                          </a:lnTo>
                          <a:lnTo>
                            <a:pt x="852" y="371"/>
                          </a:lnTo>
                          <a:lnTo>
                            <a:pt x="835" y="370"/>
                          </a:lnTo>
                          <a:lnTo>
                            <a:pt x="842" y="374"/>
                          </a:lnTo>
                          <a:lnTo>
                            <a:pt x="826" y="377"/>
                          </a:lnTo>
                          <a:lnTo>
                            <a:pt x="825" y="383"/>
                          </a:lnTo>
                          <a:lnTo>
                            <a:pt x="817" y="380"/>
                          </a:lnTo>
                          <a:lnTo>
                            <a:pt x="820" y="383"/>
                          </a:lnTo>
                          <a:lnTo>
                            <a:pt x="808" y="386"/>
                          </a:lnTo>
                          <a:lnTo>
                            <a:pt x="809" y="387"/>
                          </a:lnTo>
                          <a:lnTo>
                            <a:pt x="807" y="389"/>
                          </a:lnTo>
                          <a:lnTo>
                            <a:pt x="804" y="388"/>
                          </a:lnTo>
                          <a:lnTo>
                            <a:pt x="806" y="392"/>
                          </a:lnTo>
                          <a:lnTo>
                            <a:pt x="791" y="398"/>
                          </a:lnTo>
                          <a:lnTo>
                            <a:pt x="792" y="401"/>
                          </a:lnTo>
                          <a:lnTo>
                            <a:pt x="765" y="418"/>
                          </a:lnTo>
                          <a:lnTo>
                            <a:pt x="755" y="429"/>
                          </a:lnTo>
                          <a:lnTo>
                            <a:pt x="747" y="443"/>
                          </a:lnTo>
                          <a:lnTo>
                            <a:pt x="742" y="448"/>
                          </a:lnTo>
                          <a:lnTo>
                            <a:pt x="743" y="456"/>
                          </a:lnTo>
                          <a:lnTo>
                            <a:pt x="747" y="455"/>
                          </a:lnTo>
                          <a:lnTo>
                            <a:pt x="736" y="467"/>
                          </a:lnTo>
                          <a:lnTo>
                            <a:pt x="748" y="455"/>
                          </a:lnTo>
                          <a:lnTo>
                            <a:pt x="764" y="456"/>
                          </a:lnTo>
                          <a:lnTo>
                            <a:pt x="756" y="486"/>
                          </a:lnTo>
                          <a:lnTo>
                            <a:pt x="743" y="496"/>
                          </a:lnTo>
                          <a:lnTo>
                            <a:pt x="783" y="488"/>
                          </a:lnTo>
                          <a:lnTo>
                            <a:pt x="811" y="497"/>
                          </a:lnTo>
                          <a:lnTo>
                            <a:pt x="819" y="506"/>
                          </a:lnTo>
                          <a:lnTo>
                            <a:pt x="823" y="514"/>
                          </a:lnTo>
                          <a:lnTo>
                            <a:pt x="848" y="523"/>
                          </a:lnTo>
                          <a:lnTo>
                            <a:pt x="855" y="530"/>
                          </a:lnTo>
                          <a:lnTo>
                            <a:pt x="846" y="537"/>
                          </a:lnTo>
                          <a:lnTo>
                            <a:pt x="856" y="530"/>
                          </a:lnTo>
                          <a:lnTo>
                            <a:pt x="900" y="533"/>
                          </a:lnTo>
                          <a:lnTo>
                            <a:pt x="898" y="542"/>
                          </a:lnTo>
                          <a:lnTo>
                            <a:pt x="889" y="552"/>
                          </a:lnTo>
                          <a:lnTo>
                            <a:pt x="888" y="563"/>
                          </a:lnTo>
                          <a:lnTo>
                            <a:pt x="883" y="574"/>
                          </a:lnTo>
                          <a:lnTo>
                            <a:pt x="876" y="581"/>
                          </a:lnTo>
                          <a:lnTo>
                            <a:pt x="883" y="593"/>
                          </a:lnTo>
                          <a:lnTo>
                            <a:pt x="874" y="600"/>
                          </a:lnTo>
                          <a:lnTo>
                            <a:pt x="881" y="598"/>
                          </a:lnTo>
                          <a:lnTo>
                            <a:pt x="891" y="610"/>
                          </a:lnTo>
                          <a:lnTo>
                            <a:pt x="890" y="617"/>
                          </a:lnTo>
                          <a:lnTo>
                            <a:pt x="877" y="625"/>
                          </a:lnTo>
                          <a:lnTo>
                            <a:pt x="891" y="618"/>
                          </a:lnTo>
                          <a:lnTo>
                            <a:pt x="900" y="623"/>
                          </a:lnTo>
                          <a:lnTo>
                            <a:pt x="904" y="632"/>
                          </a:lnTo>
                          <a:lnTo>
                            <a:pt x="903" y="626"/>
                          </a:lnTo>
                          <a:lnTo>
                            <a:pt x="901" y="621"/>
                          </a:lnTo>
                          <a:lnTo>
                            <a:pt x="912" y="611"/>
                          </a:lnTo>
                          <a:lnTo>
                            <a:pt x="917" y="615"/>
                          </a:lnTo>
                          <a:lnTo>
                            <a:pt x="917" y="622"/>
                          </a:lnTo>
                          <a:lnTo>
                            <a:pt x="922" y="612"/>
                          </a:lnTo>
                          <a:lnTo>
                            <a:pt x="920" y="608"/>
                          </a:lnTo>
                          <a:lnTo>
                            <a:pt x="931" y="601"/>
                          </a:lnTo>
                          <a:lnTo>
                            <a:pt x="937" y="593"/>
                          </a:lnTo>
                          <a:lnTo>
                            <a:pt x="934" y="591"/>
                          </a:lnTo>
                          <a:lnTo>
                            <a:pt x="937" y="584"/>
                          </a:lnTo>
                          <a:lnTo>
                            <a:pt x="935" y="583"/>
                          </a:lnTo>
                          <a:lnTo>
                            <a:pt x="938" y="575"/>
                          </a:lnTo>
                          <a:lnTo>
                            <a:pt x="937" y="570"/>
                          </a:lnTo>
                          <a:lnTo>
                            <a:pt x="941" y="569"/>
                          </a:lnTo>
                          <a:lnTo>
                            <a:pt x="939" y="565"/>
                          </a:lnTo>
                          <a:lnTo>
                            <a:pt x="945" y="563"/>
                          </a:lnTo>
                          <a:lnTo>
                            <a:pt x="941" y="561"/>
                          </a:lnTo>
                          <a:lnTo>
                            <a:pt x="945" y="559"/>
                          </a:lnTo>
                          <a:lnTo>
                            <a:pt x="944" y="558"/>
                          </a:lnTo>
                          <a:lnTo>
                            <a:pt x="946" y="555"/>
                          </a:lnTo>
                          <a:lnTo>
                            <a:pt x="941" y="554"/>
                          </a:lnTo>
                          <a:lnTo>
                            <a:pt x="942" y="547"/>
                          </a:lnTo>
                          <a:lnTo>
                            <a:pt x="939" y="544"/>
                          </a:lnTo>
                          <a:lnTo>
                            <a:pt x="981" y="530"/>
                          </a:lnTo>
                          <a:lnTo>
                            <a:pt x="1007" y="514"/>
                          </a:lnTo>
                          <a:lnTo>
                            <a:pt x="1014" y="507"/>
                          </a:lnTo>
                          <a:lnTo>
                            <a:pt x="1022" y="489"/>
                          </a:lnTo>
                          <a:lnTo>
                            <a:pt x="1023" y="477"/>
                          </a:lnTo>
                          <a:lnTo>
                            <a:pt x="1019" y="467"/>
                          </a:lnTo>
                          <a:lnTo>
                            <a:pt x="1006" y="458"/>
                          </a:lnTo>
                          <a:lnTo>
                            <a:pt x="1008" y="457"/>
                          </a:lnTo>
                          <a:lnTo>
                            <a:pt x="1010" y="451"/>
                          </a:lnTo>
                          <a:lnTo>
                            <a:pt x="1012" y="453"/>
                          </a:lnTo>
                          <a:lnTo>
                            <a:pt x="1029" y="441"/>
                          </a:lnTo>
                          <a:lnTo>
                            <a:pt x="1026" y="441"/>
                          </a:lnTo>
                          <a:lnTo>
                            <a:pt x="1030" y="438"/>
                          </a:lnTo>
                          <a:lnTo>
                            <a:pt x="1032" y="435"/>
                          </a:lnTo>
                          <a:lnTo>
                            <a:pt x="1038" y="438"/>
                          </a:lnTo>
                          <a:lnTo>
                            <a:pt x="1035" y="434"/>
                          </a:lnTo>
                          <a:lnTo>
                            <a:pt x="1040" y="433"/>
                          </a:lnTo>
                          <a:lnTo>
                            <a:pt x="1040" y="430"/>
                          </a:lnTo>
                          <a:lnTo>
                            <a:pt x="1053" y="426"/>
                          </a:lnTo>
                          <a:lnTo>
                            <a:pt x="1039" y="427"/>
                          </a:lnTo>
                          <a:lnTo>
                            <a:pt x="1042" y="424"/>
                          </a:lnTo>
                          <a:lnTo>
                            <a:pt x="1041" y="419"/>
                          </a:lnTo>
                          <a:lnTo>
                            <a:pt x="1048" y="417"/>
                          </a:lnTo>
                          <a:lnTo>
                            <a:pt x="1042" y="415"/>
                          </a:lnTo>
                          <a:lnTo>
                            <a:pt x="1050" y="412"/>
                          </a:lnTo>
                          <a:lnTo>
                            <a:pt x="1038" y="412"/>
                          </a:lnTo>
                          <a:lnTo>
                            <a:pt x="1051" y="403"/>
                          </a:lnTo>
                          <a:lnTo>
                            <a:pt x="1052" y="399"/>
                          </a:lnTo>
                          <a:lnTo>
                            <a:pt x="1059" y="396"/>
                          </a:lnTo>
                          <a:lnTo>
                            <a:pt x="1052" y="393"/>
                          </a:lnTo>
                          <a:lnTo>
                            <a:pt x="1057" y="381"/>
                          </a:lnTo>
                          <a:lnTo>
                            <a:pt x="1073" y="375"/>
                          </a:lnTo>
                          <a:lnTo>
                            <a:pt x="1096" y="381"/>
                          </a:lnTo>
                          <a:lnTo>
                            <a:pt x="1092" y="383"/>
                          </a:lnTo>
                          <a:lnTo>
                            <a:pt x="1103" y="381"/>
                          </a:lnTo>
                          <a:lnTo>
                            <a:pt x="1112" y="384"/>
                          </a:lnTo>
                          <a:lnTo>
                            <a:pt x="1112" y="382"/>
                          </a:lnTo>
                          <a:lnTo>
                            <a:pt x="1131" y="376"/>
                          </a:lnTo>
                          <a:lnTo>
                            <a:pt x="1144" y="384"/>
                          </a:lnTo>
                          <a:lnTo>
                            <a:pt x="1139" y="389"/>
                          </a:lnTo>
                          <a:lnTo>
                            <a:pt x="1147" y="389"/>
                          </a:lnTo>
                          <a:lnTo>
                            <a:pt x="1149" y="394"/>
                          </a:lnTo>
                          <a:lnTo>
                            <a:pt x="1151" y="393"/>
                          </a:lnTo>
                          <a:lnTo>
                            <a:pt x="1153" y="396"/>
                          </a:lnTo>
                          <a:lnTo>
                            <a:pt x="1147" y="398"/>
                          </a:lnTo>
                          <a:lnTo>
                            <a:pt x="1153" y="405"/>
                          </a:lnTo>
                          <a:lnTo>
                            <a:pt x="1172" y="406"/>
                          </a:lnTo>
                          <a:lnTo>
                            <a:pt x="1173" y="412"/>
                          </a:lnTo>
                          <a:lnTo>
                            <a:pt x="1178" y="411"/>
                          </a:lnTo>
                          <a:lnTo>
                            <a:pt x="1181" y="406"/>
                          </a:lnTo>
                          <a:lnTo>
                            <a:pt x="1183" y="409"/>
                          </a:lnTo>
                          <a:lnTo>
                            <a:pt x="1172" y="417"/>
                          </a:lnTo>
                          <a:lnTo>
                            <a:pt x="1170" y="427"/>
                          </a:lnTo>
                          <a:lnTo>
                            <a:pt x="1149" y="427"/>
                          </a:lnTo>
                          <a:lnTo>
                            <a:pt x="1167" y="429"/>
                          </a:lnTo>
                          <a:lnTo>
                            <a:pt x="1167" y="433"/>
                          </a:lnTo>
                          <a:lnTo>
                            <a:pt x="1166" y="436"/>
                          </a:lnTo>
                          <a:lnTo>
                            <a:pt x="1162" y="439"/>
                          </a:lnTo>
                          <a:lnTo>
                            <a:pt x="1162" y="443"/>
                          </a:lnTo>
                          <a:lnTo>
                            <a:pt x="1160" y="444"/>
                          </a:lnTo>
                          <a:lnTo>
                            <a:pt x="1167" y="445"/>
                          </a:lnTo>
                          <a:lnTo>
                            <a:pt x="1162" y="447"/>
                          </a:lnTo>
                          <a:lnTo>
                            <a:pt x="1164" y="448"/>
                          </a:lnTo>
                          <a:lnTo>
                            <a:pt x="1157" y="455"/>
                          </a:lnTo>
                          <a:lnTo>
                            <a:pt x="1155" y="449"/>
                          </a:lnTo>
                          <a:lnTo>
                            <a:pt x="1153" y="454"/>
                          </a:lnTo>
                          <a:lnTo>
                            <a:pt x="1146" y="455"/>
                          </a:lnTo>
                          <a:lnTo>
                            <a:pt x="1151" y="459"/>
                          </a:lnTo>
                          <a:lnTo>
                            <a:pt x="1163" y="453"/>
                          </a:lnTo>
                          <a:lnTo>
                            <a:pt x="1176" y="455"/>
                          </a:lnTo>
                          <a:lnTo>
                            <a:pt x="1176" y="462"/>
                          </a:lnTo>
                          <a:lnTo>
                            <a:pt x="1171" y="469"/>
                          </a:lnTo>
                          <a:lnTo>
                            <a:pt x="1150" y="477"/>
                          </a:lnTo>
                          <a:lnTo>
                            <a:pt x="1168" y="471"/>
                          </a:lnTo>
                          <a:lnTo>
                            <a:pt x="1181" y="459"/>
                          </a:lnTo>
                          <a:lnTo>
                            <a:pt x="1181" y="465"/>
                          </a:lnTo>
                          <a:lnTo>
                            <a:pt x="1174" y="470"/>
                          </a:lnTo>
                          <a:lnTo>
                            <a:pt x="1184" y="461"/>
                          </a:lnTo>
                          <a:lnTo>
                            <a:pt x="1178" y="474"/>
                          </a:lnTo>
                          <a:lnTo>
                            <a:pt x="1184" y="467"/>
                          </a:lnTo>
                          <a:lnTo>
                            <a:pt x="1203" y="461"/>
                          </a:lnTo>
                          <a:lnTo>
                            <a:pt x="1211" y="454"/>
                          </a:lnTo>
                          <a:lnTo>
                            <a:pt x="1215" y="458"/>
                          </a:lnTo>
                          <a:lnTo>
                            <a:pt x="1211" y="465"/>
                          </a:lnTo>
                          <a:lnTo>
                            <a:pt x="1216" y="458"/>
                          </a:lnTo>
                          <a:lnTo>
                            <a:pt x="1214" y="455"/>
                          </a:lnTo>
                          <a:lnTo>
                            <a:pt x="1221" y="454"/>
                          </a:lnTo>
                          <a:lnTo>
                            <a:pt x="1217" y="453"/>
                          </a:lnTo>
                          <a:lnTo>
                            <a:pt x="1229" y="449"/>
                          </a:lnTo>
                          <a:lnTo>
                            <a:pt x="1225" y="447"/>
                          </a:lnTo>
                          <a:lnTo>
                            <a:pt x="1229" y="443"/>
                          </a:lnTo>
                          <a:lnTo>
                            <a:pt x="1232" y="445"/>
                          </a:lnTo>
                          <a:lnTo>
                            <a:pt x="1231" y="439"/>
                          </a:lnTo>
                          <a:lnTo>
                            <a:pt x="1238" y="443"/>
                          </a:lnTo>
                          <a:lnTo>
                            <a:pt x="1233" y="439"/>
                          </a:lnTo>
                          <a:lnTo>
                            <a:pt x="1234" y="435"/>
                          </a:lnTo>
                          <a:lnTo>
                            <a:pt x="1238" y="433"/>
                          </a:lnTo>
                          <a:lnTo>
                            <a:pt x="1243" y="434"/>
                          </a:lnTo>
                          <a:lnTo>
                            <a:pt x="1240" y="432"/>
                          </a:lnTo>
                          <a:lnTo>
                            <a:pt x="1252" y="422"/>
                          </a:lnTo>
                          <a:lnTo>
                            <a:pt x="1257" y="425"/>
                          </a:lnTo>
                          <a:lnTo>
                            <a:pt x="1248" y="429"/>
                          </a:lnTo>
                          <a:lnTo>
                            <a:pt x="1256" y="426"/>
                          </a:lnTo>
                          <a:lnTo>
                            <a:pt x="1252" y="432"/>
                          </a:lnTo>
                          <a:lnTo>
                            <a:pt x="1259" y="428"/>
                          </a:lnTo>
                          <a:lnTo>
                            <a:pt x="1255" y="434"/>
                          </a:lnTo>
                          <a:lnTo>
                            <a:pt x="1257" y="437"/>
                          </a:lnTo>
                          <a:lnTo>
                            <a:pt x="1255" y="439"/>
                          </a:lnTo>
                          <a:lnTo>
                            <a:pt x="1259" y="437"/>
                          </a:lnTo>
                          <a:lnTo>
                            <a:pt x="1259" y="441"/>
                          </a:lnTo>
                          <a:lnTo>
                            <a:pt x="1254" y="441"/>
                          </a:lnTo>
                          <a:lnTo>
                            <a:pt x="1264" y="446"/>
                          </a:lnTo>
                          <a:lnTo>
                            <a:pt x="1250" y="450"/>
                          </a:lnTo>
                          <a:lnTo>
                            <a:pt x="1266" y="449"/>
                          </a:lnTo>
                          <a:lnTo>
                            <a:pt x="1263" y="449"/>
                          </a:lnTo>
                          <a:lnTo>
                            <a:pt x="1265" y="451"/>
                          </a:lnTo>
                          <a:lnTo>
                            <a:pt x="1262" y="454"/>
                          </a:lnTo>
                          <a:lnTo>
                            <a:pt x="1266" y="453"/>
                          </a:lnTo>
                          <a:lnTo>
                            <a:pt x="1267" y="457"/>
                          </a:lnTo>
                          <a:lnTo>
                            <a:pt x="1252" y="465"/>
                          </a:lnTo>
                          <a:lnTo>
                            <a:pt x="1259" y="461"/>
                          </a:lnTo>
                          <a:lnTo>
                            <a:pt x="1270" y="461"/>
                          </a:lnTo>
                          <a:lnTo>
                            <a:pt x="1264" y="466"/>
                          </a:lnTo>
                          <a:lnTo>
                            <a:pt x="1266" y="468"/>
                          </a:lnTo>
                          <a:lnTo>
                            <a:pt x="1253" y="472"/>
                          </a:lnTo>
                          <a:lnTo>
                            <a:pt x="1269" y="468"/>
                          </a:lnTo>
                          <a:lnTo>
                            <a:pt x="1267" y="470"/>
                          </a:lnTo>
                          <a:lnTo>
                            <a:pt x="1270" y="471"/>
                          </a:lnTo>
                          <a:lnTo>
                            <a:pt x="1264" y="474"/>
                          </a:lnTo>
                          <a:lnTo>
                            <a:pt x="1273" y="472"/>
                          </a:lnTo>
                          <a:lnTo>
                            <a:pt x="1274" y="480"/>
                          </a:lnTo>
                          <a:lnTo>
                            <a:pt x="1262" y="482"/>
                          </a:lnTo>
                          <a:lnTo>
                            <a:pt x="1272" y="485"/>
                          </a:lnTo>
                          <a:lnTo>
                            <a:pt x="1273" y="486"/>
                          </a:lnTo>
                          <a:lnTo>
                            <a:pt x="1268" y="488"/>
                          </a:lnTo>
                          <a:lnTo>
                            <a:pt x="1277" y="491"/>
                          </a:lnTo>
                          <a:lnTo>
                            <a:pt x="1269" y="498"/>
                          </a:lnTo>
                          <a:lnTo>
                            <a:pt x="1266" y="498"/>
                          </a:lnTo>
                          <a:lnTo>
                            <a:pt x="1268" y="501"/>
                          </a:lnTo>
                          <a:lnTo>
                            <a:pt x="1257" y="499"/>
                          </a:lnTo>
                          <a:lnTo>
                            <a:pt x="1263" y="501"/>
                          </a:lnTo>
                          <a:lnTo>
                            <a:pt x="1258" y="501"/>
                          </a:lnTo>
                          <a:lnTo>
                            <a:pt x="1267" y="503"/>
                          </a:lnTo>
                          <a:lnTo>
                            <a:pt x="1258" y="506"/>
                          </a:lnTo>
                          <a:lnTo>
                            <a:pt x="1265" y="509"/>
                          </a:lnTo>
                          <a:lnTo>
                            <a:pt x="1258" y="509"/>
                          </a:lnTo>
                          <a:lnTo>
                            <a:pt x="1269" y="510"/>
                          </a:lnTo>
                          <a:lnTo>
                            <a:pt x="1267" y="513"/>
                          </a:lnTo>
                          <a:lnTo>
                            <a:pt x="1270" y="514"/>
                          </a:lnTo>
                          <a:lnTo>
                            <a:pt x="1265" y="514"/>
                          </a:lnTo>
                          <a:lnTo>
                            <a:pt x="1277" y="519"/>
                          </a:lnTo>
                          <a:lnTo>
                            <a:pt x="1274" y="521"/>
                          </a:lnTo>
                          <a:lnTo>
                            <a:pt x="1278" y="519"/>
                          </a:lnTo>
                          <a:lnTo>
                            <a:pt x="1276" y="524"/>
                          </a:lnTo>
                          <a:lnTo>
                            <a:pt x="1280" y="520"/>
                          </a:lnTo>
                          <a:lnTo>
                            <a:pt x="1284" y="520"/>
                          </a:lnTo>
                          <a:lnTo>
                            <a:pt x="1278" y="524"/>
                          </a:lnTo>
                          <a:lnTo>
                            <a:pt x="1281" y="524"/>
                          </a:lnTo>
                          <a:lnTo>
                            <a:pt x="1277" y="529"/>
                          </a:lnTo>
                          <a:lnTo>
                            <a:pt x="1283" y="528"/>
                          </a:lnTo>
                          <a:lnTo>
                            <a:pt x="1270" y="537"/>
                          </a:lnTo>
                          <a:lnTo>
                            <a:pt x="1281" y="531"/>
                          </a:lnTo>
                          <a:lnTo>
                            <a:pt x="1283" y="531"/>
                          </a:lnTo>
                          <a:lnTo>
                            <a:pt x="1277" y="537"/>
                          </a:lnTo>
                          <a:lnTo>
                            <a:pt x="1289" y="530"/>
                          </a:lnTo>
                          <a:lnTo>
                            <a:pt x="1288" y="532"/>
                          </a:lnTo>
                          <a:lnTo>
                            <a:pt x="1284" y="534"/>
                          </a:lnTo>
                          <a:lnTo>
                            <a:pt x="1293" y="534"/>
                          </a:lnTo>
                          <a:lnTo>
                            <a:pt x="1281" y="543"/>
                          </a:lnTo>
                          <a:lnTo>
                            <a:pt x="1298" y="532"/>
                          </a:lnTo>
                          <a:lnTo>
                            <a:pt x="1293" y="538"/>
                          </a:lnTo>
                          <a:lnTo>
                            <a:pt x="1300" y="533"/>
                          </a:lnTo>
                          <a:lnTo>
                            <a:pt x="1299" y="540"/>
                          </a:lnTo>
                          <a:lnTo>
                            <a:pt x="1315" y="543"/>
                          </a:lnTo>
                          <a:lnTo>
                            <a:pt x="1324" y="544"/>
                          </a:lnTo>
                          <a:lnTo>
                            <a:pt x="1322" y="548"/>
                          </a:lnTo>
                          <a:lnTo>
                            <a:pt x="1317" y="549"/>
                          </a:lnTo>
                          <a:lnTo>
                            <a:pt x="1320" y="550"/>
                          </a:lnTo>
                          <a:lnTo>
                            <a:pt x="1281" y="558"/>
                          </a:lnTo>
                          <a:lnTo>
                            <a:pt x="1301" y="555"/>
                          </a:lnTo>
                          <a:lnTo>
                            <a:pt x="1270" y="564"/>
                          </a:lnTo>
                          <a:lnTo>
                            <a:pt x="1267" y="570"/>
                          </a:lnTo>
                          <a:lnTo>
                            <a:pt x="1256" y="565"/>
                          </a:lnTo>
                          <a:lnTo>
                            <a:pt x="1267" y="570"/>
                          </a:lnTo>
                          <a:lnTo>
                            <a:pt x="1262" y="573"/>
                          </a:lnTo>
                          <a:lnTo>
                            <a:pt x="1265" y="575"/>
                          </a:lnTo>
                          <a:lnTo>
                            <a:pt x="1273" y="571"/>
                          </a:lnTo>
                          <a:lnTo>
                            <a:pt x="1272" y="570"/>
                          </a:lnTo>
                          <a:lnTo>
                            <a:pt x="1287" y="566"/>
                          </a:lnTo>
                          <a:lnTo>
                            <a:pt x="1293" y="561"/>
                          </a:lnTo>
                          <a:lnTo>
                            <a:pt x="1313" y="558"/>
                          </a:lnTo>
                          <a:lnTo>
                            <a:pt x="1304" y="554"/>
                          </a:lnTo>
                          <a:lnTo>
                            <a:pt x="1319" y="555"/>
                          </a:lnTo>
                          <a:lnTo>
                            <a:pt x="1322" y="563"/>
                          </a:lnTo>
                          <a:lnTo>
                            <a:pt x="1313" y="568"/>
                          </a:lnTo>
                          <a:lnTo>
                            <a:pt x="1317" y="569"/>
                          </a:lnTo>
                          <a:lnTo>
                            <a:pt x="1315" y="571"/>
                          </a:lnTo>
                          <a:lnTo>
                            <a:pt x="1322" y="565"/>
                          </a:lnTo>
                          <a:lnTo>
                            <a:pt x="1332" y="564"/>
                          </a:lnTo>
                          <a:lnTo>
                            <a:pt x="1329" y="566"/>
                          </a:lnTo>
                          <a:lnTo>
                            <a:pt x="1339" y="569"/>
                          </a:lnTo>
                          <a:lnTo>
                            <a:pt x="1335" y="569"/>
                          </a:lnTo>
                          <a:lnTo>
                            <a:pt x="1341" y="573"/>
                          </a:lnTo>
                          <a:lnTo>
                            <a:pt x="1340" y="579"/>
                          </a:lnTo>
                          <a:lnTo>
                            <a:pt x="1332" y="581"/>
                          </a:lnTo>
                          <a:lnTo>
                            <a:pt x="1337" y="583"/>
                          </a:lnTo>
                          <a:lnTo>
                            <a:pt x="1332" y="586"/>
                          </a:lnTo>
                          <a:lnTo>
                            <a:pt x="1336" y="590"/>
                          </a:lnTo>
                          <a:lnTo>
                            <a:pt x="1324" y="590"/>
                          </a:lnTo>
                          <a:lnTo>
                            <a:pt x="1337" y="594"/>
                          </a:lnTo>
                          <a:lnTo>
                            <a:pt x="1327" y="594"/>
                          </a:lnTo>
                          <a:lnTo>
                            <a:pt x="1335" y="597"/>
                          </a:lnTo>
                          <a:lnTo>
                            <a:pt x="1334" y="602"/>
                          </a:lnTo>
                          <a:lnTo>
                            <a:pt x="1306" y="616"/>
                          </a:lnTo>
                          <a:lnTo>
                            <a:pt x="1293" y="615"/>
                          </a:lnTo>
                          <a:lnTo>
                            <a:pt x="1276" y="619"/>
                          </a:lnTo>
                          <a:lnTo>
                            <a:pt x="1275" y="623"/>
                          </a:lnTo>
                          <a:lnTo>
                            <a:pt x="1267" y="625"/>
                          </a:lnTo>
                          <a:lnTo>
                            <a:pt x="1265" y="632"/>
                          </a:lnTo>
                          <a:lnTo>
                            <a:pt x="1244" y="643"/>
                          </a:lnTo>
                          <a:lnTo>
                            <a:pt x="1212" y="646"/>
                          </a:lnTo>
                          <a:lnTo>
                            <a:pt x="1215" y="644"/>
                          </a:lnTo>
                          <a:lnTo>
                            <a:pt x="1201" y="642"/>
                          </a:lnTo>
                          <a:lnTo>
                            <a:pt x="1129" y="643"/>
                          </a:lnTo>
                          <a:lnTo>
                            <a:pt x="1113" y="653"/>
                          </a:lnTo>
                          <a:lnTo>
                            <a:pt x="1104" y="664"/>
                          </a:lnTo>
                          <a:lnTo>
                            <a:pt x="1080" y="669"/>
                          </a:lnTo>
                          <a:lnTo>
                            <a:pt x="1053" y="690"/>
                          </a:lnTo>
                          <a:lnTo>
                            <a:pt x="1032" y="683"/>
                          </a:lnTo>
                          <a:lnTo>
                            <a:pt x="1052" y="690"/>
                          </a:lnTo>
                          <a:lnTo>
                            <a:pt x="1038" y="705"/>
                          </a:lnTo>
                          <a:lnTo>
                            <a:pt x="1012" y="721"/>
                          </a:lnTo>
                          <a:lnTo>
                            <a:pt x="1029" y="716"/>
                          </a:lnTo>
                          <a:lnTo>
                            <a:pt x="1057" y="694"/>
                          </a:lnTo>
                          <a:lnTo>
                            <a:pt x="1084" y="679"/>
                          </a:lnTo>
                          <a:lnTo>
                            <a:pt x="1122" y="666"/>
                          </a:lnTo>
                          <a:lnTo>
                            <a:pt x="1146" y="666"/>
                          </a:lnTo>
                          <a:lnTo>
                            <a:pt x="1157" y="674"/>
                          </a:lnTo>
                          <a:lnTo>
                            <a:pt x="1157" y="676"/>
                          </a:lnTo>
                          <a:lnTo>
                            <a:pt x="1152" y="674"/>
                          </a:lnTo>
                          <a:lnTo>
                            <a:pt x="1156" y="679"/>
                          </a:lnTo>
                          <a:lnTo>
                            <a:pt x="1152" y="684"/>
                          </a:lnTo>
                          <a:lnTo>
                            <a:pt x="1131" y="694"/>
                          </a:lnTo>
                          <a:lnTo>
                            <a:pt x="1122" y="689"/>
                          </a:lnTo>
                          <a:lnTo>
                            <a:pt x="1103" y="694"/>
                          </a:lnTo>
                          <a:lnTo>
                            <a:pt x="1113" y="691"/>
                          </a:lnTo>
                          <a:lnTo>
                            <a:pt x="1122" y="696"/>
                          </a:lnTo>
                          <a:lnTo>
                            <a:pt x="1122" y="701"/>
                          </a:lnTo>
                          <a:lnTo>
                            <a:pt x="1139" y="698"/>
                          </a:lnTo>
                          <a:lnTo>
                            <a:pt x="1141" y="699"/>
                          </a:lnTo>
                          <a:lnTo>
                            <a:pt x="1133" y="708"/>
                          </a:lnTo>
                          <a:lnTo>
                            <a:pt x="1123" y="713"/>
                          </a:lnTo>
                          <a:lnTo>
                            <a:pt x="1133" y="715"/>
                          </a:lnTo>
                          <a:lnTo>
                            <a:pt x="1130" y="719"/>
                          </a:lnTo>
                          <a:lnTo>
                            <a:pt x="1133" y="733"/>
                          </a:lnTo>
                          <a:lnTo>
                            <a:pt x="1144" y="736"/>
                          </a:lnTo>
                          <a:lnTo>
                            <a:pt x="1139" y="738"/>
                          </a:lnTo>
                          <a:lnTo>
                            <a:pt x="1145" y="743"/>
                          </a:lnTo>
                          <a:lnTo>
                            <a:pt x="1163" y="744"/>
                          </a:lnTo>
                          <a:lnTo>
                            <a:pt x="1165" y="748"/>
                          </a:lnTo>
                          <a:lnTo>
                            <a:pt x="1177" y="741"/>
                          </a:lnTo>
                          <a:lnTo>
                            <a:pt x="1176" y="746"/>
                          </a:lnTo>
                          <a:lnTo>
                            <a:pt x="1184" y="746"/>
                          </a:lnTo>
                          <a:lnTo>
                            <a:pt x="1187" y="750"/>
                          </a:lnTo>
                          <a:lnTo>
                            <a:pt x="1184" y="752"/>
                          </a:lnTo>
                          <a:lnTo>
                            <a:pt x="1191" y="754"/>
                          </a:lnTo>
                          <a:lnTo>
                            <a:pt x="1188" y="757"/>
                          </a:lnTo>
                          <a:lnTo>
                            <a:pt x="1141" y="771"/>
                          </a:lnTo>
                          <a:lnTo>
                            <a:pt x="1137" y="768"/>
                          </a:lnTo>
                          <a:lnTo>
                            <a:pt x="1139" y="773"/>
                          </a:lnTo>
                          <a:lnTo>
                            <a:pt x="1135" y="774"/>
                          </a:lnTo>
                          <a:lnTo>
                            <a:pt x="1131" y="772"/>
                          </a:lnTo>
                          <a:lnTo>
                            <a:pt x="1132" y="769"/>
                          </a:lnTo>
                          <a:lnTo>
                            <a:pt x="1127" y="773"/>
                          </a:lnTo>
                          <a:lnTo>
                            <a:pt x="1124" y="772"/>
                          </a:lnTo>
                          <a:lnTo>
                            <a:pt x="1123" y="778"/>
                          </a:lnTo>
                          <a:lnTo>
                            <a:pt x="1094" y="796"/>
                          </a:lnTo>
                          <a:lnTo>
                            <a:pt x="1084" y="788"/>
                          </a:lnTo>
                          <a:lnTo>
                            <a:pt x="1089" y="777"/>
                          </a:lnTo>
                          <a:lnTo>
                            <a:pt x="1095" y="771"/>
                          </a:lnTo>
                          <a:lnTo>
                            <a:pt x="1088" y="774"/>
                          </a:lnTo>
                          <a:lnTo>
                            <a:pt x="1126" y="754"/>
                          </a:lnTo>
                          <a:lnTo>
                            <a:pt x="1130" y="762"/>
                          </a:lnTo>
                          <a:lnTo>
                            <a:pt x="1131" y="757"/>
                          </a:lnTo>
                          <a:lnTo>
                            <a:pt x="1147" y="753"/>
                          </a:lnTo>
                          <a:lnTo>
                            <a:pt x="1117" y="754"/>
                          </a:lnTo>
                          <a:lnTo>
                            <a:pt x="1134" y="743"/>
                          </a:lnTo>
                          <a:lnTo>
                            <a:pt x="1130" y="744"/>
                          </a:lnTo>
                          <a:lnTo>
                            <a:pt x="1126" y="737"/>
                          </a:lnTo>
                          <a:lnTo>
                            <a:pt x="1129" y="742"/>
                          </a:lnTo>
                          <a:lnTo>
                            <a:pt x="1123" y="748"/>
                          </a:lnTo>
                          <a:lnTo>
                            <a:pt x="1100" y="757"/>
                          </a:lnTo>
                          <a:lnTo>
                            <a:pt x="1096" y="754"/>
                          </a:lnTo>
                          <a:lnTo>
                            <a:pt x="1100" y="751"/>
                          </a:lnTo>
                          <a:lnTo>
                            <a:pt x="1095" y="754"/>
                          </a:lnTo>
                          <a:lnTo>
                            <a:pt x="1094" y="757"/>
                          </a:lnTo>
                          <a:lnTo>
                            <a:pt x="1089" y="760"/>
                          </a:lnTo>
                          <a:lnTo>
                            <a:pt x="1075" y="758"/>
                          </a:lnTo>
                          <a:lnTo>
                            <a:pt x="1071" y="755"/>
                          </a:lnTo>
                          <a:lnTo>
                            <a:pt x="1074" y="748"/>
                          </a:lnTo>
                          <a:lnTo>
                            <a:pt x="1069" y="746"/>
                          </a:lnTo>
                          <a:lnTo>
                            <a:pt x="1079" y="715"/>
                          </a:lnTo>
                          <a:lnTo>
                            <a:pt x="1072" y="708"/>
                          </a:lnTo>
                          <a:lnTo>
                            <a:pt x="1060" y="711"/>
                          </a:lnTo>
                          <a:lnTo>
                            <a:pt x="1055" y="706"/>
                          </a:lnTo>
                          <a:lnTo>
                            <a:pt x="1035" y="722"/>
                          </a:lnTo>
                          <a:lnTo>
                            <a:pt x="1027" y="734"/>
                          </a:lnTo>
                          <a:lnTo>
                            <a:pt x="1024" y="741"/>
                          </a:lnTo>
                          <a:lnTo>
                            <a:pt x="1008" y="755"/>
                          </a:lnTo>
                          <a:lnTo>
                            <a:pt x="1000" y="754"/>
                          </a:lnTo>
                          <a:lnTo>
                            <a:pt x="994" y="761"/>
                          </a:lnTo>
                          <a:lnTo>
                            <a:pt x="930" y="762"/>
                          </a:lnTo>
                          <a:lnTo>
                            <a:pt x="896" y="782"/>
                          </a:lnTo>
                          <a:lnTo>
                            <a:pt x="885" y="793"/>
                          </a:lnTo>
                          <a:lnTo>
                            <a:pt x="849" y="793"/>
                          </a:lnTo>
                          <a:lnTo>
                            <a:pt x="839" y="796"/>
                          </a:lnTo>
                          <a:lnTo>
                            <a:pt x="838" y="812"/>
                          </a:lnTo>
                          <a:lnTo>
                            <a:pt x="758" y="837"/>
                          </a:lnTo>
                          <a:lnTo>
                            <a:pt x="753" y="830"/>
                          </a:lnTo>
                          <a:lnTo>
                            <a:pt x="756" y="823"/>
                          </a:lnTo>
                          <a:lnTo>
                            <a:pt x="770" y="816"/>
                          </a:lnTo>
                          <a:lnTo>
                            <a:pt x="786" y="794"/>
                          </a:lnTo>
                          <a:lnTo>
                            <a:pt x="794" y="753"/>
                          </a:lnTo>
                          <a:lnTo>
                            <a:pt x="779" y="742"/>
                          </a:lnTo>
                          <a:lnTo>
                            <a:pt x="784" y="739"/>
                          </a:lnTo>
                          <a:lnTo>
                            <a:pt x="782" y="736"/>
                          </a:lnTo>
                          <a:lnTo>
                            <a:pt x="775" y="737"/>
                          </a:lnTo>
                          <a:lnTo>
                            <a:pt x="776" y="727"/>
                          </a:lnTo>
                          <a:lnTo>
                            <a:pt x="767" y="728"/>
                          </a:lnTo>
                          <a:lnTo>
                            <a:pt x="766" y="718"/>
                          </a:lnTo>
                          <a:lnTo>
                            <a:pt x="717" y="686"/>
                          </a:lnTo>
                          <a:lnTo>
                            <a:pt x="695" y="694"/>
                          </a:lnTo>
                          <a:lnTo>
                            <a:pt x="672" y="691"/>
                          </a:lnTo>
                          <a:lnTo>
                            <a:pt x="671" y="688"/>
                          </a:lnTo>
                          <a:lnTo>
                            <a:pt x="659" y="692"/>
                          </a:lnTo>
                          <a:lnTo>
                            <a:pt x="651" y="686"/>
                          </a:lnTo>
                          <a:lnTo>
                            <a:pt x="644" y="688"/>
                          </a:lnTo>
                          <a:lnTo>
                            <a:pt x="638" y="679"/>
                          </a:lnTo>
                          <a:lnTo>
                            <a:pt x="622" y="681"/>
                          </a:lnTo>
                          <a:lnTo>
                            <a:pt x="609" y="677"/>
                          </a:lnTo>
                          <a:lnTo>
                            <a:pt x="612" y="664"/>
                          </a:lnTo>
                          <a:lnTo>
                            <a:pt x="607" y="663"/>
                          </a:lnTo>
                          <a:lnTo>
                            <a:pt x="602" y="670"/>
                          </a:lnTo>
                          <a:lnTo>
                            <a:pt x="263" y="670"/>
                          </a:lnTo>
                          <a:lnTo>
                            <a:pt x="106" y="670"/>
                          </a:lnTo>
                          <a:lnTo>
                            <a:pt x="101" y="670"/>
                          </a:lnTo>
                          <a:lnTo>
                            <a:pt x="100" y="670"/>
                          </a:lnTo>
                          <a:lnTo>
                            <a:pt x="101" y="665"/>
                          </a:lnTo>
                          <a:lnTo>
                            <a:pt x="108" y="664"/>
                          </a:lnTo>
                          <a:lnTo>
                            <a:pt x="111" y="660"/>
                          </a:lnTo>
                          <a:lnTo>
                            <a:pt x="102" y="663"/>
                          </a:lnTo>
                          <a:lnTo>
                            <a:pt x="109" y="655"/>
                          </a:lnTo>
                          <a:lnTo>
                            <a:pt x="98" y="662"/>
                          </a:lnTo>
                          <a:lnTo>
                            <a:pt x="92" y="656"/>
                          </a:lnTo>
                          <a:lnTo>
                            <a:pt x="96" y="654"/>
                          </a:lnTo>
                          <a:lnTo>
                            <a:pt x="96" y="659"/>
                          </a:lnTo>
                          <a:lnTo>
                            <a:pt x="102" y="655"/>
                          </a:lnTo>
                          <a:lnTo>
                            <a:pt x="97" y="656"/>
                          </a:lnTo>
                          <a:lnTo>
                            <a:pt x="97" y="653"/>
                          </a:lnTo>
                          <a:lnTo>
                            <a:pt x="102" y="646"/>
                          </a:lnTo>
                          <a:lnTo>
                            <a:pt x="99" y="648"/>
                          </a:lnTo>
                          <a:lnTo>
                            <a:pt x="98" y="652"/>
                          </a:lnTo>
                          <a:lnTo>
                            <a:pt x="97" y="650"/>
                          </a:lnTo>
                          <a:lnTo>
                            <a:pt x="88" y="654"/>
                          </a:lnTo>
                          <a:lnTo>
                            <a:pt x="86" y="647"/>
                          </a:lnTo>
                          <a:lnTo>
                            <a:pt x="86" y="648"/>
                          </a:lnTo>
                          <a:lnTo>
                            <a:pt x="92" y="643"/>
                          </a:lnTo>
                          <a:lnTo>
                            <a:pt x="91" y="640"/>
                          </a:lnTo>
                          <a:lnTo>
                            <a:pt x="100" y="637"/>
                          </a:lnTo>
                          <a:lnTo>
                            <a:pt x="85" y="640"/>
                          </a:lnTo>
                          <a:lnTo>
                            <a:pt x="99" y="627"/>
                          </a:lnTo>
                          <a:lnTo>
                            <a:pt x="85" y="638"/>
                          </a:lnTo>
                          <a:lnTo>
                            <a:pt x="79" y="637"/>
                          </a:lnTo>
                          <a:lnTo>
                            <a:pt x="85" y="632"/>
                          </a:lnTo>
                          <a:lnTo>
                            <a:pt x="76" y="638"/>
                          </a:lnTo>
                          <a:lnTo>
                            <a:pt x="67" y="636"/>
                          </a:lnTo>
                          <a:lnTo>
                            <a:pt x="68" y="634"/>
                          </a:lnTo>
                          <a:lnTo>
                            <a:pt x="79" y="633"/>
                          </a:lnTo>
                          <a:lnTo>
                            <a:pt x="82" y="632"/>
                          </a:lnTo>
                          <a:lnTo>
                            <a:pt x="87" y="627"/>
                          </a:lnTo>
                          <a:lnTo>
                            <a:pt x="88" y="624"/>
                          </a:lnTo>
                          <a:lnTo>
                            <a:pt x="78" y="632"/>
                          </a:lnTo>
                          <a:lnTo>
                            <a:pt x="78" y="633"/>
                          </a:lnTo>
                          <a:lnTo>
                            <a:pt x="78" y="632"/>
                          </a:lnTo>
                          <a:lnTo>
                            <a:pt x="74" y="629"/>
                          </a:lnTo>
                          <a:lnTo>
                            <a:pt x="68" y="629"/>
                          </a:lnTo>
                          <a:lnTo>
                            <a:pt x="76" y="627"/>
                          </a:lnTo>
                          <a:lnTo>
                            <a:pt x="57" y="627"/>
                          </a:lnTo>
                          <a:lnTo>
                            <a:pt x="58" y="629"/>
                          </a:lnTo>
                          <a:lnTo>
                            <a:pt x="53" y="625"/>
                          </a:lnTo>
                          <a:lnTo>
                            <a:pt x="60" y="625"/>
                          </a:lnTo>
                          <a:lnTo>
                            <a:pt x="70" y="622"/>
                          </a:lnTo>
                          <a:lnTo>
                            <a:pt x="59" y="624"/>
                          </a:lnTo>
                          <a:lnTo>
                            <a:pt x="58" y="624"/>
                          </a:lnTo>
                          <a:lnTo>
                            <a:pt x="50" y="622"/>
                          </a:lnTo>
                          <a:lnTo>
                            <a:pt x="65" y="618"/>
                          </a:lnTo>
                          <a:lnTo>
                            <a:pt x="54" y="618"/>
                          </a:lnTo>
                          <a:lnTo>
                            <a:pt x="63" y="612"/>
                          </a:lnTo>
                          <a:lnTo>
                            <a:pt x="78" y="611"/>
                          </a:lnTo>
                          <a:lnTo>
                            <a:pt x="79" y="611"/>
                          </a:lnTo>
                          <a:lnTo>
                            <a:pt x="80" y="608"/>
                          </a:lnTo>
                          <a:lnTo>
                            <a:pt x="78" y="611"/>
                          </a:lnTo>
                          <a:lnTo>
                            <a:pt x="76" y="611"/>
                          </a:lnTo>
                          <a:lnTo>
                            <a:pt x="66" y="611"/>
                          </a:lnTo>
                          <a:lnTo>
                            <a:pt x="70" y="606"/>
                          </a:lnTo>
                          <a:lnTo>
                            <a:pt x="58" y="615"/>
                          </a:lnTo>
                          <a:lnTo>
                            <a:pt x="57" y="611"/>
                          </a:lnTo>
                          <a:lnTo>
                            <a:pt x="61" y="605"/>
                          </a:lnTo>
                          <a:lnTo>
                            <a:pt x="80" y="596"/>
                          </a:lnTo>
                          <a:lnTo>
                            <a:pt x="84" y="604"/>
                          </a:lnTo>
                          <a:lnTo>
                            <a:pt x="85" y="596"/>
                          </a:lnTo>
                          <a:lnTo>
                            <a:pt x="89" y="595"/>
                          </a:lnTo>
                          <a:lnTo>
                            <a:pt x="82" y="593"/>
                          </a:lnTo>
                          <a:lnTo>
                            <a:pt x="92" y="587"/>
                          </a:lnTo>
                          <a:lnTo>
                            <a:pt x="94" y="585"/>
                          </a:lnTo>
                          <a:lnTo>
                            <a:pt x="72" y="596"/>
                          </a:lnTo>
                          <a:lnTo>
                            <a:pt x="67" y="598"/>
                          </a:lnTo>
                          <a:lnTo>
                            <a:pt x="71" y="592"/>
                          </a:lnTo>
                          <a:lnTo>
                            <a:pt x="67" y="596"/>
                          </a:lnTo>
                          <a:lnTo>
                            <a:pt x="67" y="593"/>
                          </a:lnTo>
                          <a:lnTo>
                            <a:pt x="72" y="591"/>
                          </a:lnTo>
                          <a:lnTo>
                            <a:pt x="59" y="597"/>
                          </a:lnTo>
                          <a:lnTo>
                            <a:pt x="65" y="593"/>
                          </a:lnTo>
                          <a:lnTo>
                            <a:pt x="74" y="584"/>
                          </a:lnTo>
                          <a:lnTo>
                            <a:pt x="67" y="585"/>
                          </a:lnTo>
                          <a:lnTo>
                            <a:pt x="71" y="579"/>
                          </a:lnTo>
                          <a:lnTo>
                            <a:pt x="68" y="575"/>
                          </a:lnTo>
                          <a:lnTo>
                            <a:pt x="71" y="569"/>
                          </a:lnTo>
                          <a:lnTo>
                            <a:pt x="76" y="572"/>
                          </a:lnTo>
                          <a:lnTo>
                            <a:pt x="84" y="571"/>
                          </a:lnTo>
                          <a:lnTo>
                            <a:pt x="85" y="576"/>
                          </a:lnTo>
                          <a:lnTo>
                            <a:pt x="85" y="571"/>
                          </a:lnTo>
                          <a:lnTo>
                            <a:pt x="75" y="568"/>
                          </a:lnTo>
                          <a:lnTo>
                            <a:pt x="79" y="563"/>
                          </a:lnTo>
                          <a:lnTo>
                            <a:pt x="85" y="563"/>
                          </a:lnTo>
                          <a:lnTo>
                            <a:pt x="82" y="561"/>
                          </a:lnTo>
                          <a:lnTo>
                            <a:pt x="86" y="559"/>
                          </a:lnTo>
                          <a:lnTo>
                            <a:pt x="68" y="566"/>
                          </a:lnTo>
                          <a:lnTo>
                            <a:pt x="63" y="573"/>
                          </a:lnTo>
                          <a:lnTo>
                            <a:pt x="58" y="560"/>
                          </a:lnTo>
                          <a:lnTo>
                            <a:pt x="64" y="555"/>
                          </a:lnTo>
                          <a:lnTo>
                            <a:pt x="75" y="554"/>
                          </a:lnTo>
                          <a:lnTo>
                            <a:pt x="63" y="555"/>
                          </a:lnTo>
                          <a:lnTo>
                            <a:pt x="59" y="551"/>
                          </a:lnTo>
                          <a:lnTo>
                            <a:pt x="66" y="545"/>
                          </a:lnTo>
                          <a:lnTo>
                            <a:pt x="68" y="552"/>
                          </a:lnTo>
                          <a:lnTo>
                            <a:pt x="67" y="544"/>
                          </a:lnTo>
                          <a:lnTo>
                            <a:pt x="74" y="545"/>
                          </a:lnTo>
                          <a:lnTo>
                            <a:pt x="71" y="543"/>
                          </a:lnTo>
                          <a:lnTo>
                            <a:pt x="75" y="540"/>
                          </a:lnTo>
                          <a:lnTo>
                            <a:pt x="86" y="537"/>
                          </a:lnTo>
                          <a:lnTo>
                            <a:pt x="81" y="535"/>
                          </a:lnTo>
                          <a:lnTo>
                            <a:pt x="98" y="527"/>
                          </a:lnTo>
                          <a:lnTo>
                            <a:pt x="94" y="524"/>
                          </a:lnTo>
                          <a:lnTo>
                            <a:pt x="88" y="531"/>
                          </a:lnTo>
                          <a:lnTo>
                            <a:pt x="78" y="537"/>
                          </a:lnTo>
                          <a:lnTo>
                            <a:pt x="86" y="531"/>
                          </a:lnTo>
                          <a:lnTo>
                            <a:pt x="91" y="521"/>
                          </a:lnTo>
                          <a:lnTo>
                            <a:pt x="97" y="517"/>
                          </a:lnTo>
                          <a:close/>
                        </a:path>
                      </a:pathLst>
                    </a:custGeom>
                    <a:noFill/>
                    <a:ln w="9525">
                      <a:noFill/>
                      <a:round/>
                      <a:headEnd/>
                      <a:tailEnd/>
                    </a:ln>
                  </p:spPr>
                  <p:txBody>
                    <a:bodyPr/>
                    <a:lstStyle/>
                    <a:p>
                      <a:endParaRPr lang="en-US" dirty="0"/>
                    </a:p>
                  </p:txBody>
                </p:sp>
                <p:sp>
                  <p:nvSpPr>
                    <p:cNvPr id="113" name="Freeform 112"/>
                    <p:cNvSpPr>
                      <a:spLocks/>
                    </p:cNvSpPr>
                    <p:nvPr/>
                  </p:nvSpPr>
                  <p:spPr bwMode="auto">
                    <a:xfrm>
                      <a:off x="4835525" y="976135"/>
                      <a:ext cx="17463" cy="7937"/>
                    </a:xfrm>
                    <a:custGeom>
                      <a:avLst/>
                      <a:gdLst>
                        <a:gd name="T0" fmla="*/ 2147483647 w 20"/>
                        <a:gd name="T1" fmla="*/ 2147483647 h 8"/>
                        <a:gd name="T2" fmla="*/ 0 w 20"/>
                        <a:gd name="T3" fmla="*/ 2147483647 h 8"/>
                        <a:gd name="T4" fmla="*/ 2147483647 w 20"/>
                        <a:gd name="T5" fmla="*/ 2147483647 h 8"/>
                        <a:gd name="T6" fmla="*/ 2147483647 w 20"/>
                        <a:gd name="T7" fmla="*/ 0 h 8"/>
                        <a:gd name="T8" fmla="*/ 2147483647 w 20"/>
                        <a:gd name="T9" fmla="*/ 2147483647 h 8"/>
                        <a:gd name="T10" fmla="*/ 2147483647 w 20"/>
                        <a:gd name="T11" fmla="*/ 2147483647 h 8"/>
                        <a:gd name="T12" fmla="*/ 2147483647 w 20"/>
                        <a:gd name="T13" fmla="*/ 2147483647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11" y="8"/>
                          </a:moveTo>
                          <a:lnTo>
                            <a:pt x="0" y="5"/>
                          </a:lnTo>
                          <a:lnTo>
                            <a:pt x="2" y="3"/>
                          </a:lnTo>
                          <a:lnTo>
                            <a:pt x="10" y="0"/>
                          </a:lnTo>
                          <a:lnTo>
                            <a:pt x="20" y="1"/>
                          </a:lnTo>
                          <a:lnTo>
                            <a:pt x="17" y="6"/>
                          </a:lnTo>
                          <a:lnTo>
                            <a:pt x="11" y="8"/>
                          </a:lnTo>
                        </a:path>
                      </a:pathLst>
                    </a:custGeom>
                    <a:noFill/>
                    <a:ln w="4763">
                      <a:solidFill>
                        <a:srgbClr val="6E6E6E"/>
                      </a:solidFill>
                      <a:prstDash val="solid"/>
                      <a:round/>
                      <a:headEnd/>
                      <a:tailEnd/>
                    </a:ln>
                  </p:spPr>
                  <p:txBody>
                    <a:bodyPr/>
                    <a:lstStyle/>
                    <a:p>
                      <a:endParaRPr lang="en-US" dirty="0"/>
                    </a:p>
                  </p:txBody>
                </p:sp>
                <p:sp>
                  <p:nvSpPr>
                    <p:cNvPr id="114" name="Freeform 113"/>
                    <p:cNvSpPr>
                      <a:spLocks/>
                    </p:cNvSpPr>
                    <p:nvPr/>
                  </p:nvSpPr>
                  <p:spPr bwMode="auto">
                    <a:xfrm>
                      <a:off x="4754563" y="988835"/>
                      <a:ext cx="63500" cy="23812"/>
                    </a:xfrm>
                    <a:custGeom>
                      <a:avLst/>
                      <a:gdLst>
                        <a:gd name="T0" fmla="*/ 2147483647 w 73"/>
                        <a:gd name="T1" fmla="*/ 2147483647 h 25"/>
                        <a:gd name="T2" fmla="*/ 2147483647 w 73"/>
                        <a:gd name="T3" fmla="*/ 2147483647 h 25"/>
                        <a:gd name="T4" fmla="*/ 2147483647 w 73"/>
                        <a:gd name="T5" fmla="*/ 2147483647 h 25"/>
                        <a:gd name="T6" fmla="*/ 2147483647 w 73"/>
                        <a:gd name="T7" fmla="*/ 2147483647 h 25"/>
                        <a:gd name="T8" fmla="*/ 2147483647 w 73"/>
                        <a:gd name="T9" fmla="*/ 2147483647 h 25"/>
                        <a:gd name="T10" fmla="*/ 2147483647 w 73"/>
                        <a:gd name="T11" fmla="*/ 2147483647 h 25"/>
                        <a:gd name="T12" fmla="*/ 2147483647 w 73"/>
                        <a:gd name="T13" fmla="*/ 2147483647 h 25"/>
                        <a:gd name="T14" fmla="*/ 2147483647 w 73"/>
                        <a:gd name="T15" fmla="*/ 0 h 25"/>
                        <a:gd name="T16" fmla="*/ 2147483647 w 73"/>
                        <a:gd name="T17" fmla="*/ 0 h 25"/>
                        <a:gd name="T18" fmla="*/ 2147483647 w 73"/>
                        <a:gd name="T19" fmla="*/ 2147483647 h 25"/>
                        <a:gd name="T20" fmla="*/ 2147483647 w 73"/>
                        <a:gd name="T21" fmla="*/ 2147483647 h 25"/>
                        <a:gd name="T22" fmla="*/ 2147483647 w 73"/>
                        <a:gd name="T23" fmla="*/ 2147483647 h 25"/>
                        <a:gd name="T24" fmla="*/ 2147483647 w 73"/>
                        <a:gd name="T25" fmla="*/ 2147483647 h 25"/>
                        <a:gd name="T26" fmla="*/ 2147483647 w 73"/>
                        <a:gd name="T27" fmla="*/ 2147483647 h 25"/>
                        <a:gd name="T28" fmla="*/ 2147483647 w 73"/>
                        <a:gd name="T29" fmla="*/ 2147483647 h 25"/>
                        <a:gd name="T30" fmla="*/ 2147483647 w 73"/>
                        <a:gd name="T31" fmla="*/ 2147483647 h 25"/>
                        <a:gd name="T32" fmla="*/ 2147483647 w 73"/>
                        <a:gd name="T33" fmla="*/ 2147483647 h 25"/>
                        <a:gd name="T34" fmla="*/ 2147483647 w 73"/>
                        <a:gd name="T35" fmla="*/ 2147483647 h 25"/>
                        <a:gd name="T36" fmla="*/ 2147483647 w 73"/>
                        <a:gd name="T37" fmla="*/ 2147483647 h 25"/>
                        <a:gd name="T38" fmla="*/ 2147483647 w 73"/>
                        <a:gd name="T39" fmla="*/ 2147483647 h 25"/>
                        <a:gd name="T40" fmla="*/ 2147483647 w 73"/>
                        <a:gd name="T41" fmla="*/ 2147483647 h 25"/>
                        <a:gd name="T42" fmla="*/ 2147483647 w 73"/>
                        <a:gd name="T43" fmla="*/ 2147483647 h 25"/>
                        <a:gd name="T44" fmla="*/ 2147483647 w 73"/>
                        <a:gd name="T45" fmla="*/ 2147483647 h 25"/>
                        <a:gd name="T46" fmla="*/ 2147483647 w 73"/>
                        <a:gd name="T47" fmla="*/ 2147483647 h 25"/>
                        <a:gd name="T48" fmla="*/ 2147483647 w 73"/>
                        <a:gd name="T49" fmla="*/ 2147483647 h 25"/>
                        <a:gd name="T50" fmla="*/ 2147483647 w 73"/>
                        <a:gd name="T51" fmla="*/ 2147483647 h 25"/>
                        <a:gd name="T52" fmla="*/ 2147483647 w 73"/>
                        <a:gd name="T53" fmla="*/ 2147483647 h 25"/>
                        <a:gd name="T54" fmla="*/ 2147483647 w 73"/>
                        <a:gd name="T55" fmla="*/ 2147483647 h 25"/>
                        <a:gd name="T56" fmla="*/ 0 w 73"/>
                        <a:gd name="T57" fmla="*/ 2147483647 h 25"/>
                        <a:gd name="T58" fmla="*/ 2147483647 w 73"/>
                        <a:gd name="T59" fmla="*/ 2147483647 h 25"/>
                        <a:gd name="T60" fmla="*/ 2147483647 w 73"/>
                        <a:gd name="T61" fmla="*/ 2147483647 h 25"/>
                        <a:gd name="T62" fmla="*/ 2147483647 w 73"/>
                        <a:gd name="T63" fmla="*/ 2147483647 h 25"/>
                        <a:gd name="T64" fmla="*/ 2147483647 w 73"/>
                        <a:gd name="T65" fmla="*/ 2147483647 h 25"/>
                        <a:gd name="T66" fmla="*/ 2147483647 w 73"/>
                        <a:gd name="T67" fmla="*/ 2147483647 h 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3"/>
                        <a:gd name="T103" fmla="*/ 0 h 25"/>
                        <a:gd name="T104" fmla="*/ 73 w 73"/>
                        <a:gd name="T105" fmla="*/ 25 h 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3" h="25">
                          <a:moveTo>
                            <a:pt x="21" y="9"/>
                          </a:moveTo>
                          <a:lnTo>
                            <a:pt x="16" y="9"/>
                          </a:lnTo>
                          <a:lnTo>
                            <a:pt x="24" y="6"/>
                          </a:lnTo>
                          <a:lnTo>
                            <a:pt x="22" y="5"/>
                          </a:lnTo>
                          <a:lnTo>
                            <a:pt x="6" y="7"/>
                          </a:lnTo>
                          <a:lnTo>
                            <a:pt x="15" y="4"/>
                          </a:lnTo>
                          <a:lnTo>
                            <a:pt x="4" y="4"/>
                          </a:lnTo>
                          <a:lnTo>
                            <a:pt x="12" y="0"/>
                          </a:lnTo>
                          <a:lnTo>
                            <a:pt x="43" y="0"/>
                          </a:lnTo>
                          <a:lnTo>
                            <a:pt x="44" y="3"/>
                          </a:lnTo>
                          <a:lnTo>
                            <a:pt x="40" y="5"/>
                          </a:lnTo>
                          <a:lnTo>
                            <a:pt x="40" y="6"/>
                          </a:lnTo>
                          <a:lnTo>
                            <a:pt x="56" y="3"/>
                          </a:lnTo>
                          <a:lnTo>
                            <a:pt x="62" y="5"/>
                          </a:lnTo>
                          <a:lnTo>
                            <a:pt x="56" y="7"/>
                          </a:lnTo>
                          <a:lnTo>
                            <a:pt x="71" y="10"/>
                          </a:lnTo>
                          <a:lnTo>
                            <a:pt x="67" y="11"/>
                          </a:lnTo>
                          <a:lnTo>
                            <a:pt x="73" y="12"/>
                          </a:lnTo>
                          <a:lnTo>
                            <a:pt x="66" y="14"/>
                          </a:lnTo>
                          <a:lnTo>
                            <a:pt x="64" y="16"/>
                          </a:lnTo>
                          <a:lnTo>
                            <a:pt x="70" y="21"/>
                          </a:lnTo>
                          <a:lnTo>
                            <a:pt x="65" y="23"/>
                          </a:lnTo>
                          <a:lnTo>
                            <a:pt x="51" y="25"/>
                          </a:lnTo>
                          <a:lnTo>
                            <a:pt x="44" y="24"/>
                          </a:lnTo>
                          <a:lnTo>
                            <a:pt x="45" y="18"/>
                          </a:lnTo>
                          <a:lnTo>
                            <a:pt x="25" y="17"/>
                          </a:lnTo>
                          <a:lnTo>
                            <a:pt x="25" y="15"/>
                          </a:lnTo>
                          <a:lnTo>
                            <a:pt x="1" y="17"/>
                          </a:lnTo>
                          <a:lnTo>
                            <a:pt x="0" y="13"/>
                          </a:lnTo>
                          <a:lnTo>
                            <a:pt x="19" y="13"/>
                          </a:lnTo>
                          <a:lnTo>
                            <a:pt x="23" y="11"/>
                          </a:lnTo>
                          <a:lnTo>
                            <a:pt x="15" y="11"/>
                          </a:lnTo>
                          <a:lnTo>
                            <a:pt x="27" y="9"/>
                          </a:lnTo>
                          <a:lnTo>
                            <a:pt x="21" y="9"/>
                          </a:lnTo>
                        </a:path>
                      </a:pathLst>
                    </a:custGeom>
                    <a:noFill/>
                    <a:ln w="4763">
                      <a:solidFill>
                        <a:srgbClr val="6E6E6E"/>
                      </a:solidFill>
                      <a:prstDash val="solid"/>
                      <a:round/>
                      <a:headEnd/>
                      <a:tailEnd/>
                    </a:ln>
                  </p:spPr>
                  <p:txBody>
                    <a:bodyPr/>
                    <a:lstStyle/>
                    <a:p>
                      <a:endParaRPr lang="en-US" dirty="0"/>
                    </a:p>
                  </p:txBody>
                </p:sp>
                <p:sp>
                  <p:nvSpPr>
                    <p:cNvPr id="115" name="Freeform 114"/>
                    <p:cNvSpPr>
                      <a:spLocks/>
                    </p:cNvSpPr>
                    <p:nvPr/>
                  </p:nvSpPr>
                  <p:spPr bwMode="auto">
                    <a:xfrm>
                      <a:off x="4972050" y="993597"/>
                      <a:ext cx="14288" cy="1588"/>
                    </a:xfrm>
                    <a:custGeom>
                      <a:avLst/>
                      <a:gdLst>
                        <a:gd name="T0" fmla="*/ 2147483647 w 18"/>
                        <a:gd name="T1" fmla="*/ 0 h 2"/>
                        <a:gd name="T2" fmla="*/ 2147483647 w 18"/>
                        <a:gd name="T3" fmla="*/ 0 h 2"/>
                        <a:gd name="T4" fmla="*/ 0 w 18"/>
                        <a:gd name="T5" fmla="*/ 2147483647 h 2"/>
                        <a:gd name="T6" fmla="*/ 2147483647 w 18"/>
                        <a:gd name="T7" fmla="*/ 0 h 2"/>
                        <a:gd name="T8" fmla="*/ 0 60000 65536"/>
                        <a:gd name="T9" fmla="*/ 0 60000 65536"/>
                        <a:gd name="T10" fmla="*/ 0 60000 65536"/>
                        <a:gd name="T11" fmla="*/ 0 60000 65536"/>
                        <a:gd name="T12" fmla="*/ 0 w 18"/>
                        <a:gd name="T13" fmla="*/ 0 h 2"/>
                        <a:gd name="T14" fmla="*/ 18 w 18"/>
                        <a:gd name="T15" fmla="*/ 2 h 2"/>
                      </a:gdLst>
                      <a:ahLst/>
                      <a:cxnLst>
                        <a:cxn ang="T8">
                          <a:pos x="T0" y="T1"/>
                        </a:cxn>
                        <a:cxn ang="T9">
                          <a:pos x="T2" y="T3"/>
                        </a:cxn>
                        <a:cxn ang="T10">
                          <a:pos x="T4" y="T5"/>
                        </a:cxn>
                        <a:cxn ang="T11">
                          <a:pos x="T6" y="T7"/>
                        </a:cxn>
                      </a:cxnLst>
                      <a:rect l="T12" t="T13" r="T14" b="T15"/>
                      <a:pathLst>
                        <a:path w="18" h="2">
                          <a:moveTo>
                            <a:pt x="9" y="0"/>
                          </a:moveTo>
                          <a:lnTo>
                            <a:pt x="18" y="0"/>
                          </a:lnTo>
                          <a:lnTo>
                            <a:pt x="0" y="2"/>
                          </a:lnTo>
                          <a:lnTo>
                            <a:pt x="9" y="0"/>
                          </a:lnTo>
                        </a:path>
                      </a:pathLst>
                    </a:custGeom>
                    <a:noFill/>
                    <a:ln w="4763">
                      <a:solidFill>
                        <a:srgbClr val="6E6E6E"/>
                      </a:solidFill>
                      <a:prstDash val="solid"/>
                      <a:round/>
                      <a:headEnd/>
                      <a:tailEnd/>
                    </a:ln>
                  </p:spPr>
                  <p:txBody>
                    <a:bodyPr/>
                    <a:lstStyle/>
                    <a:p>
                      <a:endParaRPr lang="en-US" dirty="0"/>
                    </a:p>
                  </p:txBody>
                </p:sp>
                <p:sp>
                  <p:nvSpPr>
                    <p:cNvPr id="116" name="Freeform 115"/>
                    <p:cNvSpPr>
                      <a:spLocks/>
                    </p:cNvSpPr>
                    <p:nvPr/>
                  </p:nvSpPr>
                  <p:spPr bwMode="auto">
                    <a:xfrm>
                      <a:off x="4827588" y="998360"/>
                      <a:ext cx="41275" cy="14287"/>
                    </a:xfrm>
                    <a:custGeom>
                      <a:avLst/>
                      <a:gdLst>
                        <a:gd name="T0" fmla="*/ 2147483647 w 46"/>
                        <a:gd name="T1" fmla="*/ 2147483647 h 16"/>
                        <a:gd name="T2" fmla="*/ 0 w 46"/>
                        <a:gd name="T3" fmla="*/ 2147483647 h 16"/>
                        <a:gd name="T4" fmla="*/ 2147483647 w 46"/>
                        <a:gd name="T5" fmla="*/ 2147483647 h 16"/>
                        <a:gd name="T6" fmla="*/ 2147483647 w 46"/>
                        <a:gd name="T7" fmla="*/ 2147483647 h 16"/>
                        <a:gd name="T8" fmla="*/ 2147483647 w 46"/>
                        <a:gd name="T9" fmla="*/ 2147483647 h 16"/>
                        <a:gd name="T10" fmla="*/ 2147483647 w 46"/>
                        <a:gd name="T11" fmla="*/ 2147483647 h 16"/>
                        <a:gd name="T12" fmla="*/ 2147483647 w 46"/>
                        <a:gd name="T13" fmla="*/ 0 h 16"/>
                        <a:gd name="T14" fmla="*/ 2147483647 w 46"/>
                        <a:gd name="T15" fmla="*/ 0 h 16"/>
                        <a:gd name="T16" fmla="*/ 2147483647 w 46"/>
                        <a:gd name="T17" fmla="*/ 2147483647 h 16"/>
                        <a:gd name="T18" fmla="*/ 2147483647 w 46"/>
                        <a:gd name="T19" fmla="*/ 2147483647 h 16"/>
                        <a:gd name="T20" fmla="*/ 2147483647 w 46"/>
                        <a:gd name="T21" fmla="*/ 2147483647 h 16"/>
                        <a:gd name="T22" fmla="*/ 2147483647 w 46"/>
                        <a:gd name="T23" fmla="*/ 2147483647 h 16"/>
                        <a:gd name="T24" fmla="*/ 2147483647 w 46"/>
                        <a:gd name="T25" fmla="*/ 214748364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
                        <a:gd name="T40" fmla="*/ 0 h 16"/>
                        <a:gd name="T41" fmla="*/ 46 w 46"/>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 h="16">
                          <a:moveTo>
                            <a:pt x="6" y="16"/>
                          </a:moveTo>
                          <a:lnTo>
                            <a:pt x="0" y="12"/>
                          </a:lnTo>
                          <a:lnTo>
                            <a:pt x="13" y="11"/>
                          </a:lnTo>
                          <a:lnTo>
                            <a:pt x="1" y="7"/>
                          </a:lnTo>
                          <a:lnTo>
                            <a:pt x="1" y="4"/>
                          </a:lnTo>
                          <a:lnTo>
                            <a:pt x="7" y="3"/>
                          </a:lnTo>
                          <a:lnTo>
                            <a:pt x="8" y="0"/>
                          </a:lnTo>
                          <a:lnTo>
                            <a:pt x="24" y="0"/>
                          </a:lnTo>
                          <a:lnTo>
                            <a:pt x="46" y="6"/>
                          </a:lnTo>
                          <a:lnTo>
                            <a:pt x="36" y="8"/>
                          </a:lnTo>
                          <a:lnTo>
                            <a:pt x="39" y="11"/>
                          </a:lnTo>
                          <a:lnTo>
                            <a:pt x="33" y="13"/>
                          </a:lnTo>
                          <a:lnTo>
                            <a:pt x="6" y="16"/>
                          </a:lnTo>
                        </a:path>
                      </a:pathLst>
                    </a:custGeom>
                    <a:noFill/>
                    <a:ln w="4763">
                      <a:solidFill>
                        <a:srgbClr val="6E6E6E"/>
                      </a:solidFill>
                      <a:prstDash val="solid"/>
                      <a:round/>
                      <a:headEnd/>
                      <a:tailEnd/>
                    </a:ln>
                  </p:spPr>
                  <p:txBody>
                    <a:bodyPr/>
                    <a:lstStyle/>
                    <a:p>
                      <a:endParaRPr lang="en-US" dirty="0"/>
                    </a:p>
                  </p:txBody>
                </p:sp>
                <p:sp>
                  <p:nvSpPr>
                    <p:cNvPr id="117" name="Freeform 116"/>
                    <p:cNvSpPr>
                      <a:spLocks/>
                    </p:cNvSpPr>
                    <p:nvPr/>
                  </p:nvSpPr>
                  <p:spPr bwMode="auto">
                    <a:xfrm>
                      <a:off x="4656138" y="998360"/>
                      <a:ext cx="49212" cy="6350"/>
                    </a:xfrm>
                    <a:custGeom>
                      <a:avLst/>
                      <a:gdLst>
                        <a:gd name="T0" fmla="*/ 2147483647 w 56"/>
                        <a:gd name="T1" fmla="*/ 0 h 6"/>
                        <a:gd name="T2" fmla="*/ 2147483647 w 56"/>
                        <a:gd name="T3" fmla="*/ 2147483647 h 6"/>
                        <a:gd name="T4" fmla="*/ 2147483647 w 56"/>
                        <a:gd name="T5" fmla="*/ 2147483647 h 6"/>
                        <a:gd name="T6" fmla="*/ 0 w 56"/>
                        <a:gd name="T7" fmla="*/ 2147483647 h 6"/>
                        <a:gd name="T8" fmla="*/ 2147483647 w 56"/>
                        <a:gd name="T9" fmla="*/ 0 h 6"/>
                        <a:gd name="T10" fmla="*/ 2147483647 w 56"/>
                        <a:gd name="T11" fmla="*/ 0 h 6"/>
                        <a:gd name="T12" fmla="*/ 0 60000 65536"/>
                        <a:gd name="T13" fmla="*/ 0 60000 65536"/>
                        <a:gd name="T14" fmla="*/ 0 60000 65536"/>
                        <a:gd name="T15" fmla="*/ 0 60000 65536"/>
                        <a:gd name="T16" fmla="*/ 0 60000 65536"/>
                        <a:gd name="T17" fmla="*/ 0 60000 65536"/>
                        <a:gd name="T18" fmla="*/ 0 w 56"/>
                        <a:gd name="T19" fmla="*/ 0 h 6"/>
                        <a:gd name="T20" fmla="*/ 56 w 56"/>
                        <a:gd name="T21" fmla="*/ 6 h 6"/>
                      </a:gdLst>
                      <a:ahLst/>
                      <a:cxnLst>
                        <a:cxn ang="T12">
                          <a:pos x="T0" y="T1"/>
                        </a:cxn>
                        <a:cxn ang="T13">
                          <a:pos x="T2" y="T3"/>
                        </a:cxn>
                        <a:cxn ang="T14">
                          <a:pos x="T4" y="T5"/>
                        </a:cxn>
                        <a:cxn ang="T15">
                          <a:pos x="T6" y="T7"/>
                        </a:cxn>
                        <a:cxn ang="T16">
                          <a:pos x="T8" y="T9"/>
                        </a:cxn>
                        <a:cxn ang="T17">
                          <a:pos x="T10" y="T11"/>
                        </a:cxn>
                      </a:cxnLst>
                      <a:rect l="T18" t="T19" r="T20" b="T21"/>
                      <a:pathLst>
                        <a:path w="56" h="6">
                          <a:moveTo>
                            <a:pt x="52" y="0"/>
                          </a:moveTo>
                          <a:lnTo>
                            <a:pt x="56" y="3"/>
                          </a:lnTo>
                          <a:lnTo>
                            <a:pt x="50" y="6"/>
                          </a:lnTo>
                          <a:lnTo>
                            <a:pt x="0" y="6"/>
                          </a:lnTo>
                          <a:lnTo>
                            <a:pt x="40" y="0"/>
                          </a:lnTo>
                          <a:lnTo>
                            <a:pt x="52" y="0"/>
                          </a:lnTo>
                        </a:path>
                      </a:pathLst>
                    </a:custGeom>
                    <a:noFill/>
                    <a:ln w="4763">
                      <a:solidFill>
                        <a:srgbClr val="6E6E6E"/>
                      </a:solidFill>
                      <a:prstDash val="solid"/>
                      <a:round/>
                      <a:headEnd/>
                      <a:tailEnd/>
                    </a:ln>
                  </p:spPr>
                  <p:txBody>
                    <a:bodyPr/>
                    <a:lstStyle/>
                    <a:p>
                      <a:endParaRPr lang="en-US" dirty="0"/>
                    </a:p>
                  </p:txBody>
                </p:sp>
                <p:sp>
                  <p:nvSpPr>
                    <p:cNvPr id="118" name="Freeform 117"/>
                    <p:cNvSpPr>
                      <a:spLocks/>
                    </p:cNvSpPr>
                    <p:nvPr/>
                  </p:nvSpPr>
                  <p:spPr bwMode="auto">
                    <a:xfrm>
                      <a:off x="4767263" y="1004710"/>
                      <a:ext cx="6350" cy="3175"/>
                    </a:xfrm>
                    <a:custGeom>
                      <a:avLst/>
                      <a:gdLst>
                        <a:gd name="T0" fmla="*/ 2147483647 w 8"/>
                        <a:gd name="T1" fmla="*/ 0 h 3"/>
                        <a:gd name="T2" fmla="*/ 2147483647 w 8"/>
                        <a:gd name="T3" fmla="*/ 2147483647 h 3"/>
                        <a:gd name="T4" fmla="*/ 0 w 8"/>
                        <a:gd name="T5" fmla="*/ 2147483647 h 3"/>
                        <a:gd name="T6" fmla="*/ 2147483647 w 8"/>
                        <a:gd name="T7" fmla="*/ 0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0"/>
                          </a:moveTo>
                          <a:lnTo>
                            <a:pt x="2" y="3"/>
                          </a:lnTo>
                          <a:lnTo>
                            <a:pt x="0" y="1"/>
                          </a:lnTo>
                          <a:lnTo>
                            <a:pt x="8" y="0"/>
                          </a:lnTo>
                        </a:path>
                      </a:pathLst>
                    </a:custGeom>
                    <a:noFill/>
                    <a:ln w="4763">
                      <a:solidFill>
                        <a:srgbClr val="6E6E6E"/>
                      </a:solidFill>
                      <a:prstDash val="solid"/>
                      <a:round/>
                      <a:headEnd/>
                      <a:tailEnd/>
                    </a:ln>
                  </p:spPr>
                  <p:txBody>
                    <a:bodyPr/>
                    <a:lstStyle/>
                    <a:p>
                      <a:endParaRPr lang="en-US" dirty="0"/>
                    </a:p>
                  </p:txBody>
                </p:sp>
                <p:sp>
                  <p:nvSpPr>
                    <p:cNvPr id="119" name="Freeform 118"/>
                    <p:cNvSpPr>
                      <a:spLocks/>
                    </p:cNvSpPr>
                    <p:nvPr/>
                  </p:nvSpPr>
                  <p:spPr bwMode="auto">
                    <a:xfrm>
                      <a:off x="4640263" y="1007885"/>
                      <a:ext cx="52387" cy="11112"/>
                    </a:xfrm>
                    <a:custGeom>
                      <a:avLst/>
                      <a:gdLst>
                        <a:gd name="T0" fmla="*/ 2147483647 w 61"/>
                        <a:gd name="T1" fmla="*/ 0 h 13"/>
                        <a:gd name="T2" fmla="*/ 2147483647 w 61"/>
                        <a:gd name="T3" fmla="*/ 2147483647 h 13"/>
                        <a:gd name="T4" fmla="*/ 2147483647 w 61"/>
                        <a:gd name="T5" fmla="*/ 2147483647 h 13"/>
                        <a:gd name="T6" fmla="*/ 2147483647 w 61"/>
                        <a:gd name="T7" fmla="*/ 2147483647 h 13"/>
                        <a:gd name="T8" fmla="*/ 2147483647 w 61"/>
                        <a:gd name="T9" fmla="*/ 2147483647 h 13"/>
                        <a:gd name="T10" fmla="*/ 2147483647 w 61"/>
                        <a:gd name="T11" fmla="*/ 2147483647 h 13"/>
                        <a:gd name="T12" fmla="*/ 2147483647 w 61"/>
                        <a:gd name="T13" fmla="*/ 2147483647 h 13"/>
                        <a:gd name="T14" fmla="*/ 2147483647 w 61"/>
                        <a:gd name="T15" fmla="*/ 2147483647 h 13"/>
                        <a:gd name="T16" fmla="*/ 0 w 61"/>
                        <a:gd name="T17" fmla="*/ 2147483647 h 13"/>
                        <a:gd name="T18" fmla="*/ 2147483647 w 61"/>
                        <a:gd name="T19" fmla="*/ 2147483647 h 13"/>
                        <a:gd name="T20" fmla="*/ 2147483647 w 61"/>
                        <a:gd name="T21" fmla="*/ 2147483647 h 13"/>
                        <a:gd name="T22" fmla="*/ 2147483647 w 61"/>
                        <a:gd name="T23" fmla="*/ 0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
                        <a:gd name="T37" fmla="*/ 0 h 13"/>
                        <a:gd name="T38" fmla="*/ 61 w 61"/>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 h="13">
                          <a:moveTo>
                            <a:pt x="56" y="0"/>
                          </a:moveTo>
                          <a:lnTo>
                            <a:pt x="61" y="1"/>
                          </a:lnTo>
                          <a:lnTo>
                            <a:pt x="58" y="2"/>
                          </a:lnTo>
                          <a:lnTo>
                            <a:pt x="39" y="4"/>
                          </a:lnTo>
                          <a:lnTo>
                            <a:pt x="48" y="5"/>
                          </a:lnTo>
                          <a:lnTo>
                            <a:pt x="43" y="8"/>
                          </a:lnTo>
                          <a:lnTo>
                            <a:pt x="29" y="12"/>
                          </a:lnTo>
                          <a:lnTo>
                            <a:pt x="7" y="13"/>
                          </a:lnTo>
                          <a:lnTo>
                            <a:pt x="0" y="10"/>
                          </a:lnTo>
                          <a:lnTo>
                            <a:pt x="5" y="5"/>
                          </a:lnTo>
                          <a:lnTo>
                            <a:pt x="24" y="1"/>
                          </a:lnTo>
                          <a:lnTo>
                            <a:pt x="56" y="0"/>
                          </a:lnTo>
                        </a:path>
                      </a:pathLst>
                    </a:custGeom>
                    <a:noFill/>
                    <a:ln w="4763">
                      <a:solidFill>
                        <a:srgbClr val="6E6E6E"/>
                      </a:solidFill>
                      <a:prstDash val="solid"/>
                      <a:round/>
                      <a:headEnd/>
                      <a:tailEnd/>
                    </a:ln>
                  </p:spPr>
                  <p:txBody>
                    <a:bodyPr/>
                    <a:lstStyle/>
                    <a:p>
                      <a:endParaRPr lang="en-US" dirty="0"/>
                    </a:p>
                  </p:txBody>
                </p:sp>
                <p:sp>
                  <p:nvSpPr>
                    <p:cNvPr id="120" name="Freeform 119"/>
                    <p:cNvSpPr>
                      <a:spLocks/>
                    </p:cNvSpPr>
                    <p:nvPr/>
                  </p:nvSpPr>
                  <p:spPr bwMode="auto">
                    <a:xfrm>
                      <a:off x="4627563" y="1007885"/>
                      <a:ext cx="14287" cy="4762"/>
                    </a:xfrm>
                    <a:custGeom>
                      <a:avLst/>
                      <a:gdLst>
                        <a:gd name="T0" fmla="*/ 2147483647 w 17"/>
                        <a:gd name="T1" fmla="*/ 2147483647 h 5"/>
                        <a:gd name="T2" fmla="*/ 0 w 17"/>
                        <a:gd name="T3" fmla="*/ 2147483647 h 5"/>
                        <a:gd name="T4" fmla="*/ 2147483647 w 17"/>
                        <a:gd name="T5" fmla="*/ 0 h 5"/>
                        <a:gd name="T6" fmla="*/ 2147483647 w 17"/>
                        <a:gd name="T7" fmla="*/ 2147483647 h 5"/>
                        <a:gd name="T8" fmla="*/ 2147483647 w 17"/>
                        <a:gd name="T9" fmla="*/ 2147483647 h 5"/>
                        <a:gd name="T10" fmla="*/ 0 60000 65536"/>
                        <a:gd name="T11" fmla="*/ 0 60000 65536"/>
                        <a:gd name="T12" fmla="*/ 0 60000 65536"/>
                        <a:gd name="T13" fmla="*/ 0 60000 65536"/>
                        <a:gd name="T14" fmla="*/ 0 60000 65536"/>
                        <a:gd name="T15" fmla="*/ 0 w 17"/>
                        <a:gd name="T16" fmla="*/ 0 h 5"/>
                        <a:gd name="T17" fmla="*/ 17 w 17"/>
                        <a:gd name="T18" fmla="*/ 5 h 5"/>
                      </a:gdLst>
                      <a:ahLst/>
                      <a:cxnLst>
                        <a:cxn ang="T10">
                          <a:pos x="T0" y="T1"/>
                        </a:cxn>
                        <a:cxn ang="T11">
                          <a:pos x="T2" y="T3"/>
                        </a:cxn>
                        <a:cxn ang="T12">
                          <a:pos x="T4" y="T5"/>
                        </a:cxn>
                        <a:cxn ang="T13">
                          <a:pos x="T6" y="T7"/>
                        </a:cxn>
                        <a:cxn ang="T14">
                          <a:pos x="T8" y="T9"/>
                        </a:cxn>
                      </a:cxnLst>
                      <a:rect l="T15" t="T16" r="T17" b="T18"/>
                      <a:pathLst>
                        <a:path w="17" h="5">
                          <a:moveTo>
                            <a:pt x="6" y="5"/>
                          </a:moveTo>
                          <a:lnTo>
                            <a:pt x="0" y="1"/>
                          </a:lnTo>
                          <a:lnTo>
                            <a:pt x="14" y="0"/>
                          </a:lnTo>
                          <a:lnTo>
                            <a:pt x="17" y="4"/>
                          </a:lnTo>
                          <a:lnTo>
                            <a:pt x="6" y="5"/>
                          </a:lnTo>
                        </a:path>
                      </a:pathLst>
                    </a:custGeom>
                    <a:noFill/>
                    <a:ln w="4763">
                      <a:solidFill>
                        <a:srgbClr val="6E6E6E"/>
                      </a:solidFill>
                      <a:prstDash val="solid"/>
                      <a:round/>
                      <a:headEnd/>
                      <a:tailEnd/>
                    </a:ln>
                  </p:spPr>
                  <p:txBody>
                    <a:bodyPr/>
                    <a:lstStyle/>
                    <a:p>
                      <a:endParaRPr lang="en-US" dirty="0"/>
                    </a:p>
                  </p:txBody>
                </p:sp>
                <p:sp>
                  <p:nvSpPr>
                    <p:cNvPr id="121" name="Freeform 120"/>
                    <p:cNvSpPr>
                      <a:spLocks/>
                    </p:cNvSpPr>
                    <p:nvPr/>
                  </p:nvSpPr>
                  <p:spPr bwMode="auto">
                    <a:xfrm>
                      <a:off x="4768850" y="1009472"/>
                      <a:ext cx="15875" cy="3175"/>
                    </a:xfrm>
                    <a:custGeom>
                      <a:avLst/>
                      <a:gdLst>
                        <a:gd name="T0" fmla="*/ 2147483647 w 19"/>
                        <a:gd name="T1" fmla="*/ 0 h 4"/>
                        <a:gd name="T2" fmla="*/ 2147483647 w 19"/>
                        <a:gd name="T3" fmla="*/ 2147483647 h 4"/>
                        <a:gd name="T4" fmla="*/ 2147483647 w 19"/>
                        <a:gd name="T5" fmla="*/ 2147483647 h 4"/>
                        <a:gd name="T6" fmla="*/ 0 w 19"/>
                        <a:gd name="T7" fmla="*/ 2147483647 h 4"/>
                        <a:gd name="T8" fmla="*/ 2147483647 w 19"/>
                        <a:gd name="T9" fmla="*/ 0 h 4"/>
                        <a:gd name="T10" fmla="*/ 0 60000 65536"/>
                        <a:gd name="T11" fmla="*/ 0 60000 65536"/>
                        <a:gd name="T12" fmla="*/ 0 60000 65536"/>
                        <a:gd name="T13" fmla="*/ 0 60000 65536"/>
                        <a:gd name="T14" fmla="*/ 0 60000 65536"/>
                        <a:gd name="T15" fmla="*/ 0 w 19"/>
                        <a:gd name="T16" fmla="*/ 0 h 4"/>
                        <a:gd name="T17" fmla="*/ 19 w 19"/>
                        <a:gd name="T18" fmla="*/ 4 h 4"/>
                      </a:gdLst>
                      <a:ahLst/>
                      <a:cxnLst>
                        <a:cxn ang="T10">
                          <a:pos x="T0" y="T1"/>
                        </a:cxn>
                        <a:cxn ang="T11">
                          <a:pos x="T2" y="T3"/>
                        </a:cxn>
                        <a:cxn ang="T12">
                          <a:pos x="T4" y="T5"/>
                        </a:cxn>
                        <a:cxn ang="T13">
                          <a:pos x="T6" y="T7"/>
                        </a:cxn>
                        <a:cxn ang="T14">
                          <a:pos x="T8" y="T9"/>
                        </a:cxn>
                      </a:cxnLst>
                      <a:rect l="T15" t="T16" r="T17" b="T18"/>
                      <a:pathLst>
                        <a:path w="19" h="4">
                          <a:moveTo>
                            <a:pt x="13" y="0"/>
                          </a:moveTo>
                          <a:lnTo>
                            <a:pt x="19" y="3"/>
                          </a:lnTo>
                          <a:lnTo>
                            <a:pt x="3" y="4"/>
                          </a:lnTo>
                          <a:lnTo>
                            <a:pt x="0" y="1"/>
                          </a:lnTo>
                          <a:lnTo>
                            <a:pt x="13" y="0"/>
                          </a:lnTo>
                        </a:path>
                      </a:pathLst>
                    </a:custGeom>
                    <a:noFill/>
                    <a:ln w="4763">
                      <a:solidFill>
                        <a:srgbClr val="6E6E6E"/>
                      </a:solidFill>
                      <a:prstDash val="solid"/>
                      <a:round/>
                      <a:headEnd/>
                      <a:tailEnd/>
                    </a:ln>
                  </p:spPr>
                  <p:txBody>
                    <a:bodyPr/>
                    <a:lstStyle/>
                    <a:p>
                      <a:endParaRPr lang="en-US" dirty="0"/>
                    </a:p>
                  </p:txBody>
                </p:sp>
                <p:sp>
                  <p:nvSpPr>
                    <p:cNvPr id="122" name="Freeform 121"/>
                    <p:cNvSpPr>
                      <a:spLocks/>
                    </p:cNvSpPr>
                    <p:nvPr/>
                  </p:nvSpPr>
                  <p:spPr bwMode="auto">
                    <a:xfrm>
                      <a:off x="4835525" y="1012647"/>
                      <a:ext cx="38100" cy="3175"/>
                    </a:xfrm>
                    <a:custGeom>
                      <a:avLst/>
                      <a:gdLst>
                        <a:gd name="T0" fmla="*/ 2147483647 w 43"/>
                        <a:gd name="T1" fmla="*/ 0 h 6"/>
                        <a:gd name="T2" fmla="*/ 2147483647 w 43"/>
                        <a:gd name="T3" fmla="*/ 0 h 6"/>
                        <a:gd name="T4" fmla="*/ 2147483647 w 43"/>
                        <a:gd name="T5" fmla="*/ 0 h 6"/>
                        <a:gd name="T6" fmla="*/ 0 w 43"/>
                        <a:gd name="T7" fmla="*/ 0 h 6"/>
                        <a:gd name="T8" fmla="*/ 2147483647 w 43"/>
                        <a:gd name="T9" fmla="*/ 0 h 6"/>
                        <a:gd name="T10" fmla="*/ 2147483647 w 43"/>
                        <a:gd name="T11" fmla="*/ 0 h 6"/>
                        <a:gd name="T12" fmla="*/ 0 60000 65536"/>
                        <a:gd name="T13" fmla="*/ 0 60000 65536"/>
                        <a:gd name="T14" fmla="*/ 0 60000 65536"/>
                        <a:gd name="T15" fmla="*/ 0 60000 65536"/>
                        <a:gd name="T16" fmla="*/ 0 60000 65536"/>
                        <a:gd name="T17" fmla="*/ 0 60000 65536"/>
                        <a:gd name="T18" fmla="*/ 0 w 43"/>
                        <a:gd name="T19" fmla="*/ 0 h 6"/>
                        <a:gd name="T20" fmla="*/ 43 w 43"/>
                        <a:gd name="T21" fmla="*/ 6 h 6"/>
                      </a:gdLst>
                      <a:ahLst/>
                      <a:cxnLst>
                        <a:cxn ang="T12">
                          <a:pos x="T0" y="T1"/>
                        </a:cxn>
                        <a:cxn ang="T13">
                          <a:pos x="T2" y="T3"/>
                        </a:cxn>
                        <a:cxn ang="T14">
                          <a:pos x="T4" y="T5"/>
                        </a:cxn>
                        <a:cxn ang="T15">
                          <a:pos x="T6" y="T7"/>
                        </a:cxn>
                        <a:cxn ang="T16">
                          <a:pos x="T8" y="T9"/>
                        </a:cxn>
                        <a:cxn ang="T17">
                          <a:pos x="T10" y="T11"/>
                        </a:cxn>
                      </a:cxnLst>
                      <a:rect l="T18" t="T19" r="T20" b="T21"/>
                      <a:pathLst>
                        <a:path w="43" h="6">
                          <a:moveTo>
                            <a:pt x="43" y="1"/>
                          </a:moveTo>
                          <a:lnTo>
                            <a:pt x="33" y="6"/>
                          </a:lnTo>
                          <a:lnTo>
                            <a:pt x="3" y="6"/>
                          </a:lnTo>
                          <a:lnTo>
                            <a:pt x="0" y="3"/>
                          </a:lnTo>
                          <a:lnTo>
                            <a:pt x="16" y="0"/>
                          </a:lnTo>
                          <a:lnTo>
                            <a:pt x="43" y="1"/>
                          </a:lnTo>
                        </a:path>
                      </a:pathLst>
                    </a:custGeom>
                    <a:noFill/>
                    <a:ln w="4763">
                      <a:solidFill>
                        <a:srgbClr val="6E6E6E"/>
                      </a:solidFill>
                      <a:prstDash val="solid"/>
                      <a:round/>
                      <a:headEnd/>
                      <a:tailEnd/>
                    </a:ln>
                  </p:spPr>
                  <p:txBody>
                    <a:bodyPr/>
                    <a:lstStyle/>
                    <a:p>
                      <a:endParaRPr lang="en-US" dirty="0"/>
                    </a:p>
                  </p:txBody>
                </p:sp>
                <p:sp>
                  <p:nvSpPr>
                    <p:cNvPr id="123" name="Freeform 122"/>
                    <p:cNvSpPr>
                      <a:spLocks/>
                    </p:cNvSpPr>
                    <p:nvPr/>
                  </p:nvSpPr>
                  <p:spPr bwMode="auto">
                    <a:xfrm>
                      <a:off x="4724400" y="1012647"/>
                      <a:ext cx="12700" cy="7938"/>
                    </a:xfrm>
                    <a:custGeom>
                      <a:avLst/>
                      <a:gdLst>
                        <a:gd name="T0" fmla="*/ 2147483647 w 15"/>
                        <a:gd name="T1" fmla="*/ 0 h 10"/>
                        <a:gd name="T2" fmla="*/ 2147483647 w 15"/>
                        <a:gd name="T3" fmla="*/ 2147483647 h 10"/>
                        <a:gd name="T4" fmla="*/ 2147483647 w 15"/>
                        <a:gd name="T5" fmla="*/ 2147483647 h 10"/>
                        <a:gd name="T6" fmla="*/ 0 w 15"/>
                        <a:gd name="T7" fmla="*/ 2147483647 h 10"/>
                        <a:gd name="T8" fmla="*/ 2147483647 w 15"/>
                        <a:gd name="T9" fmla="*/ 0 h 10"/>
                        <a:gd name="T10" fmla="*/ 2147483647 w 15"/>
                        <a:gd name="T11" fmla="*/ 0 h 10"/>
                        <a:gd name="T12" fmla="*/ 0 60000 65536"/>
                        <a:gd name="T13" fmla="*/ 0 60000 65536"/>
                        <a:gd name="T14" fmla="*/ 0 60000 65536"/>
                        <a:gd name="T15" fmla="*/ 0 60000 65536"/>
                        <a:gd name="T16" fmla="*/ 0 60000 65536"/>
                        <a:gd name="T17" fmla="*/ 0 60000 65536"/>
                        <a:gd name="T18" fmla="*/ 0 w 15"/>
                        <a:gd name="T19" fmla="*/ 0 h 10"/>
                        <a:gd name="T20" fmla="*/ 15 w 1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5" h="10">
                          <a:moveTo>
                            <a:pt x="9" y="0"/>
                          </a:moveTo>
                          <a:lnTo>
                            <a:pt x="15" y="9"/>
                          </a:lnTo>
                          <a:lnTo>
                            <a:pt x="6" y="10"/>
                          </a:lnTo>
                          <a:lnTo>
                            <a:pt x="0" y="7"/>
                          </a:lnTo>
                          <a:lnTo>
                            <a:pt x="3" y="0"/>
                          </a:lnTo>
                          <a:lnTo>
                            <a:pt x="9" y="0"/>
                          </a:lnTo>
                        </a:path>
                      </a:pathLst>
                    </a:custGeom>
                    <a:noFill/>
                    <a:ln w="4763">
                      <a:solidFill>
                        <a:srgbClr val="6E6E6E"/>
                      </a:solidFill>
                      <a:prstDash val="solid"/>
                      <a:round/>
                      <a:headEnd/>
                      <a:tailEnd/>
                    </a:ln>
                  </p:spPr>
                  <p:txBody>
                    <a:bodyPr/>
                    <a:lstStyle/>
                    <a:p>
                      <a:endParaRPr lang="en-US" dirty="0"/>
                    </a:p>
                  </p:txBody>
                </p:sp>
                <p:sp>
                  <p:nvSpPr>
                    <p:cNvPr id="124" name="Freeform 123"/>
                    <p:cNvSpPr>
                      <a:spLocks/>
                    </p:cNvSpPr>
                    <p:nvPr/>
                  </p:nvSpPr>
                  <p:spPr bwMode="auto">
                    <a:xfrm>
                      <a:off x="4892675" y="1012647"/>
                      <a:ext cx="17463" cy="7938"/>
                    </a:xfrm>
                    <a:custGeom>
                      <a:avLst/>
                      <a:gdLst>
                        <a:gd name="T0" fmla="*/ 2147483647 w 21"/>
                        <a:gd name="T1" fmla="*/ 2147483647 h 8"/>
                        <a:gd name="T2" fmla="*/ 0 w 21"/>
                        <a:gd name="T3" fmla="*/ 2147483647 h 8"/>
                        <a:gd name="T4" fmla="*/ 2147483647 w 21"/>
                        <a:gd name="T5" fmla="*/ 2147483647 h 8"/>
                        <a:gd name="T6" fmla="*/ 2147483647 w 21"/>
                        <a:gd name="T7" fmla="*/ 0 h 8"/>
                        <a:gd name="T8" fmla="*/ 2147483647 w 21"/>
                        <a:gd name="T9" fmla="*/ 2147483647 h 8"/>
                        <a:gd name="T10" fmla="*/ 2147483647 w 21"/>
                        <a:gd name="T11" fmla="*/ 2147483647 h 8"/>
                        <a:gd name="T12" fmla="*/ 2147483647 w 21"/>
                        <a:gd name="T13" fmla="*/ 2147483647 h 8"/>
                        <a:gd name="T14" fmla="*/ 0 60000 65536"/>
                        <a:gd name="T15" fmla="*/ 0 60000 65536"/>
                        <a:gd name="T16" fmla="*/ 0 60000 65536"/>
                        <a:gd name="T17" fmla="*/ 0 60000 65536"/>
                        <a:gd name="T18" fmla="*/ 0 60000 65536"/>
                        <a:gd name="T19" fmla="*/ 0 60000 65536"/>
                        <a:gd name="T20" fmla="*/ 0 60000 65536"/>
                        <a:gd name="T21" fmla="*/ 0 w 21"/>
                        <a:gd name="T22" fmla="*/ 0 h 8"/>
                        <a:gd name="T23" fmla="*/ 21 w 2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8">
                          <a:moveTo>
                            <a:pt x="7" y="8"/>
                          </a:moveTo>
                          <a:lnTo>
                            <a:pt x="0" y="6"/>
                          </a:lnTo>
                          <a:lnTo>
                            <a:pt x="4" y="1"/>
                          </a:lnTo>
                          <a:lnTo>
                            <a:pt x="15" y="0"/>
                          </a:lnTo>
                          <a:lnTo>
                            <a:pt x="21" y="4"/>
                          </a:lnTo>
                          <a:lnTo>
                            <a:pt x="18" y="7"/>
                          </a:lnTo>
                          <a:lnTo>
                            <a:pt x="7" y="8"/>
                          </a:lnTo>
                        </a:path>
                      </a:pathLst>
                    </a:custGeom>
                    <a:noFill/>
                    <a:ln w="4763">
                      <a:solidFill>
                        <a:srgbClr val="6E6E6E"/>
                      </a:solidFill>
                      <a:prstDash val="solid"/>
                      <a:round/>
                      <a:headEnd/>
                      <a:tailEnd/>
                    </a:ln>
                  </p:spPr>
                  <p:txBody>
                    <a:bodyPr/>
                    <a:lstStyle/>
                    <a:p>
                      <a:endParaRPr lang="en-US" dirty="0"/>
                    </a:p>
                  </p:txBody>
                </p:sp>
                <p:sp>
                  <p:nvSpPr>
                    <p:cNvPr id="125" name="Freeform 124"/>
                    <p:cNvSpPr>
                      <a:spLocks/>
                    </p:cNvSpPr>
                    <p:nvPr/>
                  </p:nvSpPr>
                  <p:spPr bwMode="auto">
                    <a:xfrm>
                      <a:off x="4959350" y="1014235"/>
                      <a:ext cx="7938" cy="1587"/>
                    </a:xfrm>
                    <a:custGeom>
                      <a:avLst/>
                      <a:gdLst>
                        <a:gd name="T0" fmla="*/ 2147483647 w 9"/>
                        <a:gd name="T1" fmla="*/ 0 h 3"/>
                        <a:gd name="T2" fmla="*/ 2147483647 w 9"/>
                        <a:gd name="T3" fmla="*/ 0 h 3"/>
                        <a:gd name="T4" fmla="*/ 2147483647 w 9"/>
                        <a:gd name="T5" fmla="*/ 0 h 3"/>
                        <a:gd name="T6" fmla="*/ 0 w 9"/>
                        <a:gd name="T7" fmla="*/ 0 h 3"/>
                        <a:gd name="T8" fmla="*/ 2147483647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4" y="0"/>
                          </a:moveTo>
                          <a:lnTo>
                            <a:pt x="9" y="2"/>
                          </a:lnTo>
                          <a:lnTo>
                            <a:pt x="3" y="3"/>
                          </a:lnTo>
                          <a:lnTo>
                            <a:pt x="0" y="2"/>
                          </a:lnTo>
                          <a:lnTo>
                            <a:pt x="4" y="0"/>
                          </a:lnTo>
                        </a:path>
                      </a:pathLst>
                    </a:custGeom>
                    <a:noFill/>
                    <a:ln w="4763">
                      <a:solidFill>
                        <a:srgbClr val="6E6E6E"/>
                      </a:solidFill>
                      <a:prstDash val="solid"/>
                      <a:round/>
                      <a:headEnd/>
                      <a:tailEnd/>
                    </a:ln>
                  </p:spPr>
                  <p:txBody>
                    <a:bodyPr/>
                    <a:lstStyle/>
                    <a:p>
                      <a:endParaRPr lang="en-US" dirty="0"/>
                    </a:p>
                  </p:txBody>
                </p:sp>
                <p:sp>
                  <p:nvSpPr>
                    <p:cNvPr id="126" name="Freeform 125"/>
                    <p:cNvSpPr>
                      <a:spLocks/>
                    </p:cNvSpPr>
                    <p:nvPr/>
                  </p:nvSpPr>
                  <p:spPr bwMode="auto">
                    <a:xfrm>
                      <a:off x="4495800" y="1015822"/>
                      <a:ext cx="114300" cy="25400"/>
                    </a:xfrm>
                    <a:custGeom>
                      <a:avLst/>
                      <a:gdLst>
                        <a:gd name="T0" fmla="*/ 2147483647 w 133"/>
                        <a:gd name="T1" fmla="*/ 2147483647 h 29"/>
                        <a:gd name="T2" fmla="*/ 2147483647 w 133"/>
                        <a:gd name="T3" fmla="*/ 2147483647 h 29"/>
                        <a:gd name="T4" fmla="*/ 2147483647 w 133"/>
                        <a:gd name="T5" fmla="*/ 2147483647 h 29"/>
                        <a:gd name="T6" fmla="*/ 2147483647 w 133"/>
                        <a:gd name="T7" fmla="*/ 2147483647 h 29"/>
                        <a:gd name="T8" fmla="*/ 2147483647 w 133"/>
                        <a:gd name="T9" fmla="*/ 2147483647 h 29"/>
                        <a:gd name="T10" fmla="*/ 2147483647 w 133"/>
                        <a:gd name="T11" fmla="*/ 0 h 29"/>
                        <a:gd name="T12" fmla="*/ 2147483647 w 133"/>
                        <a:gd name="T13" fmla="*/ 2147483647 h 29"/>
                        <a:gd name="T14" fmla="*/ 2147483647 w 133"/>
                        <a:gd name="T15" fmla="*/ 2147483647 h 29"/>
                        <a:gd name="T16" fmla="*/ 2147483647 w 133"/>
                        <a:gd name="T17" fmla="*/ 2147483647 h 29"/>
                        <a:gd name="T18" fmla="*/ 2147483647 w 133"/>
                        <a:gd name="T19" fmla="*/ 2147483647 h 29"/>
                        <a:gd name="T20" fmla="*/ 2147483647 w 133"/>
                        <a:gd name="T21" fmla="*/ 2147483647 h 29"/>
                        <a:gd name="T22" fmla="*/ 2147483647 w 133"/>
                        <a:gd name="T23" fmla="*/ 2147483647 h 29"/>
                        <a:gd name="T24" fmla="*/ 2147483647 w 133"/>
                        <a:gd name="T25" fmla="*/ 2147483647 h 29"/>
                        <a:gd name="T26" fmla="*/ 2147483647 w 133"/>
                        <a:gd name="T27" fmla="*/ 2147483647 h 29"/>
                        <a:gd name="T28" fmla="*/ 2147483647 w 133"/>
                        <a:gd name="T29" fmla="*/ 2147483647 h 29"/>
                        <a:gd name="T30" fmla="*/ 2147483647 w 133"/>
                        <a:gd name="T31" fmla="*/ 2147483647 h 29"/>
                        <a:gd name="T32" fmla="*/ 2147483647 w 133"/>
                        <a:gd name="T33" fmla="*/ 2147483647 h 29"/>
                        <a:gd name="T34" fmla="*/ 2147483647 w 133"/>
                        <a:gd name="T35" fmla="*/ 2147483647 h 29"/>
                        <a:gd name="T36" fmla="*/ 2147483647 w 133"/>
                        <a:gd name="T37" fmla="*/ 2147483647 h 29"/>
                        <a:gd name="T38" fmla="*/ 2147483647 w 133"/>
                        <a:gd name="T39" fmla="*/ 2147483647 h 29"/>
                        <a:gd name="T40" fmla="*/ 2147483647 w 133"/>
                        <a:gd name="T41" fmla="*/ 2147483647 h 29"/>
                        <a:gd name="T42" fmla="*/ 2147483647 w 133"/>
                        <a:gd name="T43" fmla="*/ 2147483647 h 29"/>
                        <a:gd name="T44" fmla="*/ 2147483647 w 133"/>
                        <a:gd name="T45" fmla="*/ 2147483647 h 29"/>
                        <a:gd name="T46" fmla="*/ 2147483647 w 133"/>
                        <a:gd name="T47" fmla="*/ 2147483647 h 29"/>
                        <a:gd name="T48" fmla="*/ 2147483647 w 133"/>
                        <a:gd name="T49" fmla="*/ 2147483647 h 29"/>
                        <a:gd name="T50" fmla="*/ 2147483647 w 133"/>
                        <a:gd name="T51" fmla="*/ 2147483647 h 29"/>
                        <a:gd name="T52" fmla="*/ 2147483647 w 133"/>
                        <a:gd name="T53" fmla="*/ 2147483647 h 29"/>
                        <a:gd name="T54" fmla="*/ 2147483647 w 133"/>
                        <a:gd name="T55" fmla="*/ 2147483647 h 29"/>
                        <a:gd name="T56" fmla="*/ 2147483647 w 133"/>
                        <a:gd name="T57" fmla="*/ 2147483647 h 29"/>
                        <a:gd name="T58" fmla="*/ 2147483647 w 133"/>
                        <a:gd name="T59" fmla="*/ 2147483647 h 29"/>
                        <a:gd name="T60" fmla="*/ 2147483647 w 133"/>
                        <a:gd name="T61" fmla="*/ 2147483647 h 29"/>
                        <a:gd name="T62" fmla="*/ 2147483647 w 133"/>
                        <a:gd name="T63" fmla="*/ 2147483647 h 29"/>
                        <a:gd name="T64" fmla="*/ 2147483647 w 133"/>
                        <a:gd name="T65" fmla="*/ 2147483647 h 29"/>
                        <a:gd name="T66" fmla="*/ 2147483647 w 133"/>
                        <a:gd name="T67" fmla="*/ 2147483647 h 29"/>
                        <a:gd name="T68" fmla="*/ 2147483647 w 133"/>
                        <a:gd name="T69" fmla="*/ 2147483647 h 29"/>
                        <a:gd name="T70" fmla="*/ 2147483647 w 133"/>
                        <a:gd name="T71" fmla="*/ 2147483647 h 29"/>
                        <a:gd name="T72" fmla="*/ 2147483647 w 133"/>
                        <a:gd name="T73" fmla="*/ 2147483647 h 29"/>
                        <a:gd name="T74" fmla="*/ 2147483647 w 133"/>
                        <a:gd name="T75" fmla="*/ 2147483647 h 29"/>
                        <a:gd name="T76" fmla="*/ 2147483647 w 133"/>
                        <a:gd name="T77" fmla="*/ 2147483647 h 29"/>
                        <a:gd name="T78" fmla="*/ 2147483647 w 133"/>
                        <a:gd name="T79" fmla="*/ 2147483647 h 29"/>
                        <a:gd name="T80" fmla="*/ 0 w 133"/>
                        <a:gd name="T81" fmla="*/ 2147483647 h 29"/>
                        <a:gd name="T82" fmla="*/ 2147483647 w 133"/>
                        <a:gd name="T83" fmla="*/ 2147483647 h 29"/>
                        <a:gd name="T84" fmla="*/ 2147483647 w 133"/>
                        <a:gd name="T85" fmla="*/ 2147483647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3"/>
                        <a:gd name="T130" fmla="*/ 0 h 29"/>
                        <a:gd name="T131" fmla="*/ 133 w 133"/>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3" h="29">
                          <a:moveTo>
                            <a:pt x="35" y="16"/>
                          </a:moveTo>
                          <a:lnTo>
                            <a:pt x="83" y="3"/>
                          </a:lnTo>
                          <a:lnTo>
                            <a:pt x="115" y="3"/>
                          </a:lnTo>
                          <a:lnTo>
                            <a:pt x="118" y="2"/>
                          </a:lnTo>
                          <a:lnTo>
                            <a:pt x="113" y="1"/>
                          </a:lnTo>
                          <a:lnTo>
                            <a:pt x="124" y="0"/>
                          </a:lnTo>
                          <a:lnTo>
                            <a:pt x="133" y="3"/>
                          </a:lnTo>
                          <a:lnTo>
                            <a:pt x="118" y="5"/>
                          </a:lnTo>
                          <a:lnTo>
                            <a:pt x="115" y="7"/>
                          </a:lnTo>
                          <a:lnTo>
                            <a:pt x="119" y="9"/>
                          </a:lnTo>
                          <a:lnTo>
                            <a:pt x="110" y="9"/>
                          </a:lnTo>
                          <a:lnTo>
                            <a:pt x="111" y="14"/>
                          </a:lnTo>
                          <a:lnTo>
                            <a:pt x="92" y="16"/>
                          </a:lnTo>
                          <a:lnTo>
                            <a:pt x="88" y="19"/>
                          </a:lnTo>
                          <a:lnTo>
                            <a:pt x="85" y="21"/>
                          </a:lnTo>
                          <a:lnTo>
                            <a:pt x="75" y="19"/>
                          </a:lnTo>
                          <a:lnTo>
                            <a:pt x="88" y="13"/>
                          </a:lnTo>
                          <a:lnTo>
                            <a:pt x="80" y="13"/>
                          </a:lnTo>
                          <a:lnTo>
                            <a:pt x="76" y="14"/>
                          </a:lnTo>
                          <a:lnTo>
                            <a:pt x="75" y="16"/>
                          </a:lnTo>
                          <a:lnTo>
                            <a:pt x="65" y="17"/>
                          </a:lnTo>
                          <a:lnTo>
                            <a:pt x="67" y="18"/>
                          </a:lnTo>
                          <a:lnTo>
                            <a:pt x="64" y="21"/>
                          </a:lnTo>
                          <a:lnTo>
                            <a:pt x="53" y="25"/>
                          </a:lnTo>
                          <a:lnTo>
                            <a:pt x="51" y="21"/>
                          </a:lnTo>
                          <a:lnTo>
                            <a:pt x="48" y="23"/>
                          </a:lnTo>
                          <a:lnTo>
                            <a:pt x="44" y="24"/>
                          </a:lnTo>
                          <a:lnTo>
                            <a:pt x="45" y="27"/>
                          </a:lnTo>
                          <a:lnTo>
                            <a:pt x="35" y="28"/>
                          </a:lnTo>
                          <a:lnTo>
                            <a:pt x="27" y="29"/>
                          </a:lnTo>
                          <a:lnTo>
                            <a:pt x="33" y="26"/>
                          </a:lnTo>
                          <a:lnTo>
                            <a:pt x="32" y="23"/>
                          </a:lnTo>
                          <a:lnTo>
                            <a:pt x="28" y="24"/>
                          </a:lnTo>
                          <a:lnTo>
                            <a:pt x="23" y="27"/>
                          </a:lnTo>
                          <a:lnTo>
                            <a:pt x="10" y="25"/>
                          </a:lnTo>
                          <a:lnTo>
                            <a:pt x="2" y="27"/>
                          </a:lnTo>
                          <a:lnTo>
                            <a:pt x="1" y="26"/>
                          </a:lnTo>
                          <a:lnTo>
                            <a:pt x="7" y="24"/>
                          </a:lnTo>
                          <a:lnTo>
                            <a:pt x="4" y="24"/>
                          </a:lnTo>
                          <a:lnTo>
                            <a:pt x="7" y="23"/>
                          </a:lnTo>
                          <a:lnTo>
                            <a:pt x="0" y="25"/>
                          </a:lnTo>
                          <a:lnTo>
                            <a:pt x="12" y="21"/>
                          </a:lnTo>
                          <a:lnTo>
                            <a:pt x="35" y="16"/>
                          </a:lnTo>
                        </a:path>
                      </a:pathLst>
                    </a:custGeom>
                    <a:noFill/>
                    <a:ln w="4763">
                      <a:solidFill>
                        <a:srgbClr val="6E6E6E"/>
                      </a:solidFill>
                      <a:prstDash val="solid"/>
                      <a:round/>
                      <a:headEnd/>
                      <a:tailEnd/>
                    </a:ln>
                  </p:spPr>
                  <p:txBody>
                    <a:bodyPr/>
                    <a:lstStyle/>
                    <a:p>
                      <a:endParaRPr lang="en-US" dirty="0"/>
                    </a:p>
                  </p:txBody>
                </p:sp>
                <p:sp>
                  <p:nvSpPr>
                    <p:cNvPr id="127" name="Freeform 126"/>
                    <p:cNvSpPr>
                      <a:spLocks/>
                    </p:cNvSpPr>
                    <p:nvPr/>
                  </p:nvSpPr>
                  <p:spPr bwMode="auto">
                    <a:xfrm>
                      <a:off x="4887913" y="1018997"/>
                      <a:ext cx="6350" cy="1588"/>
                    </a:xfrm>
                    <a:custGeom>
                      <a:avLst/>
                      <a:gdLst>
                        <a:gd name="T0" fmla="*/ 2147483647 w 8"/>
                        <a:gd name="T1" fmla="*/ 0 h 2"/>
                        <a:gd name="T2" fmla="*/ 2147483647 w 8"/>
                        <a:gd name="T3" fmla="*/ 2147483647 h 2"/>
                        <a:gd name="T4" fmla="*/ 2147483647 w 8"/>
                        <a:gd name="T5" fmla="*/ 2147483647 h 2"/>
                        <a:gd name="T6" fmla="*/ 0 w 8"/>
                        <a:gd name="T7" fmla="*/ 2147483647 h 2"/>
                        <a:gd name="T8" fmla="*/ 2147483647 w 8"/>
                        <a:gd name="T9" fmla="*/ 0 h 2"/>
                        <a:gd name="T10" fmla="*/ 0 60000 65536"/>
                        <a:gd name="T11" fmla="*/ 0 60000 65536"/>
                        <a:gd name="T12" fmla="*/ 0 60000 65536"/>
                        <a:gd name="T13" fmla="*/ 0 60000 65536"/>
                        <a:gd name="T14" fmla="*/ 0 60000 65536"/>
                        <a:gd name="T15" fmla="*/ 0 w 8"/>
                        <a:gd name="T16" fmla="*/ 0 h 2"/>
                        <a:gd name="T17" fmla="*/ 8 w 8"/>
                        <a:gd name="T18" fmla="*/ 2 h 2"/>
                      </a:gdLst>
                      <a:ahLst/>
                      <a:cxnLst>
                        <a:cxn ang="T10">
                          <a:pos x="T0" y="T1"/>
                        </a:cxn>
                        <a:cxn ang="T11">
                          <a:pos x="T2" y="T3"/>
                        </a:cxn>
                        <a:cxn ang="T12">
                          <a:pos x="T4" y="T5"/>
                        </a:cxn>
                        <a:cxn ang="T13">
                          <a:pos x="T6" y="T7"/>
                        </a:cxn>
                        <a:cxn ang="T14">
                          <a:pos x="T8" y="T9"/>
                        </a:cxn>
                      </a:cxnLst>
                      <a:rect l="T15" t="T16" r="T17" b="T18"/>
                      <a:pathLst>
                        <a:path w="8" h="2">
                          <a:moveTo>
                            <a:pt x="4" y="0"/>
                          </a:moveTo>
                          <a:lnTo>
                            <a:pt x="8" y="1"/>
                          </a:lnTo>
                          <a:lnTo>
                            <a:pt x="1" y="2"/>
                          </a:lnTo>
                          <a:lnTo>
                            <a:pt x="0" y="1"/>
                          </a:lnTo>
                          <a:lnTo>
                            <a:pt x="4" y="0"/>
                          </a:lnTo>
                        </a:path>
                      </a:pathLst>
                    </a:custGeom>
                    <a:noFill/>
                    <a:ln w="4763">
                      <a:solidFill>
                        <a:srgbClr val="6E6E6E"/>
                      </a:solidFill>
                      <a:prstDash val="solid"/>
                      <a:round/>
                      <a:headEnd/>
                      <a:tailEnd/>
                    </a:ln>
                  </p:spPr>
                  <p:txBody>
                    <a:bodyPr/>
                    <a:lstStyle/>
                    <a:p>
                      <a:endParaRPr lang="en-US" dirty="0"/>
                    </a:p>
                  </p:txBody>
                </p:sp>
                <p:sp>
                  <p:nvSpPr>
                    <p:cNvPr id="128" name="Freeform 127"/>
                    <p:cNvSpPr>
                      <a:spLocks/>
                    </p:cNvSpPr>
                    <p:nvPr/>
                  </p:nvSpPr>
                  <p:spPr bwMode="auto">
                    <a:xfrm>
                      <a:off x="4605338" y="1025347"/>
                      <a:ext cx="15875" cy="3175"/>
                    </a:xfrm>
                    <a:custGeom>
                      <a:avLst/>
                      <a:gdLst>
                        <a:gd name="T0" fmla="*/ 2147483647 w 19"/>
                        <a:gd name="T1" fmla="*/ 2147483647 h 3"/>
                        <a:gd name="T2" fmla="*/ 0 w 19"/>
                        <a:gd name="T3" fmla="*/ 2147483647 h 3"/>
                        <a:gd name="T4" fmla="*/ 2147483647 w 19"/>
                        <a:gd name="T5" fmla="*/ 0 h 3"/>
                        <a:gd name="T6" fmla="*/ 2147483647 w 19"/>
                        <a:gd name="T7" fmla="*/ 2147483647 h 3"/>
                        <a:gd name="T8" fmla="*/ 2147483647 w 19"/>
                        <a:gd name="T9" fmla="*/ 2147483647 h 3"/>
                        <a:gd name="T10" fmla="*/ 0 60000 65536"/>
                        <a:gd name="T11" fmla="*/ 0 60000 65536"/>
                        <a:gd name="T12" fmla="*/ 0 60000 65536"/>
                        <a:gd name="T13" fmla="*/ 0 60000 65536"/>
                        <a:gd name="T14" fmla="*/ 0 60000 65536"/>
                        <a:gd name="T15" fmla="*/ 0 w 19"/>
                        <a:gd name="T16" fmla="*/ 0 h 3"/>
                        <a:gd name="T17" fmla="*/ 19 w 19"/>
                        <a:gd name="T18" fmla="*/ 3 h 3"/>
                      </a:gdLst>
                      <a:ahLst/>
                      <a:cxnLst>
                        <a:cxn ang="T10">
                          <a:pos x="T0" y="T1"/>
                        </a:cxn>
                        <a:cxn ang="T11">
                          <a:pos x="T2" y="T3"/>
                        </a:cxn>
                        <a:cxn ang="T12">
                          <a:pos x="T4" y="T5"/>
                        </a:cxn>
                        <a:cxn ang="T13">
                          <a:pos x="T6" y="T7"/>
                        </a:cxn>
                        <a:cxn ang="T14">
                          <a:pos x="T8" y="T9"/>
                        </a:cxn>
                      </a:cxnLst>
                      <a:rect l="T15" t="T16" r="T17" b="T18"/>
                      <a:pathLst>
                        <a:path w="19" h="3">
                          <a:moveTo>
                            <a:pt x="9" y="3"/>
                          </a:moveTo>
                          <a:lnTo>
                            <a:pt x="0" y="2"/>
                          </a:lnTo>
                          <a:lnTo>
                            <a:pt x="17" y="0"/>
                          </a:lnTo>
                          <a:lnTo>
                            <a:pt x="19" y="2"/>
                          </a:lnTo>
                          <a:lnTo>
                            <a:pt x="9" y="3"/>
                          </a:lnTo>
                        </a:path>
                      </a:pathLst>
                    </a:custGeom>
                    <a:noFill/>
                    <a:ln w="4763">
                      <a:solidFill>
                        <a:srgbClr val="6E6E6E"/>
                      </a:solidFill>
                      <a:prstDash val="solid"/>
                      <a:round/>
                      <a:headEnd/>
                      <a:tailEnd/>
                    </a:ln>
                  </p:spPr>
                  <p:txBody>
                    <a:bodyPr/>
                    <a:lstStyle/>
                    <a:p>
                      <a:endParaRPr lang="en-US" dirty="0"/>
                    </a:p>
                  </p:txBody>
                </p:sp>
                <p:sp>
                  <p:nvSpPr>
                    <p:cNvPr id="129" name="Freeform 128"/>
                    <p:cNvSpPr>
                      <a:spLocks/>
                    </p:cNvSpPr>
                    <p:nvPr/>
                  </p:nvSpPr>
                  <p:spPr bwMode="auto">
                    <a:xfrm>
                      <a:off x="4887913" y="1025347"/>
                      <a:ext cx="11112" cy="6350"/>
                    </a:xfrm>
                    <a:custGeom>
                      <a:avLst/>
                      <a:gdLst>
                        <a:gd name="T0" fmla="*/ 2147483647 w 12"/>
                        <a:gd name="T1" fmla="*/ 2147483647 h 6"/>
                        <a:gd name="T2" fmla="*/ 0 w 12"/>
                        <a:gd name="T3" fmla="*/ 2147483647 h 6"/>
                        <a:gd name="T4" fmla="*/ 2147483647 w 12"/>
                        <a:gd name="T5" fmla="*/ 0 h 6"/>
                        <a:gd name="T6" fmla="*/ 2147483647 w 12"/>
                        <a:gd name="T7" fmla="*/ 2147483647 h 6"/>
                        <a:gd name="T8" fmla="*/ 2147483647 w 12"/>
                        <a:gd name="T9" fmla="*/ 2147483647 h 6"/>
                        <a:gd name="T10" fmla="*/ 2147483647 w 12"/>
                        <a:gd name="T11" fmla="*/ 2147483647 h 6"/>
                        <a:gd name="T12" fmla="*/ 2147483647 w 12"/>
                        <a:gd name="T13" fmla="*/ 2147483647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3" y="6"/>
                          </a:moveTo>
                          <a:lnTo>
                            <a:pt x="0" y="1"/>
                          </a:lnTo>
                          <a:lnTo>
                            <a:pt x="11" y="0"/>
                          </a:lnTo>
                          <a:lnTo>
                            <a:pt x="12" y="1"/>
                          </a:lnTo>
                          <a:lnTo>
                            <a:pt x="7" y="4"/>
                          </a:lnTo>
                          <a:lnTo>
                            <a:pt x="8" y="5"/>
                          </a:lnTo>
                          <a:lnTo>
                            <a:pt x="3" y="6"/>
                          </a:lnTo>
                        </a:path>
                      </a:pathLst>
                    </a:custGeom>
                    <a:noFill/>
                    <a:ln w="4763">
                      <a:solidFill>
                        <a:srgbClr val="6E6E6E"/>
                      </a:solidFill>
                      <a:prstDash val="solid"/>
                      <a:round/>
                      <a:headEnd/>
                      <a:tailEnd/>
                    </a:ln>
                  </p:spPr>
                  <p:txBody>
                    <a:bodyPr/>
                    <a:lstStyle/>
                    <a:p>
                      <a:endParaRPr lang="en-US" dirty="0"/>
                    </a:p>
                  </p:txBody>
                </p:sp>
                <p:sp>
                  <p:nvSpPr>
                    <p:cNvPr id="130" name="Freeform 129"/>
                    <p:cNvSpPr>
                      <a:spLocks/>
                    </p:cNvSpPr>
                    <p:nvPr/>
                  </p:nvSpPr>
                  <p:spPr bwMode="auto">
                    <a:xfrm>
                      <a:off x="5003800" y="1036460"/>
                      <a:ext cx="12700" cy="4762"/>
                    </a:xfrm>
                    <a:custGeom>
                      <a:avLst/>
                      <a:gdLst>
                        <a:gd name="T0" fmla="*/ 2147483647 w 15"/>
                        <a:gd name="T1" fmla="*/ 0 h 5"/>
                        <a:gd name="T2" fmla="*/ 2147483647 w 15"/>
                        <a:gd name="T3" fmla="*/ 2147483647 h 5"/>
                        <a:gd name="T4" fmla="*/ 2147483647 w 15"/>
                        <a:gd name="T5" fmla="*/ 2147483647 h 5"/>
                        <a:gd name="T6" fmla="*/ 0 w 15"/>
                        <a:gd name="T7" fmla="*/ 2147483647 h 5"/>
                        <a:gd name="T8" fmla="*/ 2147483647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15" y="0"/>
                          </a:moveTo>
                          <a:lnTo>
                            <a:pt x="9" y="3"/>
                          </a:lnTo>
                          <a:lnTo>
                            <a:pt x="11" y="5"/>
                          </a:lnTo>
                          <a:lnTo>
                            <a:pt x="0" y="4"/>
                          </a:lnTo>
                          <a:lnTo>
                            <a:pt x="15" y="0"/>
                          </a:lnTo>
                        </a:path>
                      </a:pathLst>
                    </a:custGeom>
                    <a:noFill/>
                    <a:ln w="4763">
                      <a:solidFill>
                        <a:srgbClr val="6E6E6E"/>
                      </a:solidFill>
                      <a:prstDash val="solid"/>
                      <a:round/>
                      <a:headEnd/>
                      <a:tailEnd/>
                    </a:ln>
                  </p:spPr>
                  <p:txBody>
                    <a:bodyPr/>
                    <a:lstStyle/>
                    <a:p>
                      <a:endParaRPr lang="en-US" dirty="0"/>
                    </a:p>
                  </p:txBody>
                </p:sp>
                <p:sp>
                  <p:nvSpPr>
                    <p:cNvPr id="131" name="Freeform 130"/>
                    <p:cNvSpPr>
                      <a:spLocks/>
                    </p:cNvSpPr>
                    <p:nvPr/>
                  </p:nvSpPr>
                  <p:spPr bwMode="auto">
                    <a:xfrm>
                      <a:off x="4525963" y="1036460"/>
                      <a:ext cx="33337" cy="7937"/>
                    </a:xfrm>
                    <a:custGeom>
                      <a:avLst/>
                      <a:gdLst>
                        <a:gd name="T0" fmla="*/ 2147483647 w 38"/>
                        <a:gd name="T1" fmla="*/ 0 h 10"/>
                        <a:gd name="T2" fmla="*/ 2147483647 w 38"/>
                        <a:gd name="T3" fmla="*/ 2147483647 h 10"/>
                        <a:gd name="T4" fmla="*/ 2147483647 w 38"/>
                        <a:gd name="T5" fmla="*/ 2147483647 h 10"/>
                        <a:gd name="T6" fmla="*/ 2147483647 w 38"/>
                        <a:gd name="T7" fmla="*/ 2147483647 h 10"/>
                        <a:gd name="T8" fmla="*/ 0 w 38"/>
                        <a:gd name="T9" fmla="*/ 2147483647 h 10"/>
                        <a:gd name="T10" fmla="*/ 2147483647 w 38"/>
                        <a:gd name="T11" fmla="*/ 0 h 10"/>
                        <a:gd name="T12" fmla="*/ 0 60000 65536"/>
                        <a:gd name="T13" fmla="*/ 0 60000 65536"/>
                        <a:gd name="T14" fmla="*/ 0 60000 65536"/>
                        <a:gd name="T15" fmla="*/ 0 60000 65536"/>
                        <a:gd name="T16" fmla="*/ 0 60000 65536"/>
                        <a:gd name="T17" fmla="*/ 0 60000 65536"/>
                        <a:gd name="T18" fmla="*/ 0 w 38"/>
                        <a:gd name="T19" fmla="*/ 0 h 10"/>
                        <a:gd name="T20" fmla="*/ 38 w 38"/>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38" h="10">
                          <a:moveTo>
                            <a:pt x="37" y="0"/>
                          </a:moveTo>
                          <a:lnTo>
                            <a:pt x="38" y="1"/>
                          </a:lnTo>
                          <a:lnTo>
                            <a:pt x="33" y="2"/>
                          </a:lnTo>
                          <a:lnTo>
                            <a:pt x="14" y="10"/>
                          </a:lnTo>
                          <a:lnTo>
                            <a:pt x="0" y="9"/>
                          </a:lnTo>
                          <a:lnTo>
                            <a:pt x="37" y="0"/>
                          </a:lnTo>
                        </a:path>
                      </a:pathLst>
                    </a:custGeom>
                    <a:noFill/>
                    <a:ln w="4763">
                      <a:solidFill>
                        <a:srgbClr val="6E6E6E"/>
                      </a:solidFill>
                      <a:prstDash val="solid"/>
                      <a:round/>
                      <a:headEnd/>
                      <a:tailEnd/>
                    </a:ln>
                  </p:spPr>
                  <p:txBody>
                    <a:bodyPr/>
                    <a:lstStyle/>
                    <a:p>
                      <a:endParaRPr lang="en-US" dirty="0"/>
                    </a:p>
                  </p:txBody>
                </p:sp>
                <p:sp>
                  <p:nvSpPr>
                    <p:cNvPr id="132" name="Freeform 131"/>
                    <p:cNvSpPr>
                      <a:spLocks/>
                    </p:cNvSpPr>
                    <p:nvPr/>
                  </p:nvSpPr>
                  <p:spPr bwMode="auto">
                    <a:xfrm>
                      <a:off x="4822825" y="1038047"/>
                      <a:ext cx="6350" cy="3175"/>
                    </a:xfrm>
                    <a:custGeom>
                      <a:avLst/>
                      <a:gdLst>
                        <a:gd name="T0" fmla="*/ 2147483647 w 7"/>
                        <a:gd name="T1" fmla="*/ 0 h 4"/>
                        <a:gd name="T2" fmla="*/ 2147483647 w 7"/>
                        <a:gd name="T3" fmla="*/ 2147483647 h 4"/>
                        <a:gd name="T4" fmla="*/ 0 w 7"/>
                        <a:gd name="T5" fmla="*/ 2147483647 h 4"/>
                        <a:gd name="T6" fmla="*/ 2147483647 w 7"/>
                        <a:gd name="T7" fmla="*/ 2147483647 h 4"/>
                        <a:gd name="T8" fmla="*/ 2147483647 w 7"/>
                        <a:gd name="T9" fmla="*/ 0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7" y="0"/>
                          </a:moveTo>
                          <a:lnTo>
                            <a:pt x="4" y="4"/>
                          </a:lnTo>
                          <a:lnTo>
                            <a:pt x="0" y="4"/>
                          </a:lnTo>
                          <a:lnTo>
                            <a:pt x="1" y="1"/>
                          </a:lnTo>
                          <a:lnTo>
                            <a:pt x="7" y="0"/>
                          </a:lnTo>
                        </a:path>
                      </a:pathLst>
                    </a:custGeom>
                    <a:noFill/>
                    <a:ln w="4763">
                      <a:solidFill>
                        <a:srgbClr val="6E6E6E"/>
                      </a:solidFill>
                      <a:prstDash val="solid"/>
                      <a:round/>
                      <a:headEnd/>
                      <a:tailEnd/>
                    </a:ln>
                  </p:spPr>
                  <p:txBody>
                    <a:bodyPr/>
                    <a:lstStyle/>
                    <a:p>
                      <a:endParaRPr lang="en-US" dirty="0"/>
                    </a:p>
                  </p:txBody>
                </p:sp>
                <p:sp>
                  <p:nvSpPr>
                    <p:cNvPr id="133" name="Freeform 132"/>
                    <p:cNvSpPr>
                      <a:spLocks/>
                    </p:cNvSpPr>
                    <p:nvPr/>
                  </p:nvSpPr>
                  <p:spPr bwMode="auto">
                    <a:xfrm>
                      <a:off x="4508500" y="1039635"/>
                      <a:ext cx="6350" cy="1587"/>
                    </a:xfrm>
                    <a:custGeom>
                      <a:avLst/>
                      <a:gdLst>
                        <a:gd name="T0" fmla="*/ 0 w 9"/>
                        <a:gd name="T1" fmla="*/ 0 h 3"/>
                        <a:gd name="T2" fmla="*/ 0 w 9"/>
                        <a:gd name="T3" fmla="*/ 0 h 3"/>
                        <a:gd name="T4" fmla="*/ 0 w 9"/>
                        <a:gd name="T5" fmla="*/ 0 h 3"/>
                        <a:gd name="T6" fmla="*/ 0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9" y="0"/>
                          </a:moveTo>
                          <a:lnTo>
                            <a:pt x="2" y="3"/>
                          </a:lnTo>
                          <a:lnTo>
                            <a:pt x="0" y="3"/>
                          </a:lnTo>
                          <a:lnTo>
                            <a:pt x="9" y="0"/>
                          </a:lnTo>
                        </a:path>
                      </a:pathLst>
                    </a:custGeom>
                    <a:noFill/>
                    <a:ln w="4763">
                      <a:solidFill>
                        <a:srgbClr val="6E6E6E"/>
                      </a:solidFill>
                      <a:prstDash val="solid"/>
                      <a:round/>
                      <a:headEnd/>
                      <a:tailEnd/>
                    </a:ln>
                  </p:spPr>
                  <p:txBody>
                    <a:bodyPr/>
                    <a:lstStyle/>
                    <a:p>
                      <a:endParaRPr lang="en-US" dirty="0"/>
                    </a:p>
                  </p:txBody>
                </p:sp>
                <p:sp>
                  <p:nvSpPr>
                    <p:cNvPr id="134" name="Freeform 133"/>
                    <p:cNvSpPr>
                      <a:spLocks/>
                    </p:cNvSpPr>
                    <p:nvPr/>
                  </p:nvSpPr>
                  <p:spPr bwMode="auto">
                    <a:xfrm>
                      <a:off x="4791075" y="1044397"/>
                      <a:ext cx="14288" cy="3175"/>
                    </a:xfrm>
                    <a:custGeom>
                      <a:avLst/>
                      <a:gdLst>
                        <a:gd name="T0" fmla="*/ 2147483647 w 16"/>
                        <a:gd name="T1" fmla="*/ 0 h 4"/>
                        <a:gd name="T2" fmla="*/ 0 w 16"/>
                        <a:gd name="T3" fmla="*/ 2147483647 h 4"/>
                        <a:gd name="T4" fmla="*/ 2147483647 w 16"/>
                        <a:gd name="T5" fmla="*/ 2147483647 h 4"/>
                        <a:gd name="T6" fmla="*/ 2147483647 w 16"/>
                        <a:gd name="T7" fmla="*/ 0 h 4"/>
                        <a:gd name="T8" fmla="*/ 0 60000 65536"/>
                        <a:gd name="T9" fmla="*/ 0 60000 65536"/>
                        <a:gd name="T10" fmla="*/ 0 60000 65536"/>
                        <a:gd name="T11" fmla="*/ 0 60000 65536"/>
                        <a:gd name="T12" fmla="*/ 0 w 16"/>
                        <a:gd name="T13" fmla="*/ 0 h 4"/>
                        <a:gd name="T14" fmla="*/ 16 w 16"/>
                        <a:gd name="T15" fmla="*/ 4 h 4"/>
                      </a:gdLst>
                      <a:ahLst/>
                      <a:cxnLst>
                        <a:cxn ang="T8">
                          <a:pos x="T0" y="T1"/>
                        </a:cxn>
                        <a:cxn ang="T9">
                          <a:pos x="T2" y="T3"/>
                        </a:cxn>
                        <a:cxn ang="T10">
                          <a:pos x="T4" y="T5"/>
                        </a:cxn>
                        <a:cxn ang="T11">
                          <a:pos x="T6" y="T7"/>
                        </a:cxn>
                      </a:cxnLst>
                      <a:rect l="T12" t="T13" r="T14" b="T15"/>
                      <a:pathLst>
                        <a:path w="16" h="4">
                          <a:moveTo>
                            <a:pt x="16" y="0"/>
                          </a:moveTo>
                          <a:lnTo>
                            <a:pt x="0" y="4"/>
                          </a:lnTo>
                          <a:lnTo>
                            <a:pt x="1" y="2"/>
                          </a:lnTo>
                          <a:lnTo>
                            <a:pt x="16" y="0"/>
                          </a:lnTo>
                        </a:path>
                      </a:pathLst>
                    </a:custGeom>
                    <a:noFill/>
                    <a:ln w="4763">
                      <a:solidFill>
                        <a:srgbClr val="6E6E6E"/>
                      </a:solidFill>
                      <a:prstDash val="solid"/>
                      <a:round/>
                      <a:headEnd/>
                      <a:tailEnd/>
                    </a:ln>
                  </p:spPr>
                  <p:txBody>
                    <a:bodyPr/>
                    <a:lstStyle/>
                    <a:p>
                      <a:endParaRPr lang="en-US" dirty="0"/>
                    </a:p>
                  </p:txBody>
                </p:sp>
                <p:sp>
                  <p:nvSpPr>
                    <p:cNvPr id="135" name="Freeform 134"/>
                    <p:cNvSpPr>
                      <a:spLocks/>
                    </p:cNvSpPr>
                    <p:nvPr/>
                  </p:nvSpPr>
                  <p:spPr bwMode="auto">
                    <a:xfrm>
                      <a:off x="4765675" y="1058685"/>
                      <a:ext cx="7938" cy="3175"/>
                    </a:xfrm>
                    <a:custGeom>
                      <a:avLst/>
                      <a:gdLst>
                        <a:gd name="T0" fmla="*/ 2147483647 w 9"/>
                        <a:gd name="T1" fmla="*/ 0 h 4"/>
                        <a:gd name="T2" fmla="*/ 2147483647 w 9"/>
                        <a:gd name="T3" fmla="*/ 2147483647 h 4"/>
                        <a:gd name="T4" fmla="*/ 2147483647 w 9"/>
                        <a:gd name="T5" fmla="*/ 2147483647 h 4"/>
                        <a:gd name="T6" fmla="*/ 0 w 9"/>
                        <a:gd name="T7" fmla="*/ 2147483647 h 4"/>
                        <a:gd name="T8" fmla="*/ 2147483647 w 9"/>
                        <a:gd name="T9" fmla="*/ 0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8" y="0"/>
                          </a:moveTo>
                          <a:lnTo>
                            <a:pt x="9" y="1"/>
                          </a:lnTo>
                          <a:lnTo>
                            <a:pt x="6" y="3"/>
                          </a:lnTo>
                          <a:lnTo>
                            <a:pt x="0" y="4"/>
                          </a:lnTo>
                          <a:lnTo>
                            <a:pt x="8" y="0"/>
                          </a:lnTo>
                        </a:path>
                      </a:pathLst>
                    </a:custGeom>
                    <a:noFill/>
                    <a:ln w="4763">
                      <a:solidFill>
                        <a:srgbClr val="6E6E6E"/>
                      </a:solidFill>
                      <a:prstDash val="solid"/>
                      <a:round/>
                      <a:headEnd/>
                      <a:tailEnd/>
                    </a:ln>
                  </p:spPr>
                  <p:txBody>
                    <a:bodyPr/>
                    <a:lstStyle/>
                    <a:p>
                      <a:endParaRPr lang="en-US" dirty="0"/>
                    </a:p>
                  </p:txBody>
                </p:sp>
                <p:sp>
                  <p:nvSpPr>
                    <p:cNvPr id="136" name="Freeform 135"/>
                    <p:cNvSpPr>
                      <a:spLocks/>
                    </p:cNvSpPr>
                    <p:nvPr/>
                  </p:nvSpPr>
                  <p:spPr bwMode="auto">
                    <a:xfrm>
                      <a:off x="4373563" y="1061860"/>
                      <a:ext cx="160337" cy="55562"/>
                    </a:xfrm>
                    <a:custGeom>
                      <a:avLst/>
                      <a:gdLst>
                        <a:gd name="T0" fmla="*/ 2147483647 w 187"/>
                        <a:gd name="T1" fmla="*/ 2147483647 h 64"/>
                        <a:gd name="T2" fmla="*/ 2147483647 w 187"/>
                        <a:gd name="T3" fmla="*/ 2147483647 h 64"/>
                        <a:gd name="T4" fmla="*/ 2147483647 w 187"/>
                        <a:gd name="T5" fmla="*/ 2147483647 h 64"/>
                        <a:gd name="T6" fmla="*/ 2147483647 w 187"/>
                        <a:gd name="T7" fmla="*/ 2147483647 h 64"/>
                        <a:gd name="T8" fmla="*/ 2147483647 w 187"/>
                        <a:gd name="T9" fmla="*/ 2147483647 h 64"/>
                        <a:gd name="T10" fmla="*/ 2147483647 w 187"/>
                        <a:gd name="T11" fmla="*/ 2147483647 h 64"/>
                        <a:gd name="T12" fmla="*/ 2147483647 w 187"/>
                        <a:gd name="T13" fmla="*/ 2147483647 h 64"/>
                        <a:gd name="T14" fmla="*/ 2147483647 w 187"/>
                        <a:gd name="T15" fmla="*/ 2147483647 h 64"/>
                        <a:gd name="T16" fmla="*/ 2147483647 w 187"/>
                        <a:gd name="T17" fmla="*/ 2147483647 h 64"/>
                        <a:gd name="T18" fmla="*/ 2147483647 w 187"/>
                        <a:gd name="T19" fmla="*/ 2147483647 h 64"/>
                        <a:gd name="T20" fmla="*/ 2147483647 w 187"/>
                        <a:gd name="T21" fmla="*/ 2147483647 h 64"/>
                        <a:gd name="T22" fmla="*/ 2147483647 w 187"/>
                        <a:gd name="T23" fmla="*/ 2147483647 h 64"/>
                        <a:gd name="T24" fmla="*/ 2147483647 w 187"/>
                        <a:gd name="T25" fmla="*/ 2147483647 h 64"/>
                        <a:gd name="T26" fmla="*/ 2147483647 w 187"/>
                        <a:gd name="T27" fmla="*/ 2147483647 h 64"/>
                        <a:gd name="T28" fmla="*/ 2147483647 w 187"/>
                        <a:gd name="T29" fmla="*/ 2147483647 h 64"/>
                        <a:gd name="T30" fmla="*/ 2147483647 w 187"/>
                        <a:gd name="T31" fmla="*/ 2147483647 h 64"/>
                        <a:gd name="T32" fmla="*/ 0 w 187"/>
                        <a:gd name="T33" fmla="*/ 2147483647 h 64"/>
                        <a:gd name="T34" fmla="*/ 2147483647 w 187"/>
                        <a:gd name="T35" fmla="*/ 2147483647 h 64"/>
                        <a:gd name="T36" fmla="*/ 2147483647 w 187"/>
                        <a:gd name="T37" fmla="*/ 2147483647 h 64"/>
                        <a:gd name="T38" fmla="*/ 2147483647 w 187"/>
                        <a:gd name="T39" fmla="*/ 2147483647 h 64"/>
                        <a:gd name="T40" fmla="*/ 2147483647 w 187"/>
                        <a:gd name="T41" fmla="*/ 2147483647 h 64"/>
                        <a:gd name="T42" fmla="*/ 2147483647 w 187"/>
                        <a:gd name="T43" fmla="*/ 2147483647 h 64"/>
                        <a:gd name="T44" fmla="*/ 2147483647 w 187"/>
                        <a:gd name="T45" fmla="*/ 2147483647 h 64"/>
                        <a:gd name="T46" fmla="*/ 2147483647 w 187"/>
                        <a:gd name="T47" fmla="*/ 2147483647 h 64"/>
                        <a:gd name="T48" fmla="*/ 2147483647 w 187"/>
                        <a:gd name="T49" fmla="*/ 0 h 64"/>
                        <a:gd name="T50" fmla="*/ 2147483647 w 187"/>
                        <a:gd name="T51" fmla="*/ 2147483647 h 64"/>
                        <a:gd name="T52" fmla="*/ 2147483647 w 187"/>
                        <a:gd name="T53" fmla="*/ 2147483647 h 64"/>
                        <a:gd name="T54" fmla="*/ 2147483647 w 187"/>
                        <a:gd name="T55" fmla="*/ 2147483647 h 64"/>
                        <a:gd name="T56" fmla="*/ 2147483647 w 187"/>
                        <a:gd name="T57" fmla="*/ 2147483647 h 64"/>
                        <a:gd name="T58" fmla="*/ 2147483647 w 187"/>
                        <a:gd name="T59" fmla="*/ 2147483647 h 64"/>
                        <a:gd name="T60" fmla="*/ 2147483647 w 187"/>
                        <a:gd name="T61" fmla="*/ 2147483647 h 64"/>
                        <a:gd name="T62" fmla="*/ 2147483647 w 187"/>
                        <a:gd name="T63" fmla="*/ 2147483647 h 64"/>
                        <a:gd name="T64" fmla="*/ 2147483647 w 187"/>
                        <a:gd name="T65" fmla="*/ 2147483647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
                        <a:gd name="T100" fmla="*/ 0 h 64"/>
                        <a:gd name="T101" fmla="*/ 187 w 18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 h="64">
                          <a:moveTo>
                            <a:pt x="184" y="15"/>
                          </a:moveTo>
                          <a:lnTo>
                            <a:pt x="187" y="17"/>
                          </a:lnTo>
                          <a:lnTo>
                            <a:pt x="183" y="19"/>
                          </a:lnTo>
                          <a:lnTo>
                            <a:pt x="114" y="35"/>
                          </a:lnTo>
                          <a:lnTo>
                            <a:pt x="104" y="39"/>
                          </a:lnTo>
                          <a:lnTo>
                            <a:pt x="95" y="43"/>
                          </a:lnTo>
                          <a:lnTo>
                            <a:pt x="88" y="42"/>
                          </a:lnTo>
                          <a:lnTo>
                            <a:pt x="87" y="44"/>
                          </a:lnTo>
                          <a:lnTo>
                            <a:pt x="78" y="47"/>
                          </a:lnTo>
                          <a:lnTo>
                            <a:pt x="74" y="53"/>
                          </a:lnTo>
                          <a:lnTo>
                            <a:pt x="66" y="56"/>
                          </a:lnTo>
                          <a:lnTo>
                            <a:pt x="50" y="57"/>
                          </a:lnTo>
                          <a:lnTo>
                            <a:pt x="26" y="64"/>
                          </a:lnTo>
                          <a:lnTo>
                            <a:pt x="20" y="64"/>
                          </a:lnTo>
                          <a:lnTo>
                            <a:pt x="22" y="53"/>
                          </a:lnTo>
                          <a:lnTo>
                            <a:pt x="14" y="47"/>
                          </a:lnTo>
                          <a:lnTo>
                            <a:pt x="0" y="47"/>
                          </a:lnTo>
                          <a:lnTo>
                            <a:pt x="28" y="36"/>
                          </a:lnTo>
                          <a:lnTo>
                            <a:pt x="33" y="31"/>
                          </a:lnTo>
                          <a:lnTo>
                            <a:pt x="43" y="29"/>
                          </a:lnTo>
                          <a:lnTo>
                            <a:pt x="42" y="26"/>
                          </a:lnTo>
                          <a:lnTo>
                            <a:pt x="73" y="14"/>
                          </a:lnTo>
                          <a:lnTo>
                            <a:pt x="70" y="12"/>
                          </a:lnTo>
                          <a:lnTo>
                            <a:pt x="73" y="3"/>
                          </a:lnTo>
                          <a:lnTo>
                            <a:pt x="123" y="0"/>
                          </a:lnTo>
                          <a:lnTo>
                            <a:pt x="143" y="5"/>
                          </a:lnTo>
                          <a:lnTo>
                            <a:pt x="136" y="8"/>
                          </a:lnTo>
                          <a:lnTo>
                            <a:pt x="144" y="5"/>
                          </a:lnTo>
                          <a:lnTo>
                            <a:pt x="148" y="5"/>
                          </a:lnTo>
                          <a:lnTo>
                            <a:pt x="143" y="10"/>
                          </a:lnTo>
                          <a:lnTo>
                            <a:pt x="155" y="5"/>
                          </a:lnTo>
                          <a:lnTo>
                            <a:pt x="173" y="5"/>
                          </a:lnTo>
                          <a:lnTo>
                            <a:pt x="184" y="15"/>
                          </a:lnTo>
                        </a:path>
                      </a:pathLst>
                    </a:custGeom>
                    <a:noFill/>
                    <a:ln w="4763">
                      <a:solidFill>
                        <a:srgbClr val="6E6E6E"/>
                      </a:solidFill>
                      <a:prstDash val="solid"/>
                      <a:round/>
                      <a:headEnd/>
                      <a:tailEnd/>
                    </a:ln>
                  </p:spPr>
                  <p:txBody>
                    <a:bodyPr/>
                    <a:lstStyle/>
                    <a:p>
                      <a:endParaRPr lang="en-US" dirty="0"/>
                    </a:p>
                  </p:txBody>
                </p:sp>
                <p:sp>
                  <p:nvSpPr>
                    <p:cNvPr id="137" name="Freeform 136"/>
                    <p:cNvSpPr>
                      <a:spLocks/>
                    </p:cNvSpPr>
                    <p:nvPr/>
                  </p:nvSpPr>
                  <p:spPr bwMode="auto">
                    <a:xfrm>
                      <a:off x="4735513" y="1068210"/>
                      <a:ext cx="25400" cy="3175"/>
                    </a:xfrm>
                    <a:custGeom>
                      <a:avLst/>
                      <a:gdLst>
                        <a:gd name="T0" fmla="*/ 2147483647 w 29"/>
                        <a:gd name="T1" fmla="*/ 0 h 5"/>
                        <a:gd name="T2" fmla="*/ 2147483647 w 29"/>
                        <a:gd name="T3" fmla="*/ 0 h 5"/>
                        <a:gd name="T4" fmla="*/ 0 w 29"/>
                        <a:gd name="T5" fmla="*/ 0 h 5"/>
                        <a:gd name="T6" fmla="*/ 2147483647 w 29"/>
                        <a:gd name="T7" fmla="*/ 0 h 5"/>
                        <a:gd name="T8" fmla="*/ 0 60000 65536"/>
                        <a:gd name="T9" fmla="*/ 0 60000 65536"/>
                        <a:gd name="T10" fmla="*/ 0 60000 65536"/>
                        <a:gd name="T11" fmla="*/ 0 60000 65536"/>
                        <a:gd name="T12" fmla="*/ 0 w 29"/>
                        <a:gd name="T13" fmla="*/ 0 h 5"/>
                        <a:gd name="T14" fmla="*/ 29 w 29"/>
                        <a:gd name="T15" fmla="*/ 5 h 5"/>
                      </a:gdLst>
                      <a:ahLst/>
                      <a:cxnLst>
                        <a:cxn ang="T8">
                          <a:pos x="T0" y="T1"/>
                        </a:cxn>
                        <a:cxn ang="T9">
                          <a:pos x="T2" y="T3"/>
                        </a:cxn>
                        <a:cxn ang="T10">
                          <a:pos x="T4" y="T5"/>
                        </a:cxn>
                        <a:cxn ang="T11">
                          <a:pos x="T6" y="T7"/>
                        </a:cxn>
                      </a:cxnLst>
                      <a:rect l="T12" t="T13" r="T14" b="T15"/>
                      <a:pathLst>
                        <a:path w="29" h="5">
                          <a:moveTo>
                            <a:pt x="29" y="0"/>
                          </a:moveTo>
                          <a:lnTo>
                            <a:pt x="13" y="5"/>
                          </a:lnTo>
                          <a:lnTo>
                            <a:pt x="0" y="4"/>
                          </a:lnTo>
                          <a:lnTo>
                            <a:pt x="29" y="0"/>
                          </a:lnTo>
                        </a:path>
                      </a:pathLst>
                    </a:custGeom>
                    <a:noFill/>
                    <a:ln w="4763">
                      <a:solidFill>
                        <a:srgbClr val="6E6E6E"/>
                      </a:solidFill>
                      <a:prstDash val="solid"/>
                      <a:round/>
                      <a:headEnd/>
                      <a:tailEnd/>
                    </a:ln>
                  </p:spPr>
                  <p:txBody>
                    <a:bodyPr/>
                    <a:lstStyle/>
                    <a:p>
                      <a:endParaRPr lang="en-US" dirty="0"/>
                    </a:p>
                  </p:txBody>
                </p:sp>
                <p:sp>
                  <p:nvSpPr>
                    <p:cNvPr id="138" name="Freeform 137"/>
                    <p:cNvSpPr>
                      <a:spLocks/>
                    </p:cNvSpPr>
                    <p:nvPr/>
                  </p:nvSpPr>
                  <p:spPr bwMode="auto">
                    <a:xfrm>
                      <a:off x="4953000" y="1074560"/>
                      <a:ext cx="55563" cy="15875"/>
                    </a:xfrm>
                    <a:custGeom>
                      <a:avLst/>
                      <a:gdLst>
                        <a:gd name="T0" fmla="*/ 2147483647 w 62"/>
                        <a:gd name="T1" fmla="*/ 0 h 19"/>
                        <a:gd name="T2" fmla="*/ 2147483647 w 62"/>
                        <a:gd name="T3" fmla="*/ 2147483647 h 19"/>
                        <a:gd name="T4" fmla="*/ 2147483647 w 62"/>
                        <a:gd name="T5" fmla="*/ 2147483647 h 19"/>
                        <a:gd name="T6" fmla="*/ 2147483647 w 62"/>
                        <a:gd name="T7" fmla="*/ 2147483647 h 19"/>
                        <a:gd name="T8" fmla="*/ 2147483647 w 62"/>
                        <a:gd name="T9" fmla="*/ 2147483647 h 19"/>
                        <a:gd name="T10" fmla="*/ 2147483647 w 62"/>
                        <a:gd name="T11" fmla="*/ 2147483647 h 19"/>
                        <a:gd name="T12" fmla="*/ 0 w 62"/>
                        <a:gd name="T13" fmla="*/ 2147483647 h 19"/>
                        <a:gd name="T14" fmla="*/ 2147483647 w 62"/>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62"/>
                        <a:gd name="T25" fmla="*/ 0 h 19"/>
                        <a:gd name="T26" fmla="*/ 62 w 62"/>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 h="19">
                          <a:moveTo>
                            <a:pt x="9" y="0"/>
                          </a:moveTo>
                          <a:lnTo>
                            <a:pt x="53" y="3"/>
                          </a:lnTo>
                          <a:lnTo>
                            <a:pt x="62" y="15"/>
                          </a:lnTo>
                          <a:lnTo>
                            <a:pt x="11" y="19"/>
                          </a:lnTo>
                          <a:lnTo>
                            <a:pt x="6" y="17"/>
                          </a:lnTo>
                          <a:lnTo>
                            <a:pt x="9" y="10"/>
                          </a:lnTo>
                          <a:lnTo>
                            <a:pt x="0" y="8"/>
                          </a:lnTo>
                          <a:lnTo>
                            <a:pt x="9" y="0"/>
                          </a:lnTo>
                        </a:path>
                      </a:pathLst>
                    </a:custGeom>
                    <a:noFill/>
                    <a:ln w="4763">
                      <a:solidFill>
                        <a:srgbClr val="6E6E6E"/>
                      </a:solidFill>
                      <a:prstDash val="solid"/>
                      <a:round/>
                      <a:headEnd/>
                      <a:tailEnd/>
                    </a:ln>
                  </p:spPr>
                  <p:txBody>
                    <a:bodyPr/>
                    <a:lstStyle/>
                    <a:p>
                      <a:endParaRPr lang="en-US" dirty="0"/>
                    </a:p>
                  </p:txBody>
                </p:sp>
                <p:sp>
                  <p:nvSpPr>
                    <p:cNvPr id="139" name="Freeform 138"/>
                    <p:cNvSpPr>
                      <a:spLocks/>
                    </p:cNvSpPr>
                    <p:nvPr/>
                  </p:nvSpPr>
                  <p:spPr bwMode="auto">
                    <a:xfrm>
                      <a:off x="4749800" y="1082497"/>
                      <a:ext cx="7938" cy="3175"/>
                    </a:xfrm>
                    <a:custGeom>
                      <a:avLst/>
                      <a:gdLst>
                        <a:gd name="T0" fmla="*/ 2147483647 w 8"/>
                        <a:gd name="T1" fmla="*/ 0 h 4"/>
                        <a:gd name="T2" fmla="*/ 2147483647 w 8"/>
                        <a:gd name="T3" fmla="*/ 2147483647 h 4"/>
                        <a:gd name="T4" fmla="*/ 2147483647 w 8"/>
                        <a:gd name="T5" fmla="*/ 2147483647 h 4"/>
                        <a:gd name="T6" fmla="*/ 0 w 8"/>
                        <a:gd name="T7" fmla="*/ 2147483647 h 4"/>
                        <a:gd name="T8" fmla="*/ 2147483647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8" y="0"/>
                          </a:moveTo>
                          <a:lnTo>
                            <a:pt x="8" y="2"/>
                          </a:lnTo>
                          <a:lnTo>
                            <a:pt x="5" y="4"/>
                          </a:lnTo>
                          <a:lnTo>
                            <a:pt x="0" y="3"/>
                          </a:lnTo>
                          <a:lnTo>
                            <a:pt x="8" y="0"/>
                          </a:lnTo>
                        </a:path>
                      </a:pathLst>
                    </a:custGeom>
                    <a:noFill/>
                    <a:ln w="4763">
                      <a:solidFill>
                        <a:srgbClr val="6E6E6E"/>
                      </a:solidFill>
                      <a:prstDash val="solid"/>
                      <a:round/>
                      <a:headEnd/>
                      <a:tailEnd/>
                    </a:ln>
                  </p:spPr>
                  <p:txBody>
                    <a:bodyPr/>
                    <a:lstStyle/>
                    <a:p>
                      <a:endParaRPr lang="en-US" dirty="0"/>
                    </a:p>
                  </p:txBody>
                </p:sp>
                <p:sp>
                  <p:nvSpPr>
                    <p:cNvPr id="140" name="Freeform 139"/>
                    <p:cNvSpPr>
                      <a:spLocks/>
                    </p:cNvSpPr>
                    <p:nvPr/>
                  </p:nvSpPr>
                  <p:spPr bwMode="auto">
                    <a:xfrm>
                      <a:off x="4748213" y="1087260"/>
                      <a:ext cx="4762" cy="3175"/>
                    </a:xfrm>
                    <a:custGeom>
                      <a:avLst/>
                      <a:gdLst>
                        <a:gd name="T0" fmla="*/ 0 w 7"/>
                        <a:gd name="T1" fmla="*/ 0 h 4"/>
                        <a:gd name="T2" fmla="*/ 0 w 7"/>
                        <a:gd name="T3" fmla="*/ 2147483647 h 4"/>
                        <a:gd name="T4" fmla="*/ 0 w 7"/>
                        <a:gd name="T5" fmla="*/ 2147483647 h 4"/>
                        <a:gd name="T6" fmla="*/ 0 w 7"/>
                        <a:gd name="T7" fmla="*/ 0 h 4"/>
                        <a:gd name="T8" fmla="*/ 0 60000 65536"/>
                        <a:gd name="T9" fmla="*/ 0 60000 65536"/>
                        <a:gd name="T10" fmla="*/ 0 60000 65536"/>
                        <a:gd name="T11" fmla="*/ 0 60000 65536"/>
                        <a:gd name="T12" fmla="*/ 0 w 7"/>
                        <a:gd name="T13" fmla="*/ 0 h 4"/>
                        <a:gd name="T14" fmla="*/ 7 w 7"/>
                        <a:gd name="T15" fmla="*/ 4 h 4"/>
                      </a:gdLst>
                      <a:ahLst/>
                      <a:cxnLst>
                        <a:cxn ang="T8">
                          <a:pos x="T0" y="T1"/>
                        </a:cxn>
                        <a:cxn ang="T9">
                          <a:pos x="T2" y="T3"/>
                        </a:cxn>
                        <a:cxn ang="T10">
                          <a:pos x="T4" y="T5"/>
                        </a:cxn>
                        <a:cxn ang="T11">
                          <a:pos x="T6" y="T7"/>
                        </a:cxn>
                      </a:cxnLst>
                      <a:rect l="T12" t="T13" r="T14" b="T15"/>
                      <a:pathLst>
                        <a:path w="7" h="4">
                          <a:moveTo>
                            <a:pt x="7" y="0"/>
                          </a:moveTo>
                          <a:lnTo>
                            <a:pt x="3" y="4"/>
                          </a:lnTo>
                          <a:lnTo>
                            <a:pt x="0" y="3"/>
                          </a:lnTo>
                          <a:lnTo>
                            <a:pt x="7" y="0"/>
                          </a:lnTo>
                        </a:path>
                      </a:pathLst>
                    </a:custGeom>
                    <a:noFill/>
                    <a:ln w="4763">
                      <a:solidFill>
                        <a:srgbClr val="6E6E6E"/>
                      </a:solidFill>
                      <a:prstDash val="solid"/>
                      <a:round/>
                      <a:headEnd/>
                      <a:tailEnd/>
                    </a:ln>
                  </p:spPr>
                  <p:txBody>
                    <a:bodyPr/>
                    <a:lstStyle/>
                    <a:p>
                      <a:endParaRPr lang="en-US" dirty="0"/>
                    </a:p>
                  </p:txBody>
                </p:sp>
                <p:sp>
                  <p:nvSpPr>
                    <p:cNvPr id="141" name="Freeform 140"/>
                    <p:cNvSpPr>
                      <a:spLocks/>
                    </p:cNvSpPr>
                    <p:nvPr/>
                  </p:nvSpPr>
                  <p:spPr bwMode="auto">
                    <a:xfrm>
                      <a:off x="4665663" y="1122185"/>
                      <a:ext cx="4762" cy="4762"/>
                    </a:xfrm>
                    <a:custGeom>
                      <a:avLst/>
                      <a:gdLst>
                        <a:gd name="T0" fmla="*/ 2147483647 w 4"/>
                        <a:gd name="T1" fmla="*/ 0 h 5"/>
                        <a:gd name="T2" fmla="*/ 2147483647 w 4"/>
                        <a:gd name="T3" fmla="*/ 2147483647 h 5"/>
                        <a:gd name="T4" fmla="*/ 0 w 4"/>
                        <a:gd name="T5" fmla="*/ 2147483647 h 5"/>
                        <a:gd name="T6" fmla="*/ 2147483647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0"/>
                          </a:moveTo>
                          <a:lnTo>
                            <a:pt x="4" y="5"/>
                          </a:lnTo>
                          <a:lnTo>
                            <a:pt x="0" y="3"/>
                          </a:lnTo>
                          <a:lnTo>
                            <a:pt x="4" y="0"/>
                          </a:lnTo>
                        </a:path>
                      </a:pathLst>
                    </a:custGeom>
                    <a:noFill/>
                    <a:ln w="4763">
                      <a:solidFill>
                        <a:srgbClr val="6E6E6E"/>
                      </a:solidFill>
                      <a:prstDash val="solid"/>
                      <a:round/>
                      <a:headEnd/>
                      <a:tailEnd/>
                    </a:ln>
                  </p:spPr>
                  <p:txBody>
                    <a:bodyPr/>
                    <a:lstStyle/>
                    <a:p>
                      <a:endParaRPr lang="en-US" dirty="0"/>
                    </a:p>
                  </p:txBody>
                </p:sp>
                <p:sp>
                  <p:nvSpPr>
                    <p:cNvPr id="142" name="Freeform 141"/>
                    <p:cNvSpPr>
                      <a:spLocks/>
                    </p:cNvSpPr>
                    <p:nvPr/>
                  </p:nvSpPr>
                  <p:spPr bwMode="auto">
                    <a:xfrm>
                      <a:off x="4908550" y="1136472"/>
                      <a:ext cx="20638" cy="6350"/>
                    </a:xfrm>
                    <a:custGeom>
                      <a:avLst/>
                      <a:gdLst>
                        <a:gd name="T0" fmla="*/ 2147483647 w 22"/>
                        <a:gd name="T1" fmla="*/ 0 h 6"/>
                        <a:gd name="T2" fmla="*/ 2147483647 w 22"/>
                        <a:gd name="T3" fmla="*/ 2147483647 h 6"/>
                        <a:gd name="T4" fmla="*/ 2147483647 w 22"/>
                        <a:gd name="T5" fmla="*/ 2147483647 h 6"/>
                        <a:gd name="T6" fmla="*/ 2147483647 w 22"/>
                        <a:gd name="T7" fmla="*/ 2147483647 h 6"/>
                        <a:gd name="T8" fmla="*/ 0 w 22"/>
                        <a:gd name="T9" fmla="*/ 2147483647 h 6"/>
                        <a:gd name="T10" fmla="*/ 2147483647 w 22"/>
                        <a:gd name="T11" fmla="*/ 0 h 6"/>
                        <a:gd name="T12" fmla="*/ 0 60000 65536"/>
                        <a:gd name="T13" fmla="*/ 0 60000 65536"/>
                        <a:gd name="T14" fmla="*/ 0 60000 65536"/>
                        <a:gd name="T15" fmla="*/ 0 60000 65536"/>
                        <a:gd name="T16" fmla="*/ 0 60000 65536"/>
                        <a:gd name="T17" fmla="*/ 0 60000 65536"/>
                        <a:gd name="T18" fmla="*/ 0 w 22"/>
                        <a:gd name="T19" fmla="*/ 0 h 6"/>
                        <a:gd name="T20" fmla="*/ 22 w 22"/>
                        <a:gd name="T21" fmla="*/ 6 h 6"/>
                      </a:gdLst>
                      <a:ahLst/>
                      <a:cxnLst>
                        <a:cxn ang="T12">
                          <a:pos x="T0" y="T1"/>
                        </a:cxn>
                        <a:cxn ang="T13">
                          <a:pos x="T2" y="T3"/>
                        </a:cxn>
                        <a:cxn ang="T14">
                          <a:pos x="T4" y="T5"/>
                        </a:cxn>
                        <a:cxn ang="T15">
                          <a:pos x="T6" y="T7"/>
                        </a:cxn>
                        <a:cxn ang="T16">
                          <a:pos x="T8" y="T9"/>
                        </a:cxn>
                        <a:cxn ang="T17">
                          <a:pos x="T10" y="T11"/>
                        </a:cxn>
                      </a:cxnLst>
                      <a:rect l="T18" t="T19" r="T20" b="T21"/>
                      <a:pathLst>
                        <a:path w="22" h="6">
                          <a:moveTo>
                            <a:pt x="16" y="0"/>
                          </a:moveTo>
                          <a:lnTo>
                            <a:pt x="22" y="1"/>
                          </a:lnTo>
                          <a:lnTo>
                            <a:pt x="10" y="2"/>
                          </a:lnTo>
                          <a:lnTo>
                            <a:pt x="9" y="6"/>
                          </a:lnTo>
                          <a:lnTo>
                            <a:pt x="0" y="2"/>
                          </a:lnTo>
                          <a:lnTo>
                            <a:pt x="16" y="0"/>
                          </a:lnTo>
                        </a:path>
                      </a:pathLst>
                    </a:custGeom>
                    <a:noFill/>
                    <a:ln w="4763">
                      <a:solidFill>
                        <a:srgbClr val="6E6E6E"/>
                      </a:solidFill>
                      <a:prstDash val="solid"/>
                      <a:round/>
                      <a:headEnd/>
                      <a:tailEnd/>
                    </a:ln>
                  </p:spPr>
                  <p:txBody>
                    <a:bodyPr/>
                    <a:lstStyle/>
                    <a:p>
                      <a:endParaRPr lang="en-US" dirty="0"/>
                    </a:p>
                  </p:txBody>
                </p:sp>
                <p:sp>
                  <p:nvSpPr>
                    <p:cNvPr id="143" name="Freeform 142"/>
                    <p:cNvSpPr>
                      <a:spLocks/>
                    </p:cNvSpPr>
                    <p:nvPr/>
                  </p:nvSpPr>
                  <p:spPr bwMode="auto">
                    <a:xfrm>
                      <a:off x="4932363" y="1138060"/>
                      <a:ext cx="12700" cy="4762"/>
                    </a:xfrm>
                    <a:custGeom>
                      <a:avLst/>
                      <a:gdLst>
                        <a:gd name="T0" fmla="*/ 2147483647 w 15"/>
                        <a:gd name="T1" fmla="*/ 0 h 5"/>
                        <a:gd name="T2" fmla="*/ 2147483647 w 15"/>
                        <a:gd name="T3" fmla="*/ 2147483647 h 5"/>
                        <a:gd name="T4" fmla="*/ 0 w 15"/>
                        <a:gd name="T5" fmla="*/ 2147483647 h 5"/>
                        <a:gd name="T6" fmla="*/ 2147483647 w 15"/>
                        <a:gd name="T7" fmla="*/ 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14" y="0"/>
                          </a:moveTo>
                          <a:lnTo>
                            <a:pt x="15" y="2"/>
                          </a:lnTo>
                          <a:lnTo>
                            <a:pt x="0" y="5"/>
                          </a:lnTo>
                          <a:lnTo>
                            <a:pt x="14" y="0"/>
                          </a:lnTo>
                        </a:path>
                      </a:pathLst>
                    </a:custGeom>
                    <a:noFill/>
                    <a:ln w="4763">
                      <a:solidFill>
                        <a:srgbClr val="6E6E6E"/>
                      </a:solidFill>
                      <a:prstDash val="solid"/>
                      <a:round/>
                      <a:headEnd/>
                      <a:tailEnd/>
                    </a:ln>
                  </p:spPr>
                  <p:txBody>
                    <a:bodyPr/>
                    <a:lstStyle/>
                    <a:p>
                      <a:endParaRPr lang="en-US" dirty="0"/>
                    </a:p>
                  </p:txBody>
                </p:sp>
                <p:sp>
                  <p:nvSpPr>
                    <p:cNvPr id="144" name="Freeform 143"/>
                    <p:cNvSpPr>
                      <a:spLocks/>
                    </p:cNvSpPr>
                    <p:nvPr/>
                  </p:nvSpPr>
                  <p:spPr bwMode="auto">
                    <a:xfrm>
                      <a:off x="4702175" y="1141235"/>
                      <a:ext cx="6350" cy="4762"/>
                    </a:xfrm>
                    <a:custGeom>
                      <a:avLst/>
                      <a:gdLst>
                        <a:gd name="T0" fmla="*/ 2147483647 w 8"/>
                        <a:gd name="T1" fmla="*/ 2147483647 h 6"/>
                        <a:gd name="T2" fmla="*/ 2147483647 w 8"/>
                        <a:gd name="T3" fmla="*/ 2147483647 h 6"/>
                        <a:gd name="T4" fmla="*/ 0 w 8"/>
                        <a:gd name="T5" fmla="*/ 0 h 6"/>
                        <a:gd name="T6" fmla="*/ 2147483647 w 8"/>
                        <a:gd name="T7" fmla="*/ 2147483647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8" y="2"/>
                          </a:moveTo>
                          <a:lnTo>
                            <a:pt x="4" y="6"/>
                          </a:lnTo>
                          <a:lnTo>
                            <a:pt x="0" y="0"/>
                          </a:lnTo>
                          <a:lnTo>
                            <a:pt x="8" y="2"/>
                          </a:lnTo>
                        </a:path>
                      </a:pathLst>
                    </a:custGeom>
                    <a:noFill/>
                    <a:ln w="4763">
                      <a:solidFill>
                        <a:srgbClr val="6E6E6E"/>
                      </a:solidFill>
                      <a:prstDash val="solid"/>
                      <a:round/>
                      <a:headEnd/>
                      <a:tailEnd/>
                    </a:ln>
                  </p:spPr>
                  <p:txBody>
                    <a:bodyPr/>
                    <a:lstStyle/>
                    <a:p>
                      <a:endParaRPr lang="en-US" dirty="0"/>
                    </a:p>
                  </p:txBody>
                </p:sp>
                <p:sp>
                  <p:nvSpPr>
                    <p:cNvPr id="145" name="Freeform 144"/>
                    <p:cNvSpPr>
                      <a:spLocks/>
                    </p:cNvSpPr>
                    <p:nvPr/>
                  </p:nvSpPr>
                  <p:spPr bwMode="auto">
                    <a:xfrm>
                      <a:off x="4916488" y="1144410"/>
                      <a:ext cx="20637" cy="9525"/>
                    </a:xfrm>
                    <a:custGeom>
                      <a:avLst/>
                      <a:gdLst>
                        <a:gd name="T0" fmla="*/ 2147483647 w 24"/>
                        <a:gd name="T1" fmla="*/ 0 h 10"/>
                        <a:gd name="T2" fmla="*/ 2147483647 w 24"/>
                        <a:gd name="T3" fmla="*/ 2147483647 h 10"/>
                        <a:gd name="T4" fmla="*/ 2147483647 w 24"/>
                        <a:gd name="T5" fmla="*/ 2147483647 h 10"/>
                        <a:gd name="T6" fmla="*/ 0 w 24"/>
                        <a:gd name="T7" fmla="*/ 2147483647 h 10"/>
                        <a:gd name="T8" fmla="*/ 2147483647 w 24"/>
                        <a:gd name="T9" fmla="*/ 0 h 10"/>
                        <a:gd name="T10" fmla="*/ 0 60000 65536"/>
                        <a:gd name="T11" fmla="*/ 0 60000 65536"/>
                        <a:gd name="T12" fmla="*/ 0 60000 65536"/>
                        <a:gd name="T13" fmla="*/ 0 60000 65536"/>
                        <a:gd name="T14" fmla="*/ 0 60000 65536"/>
                        <a:gd name="T15" fmla="*/ 0 w 24"/>
                        <a:gd name="T16" fmla="*/ 0 h 10"/>
                        <a:gd name="T17" fmla="*/ 24 w 24"/>
                        <a:gd name="T18" fmla="*/ 10 h 10"/>
                      </a:gdLst>
                      <a:ahLst/>
                      <a:cxnLst>
                        <a:cxn ang="T10">
                          <a:pos x="T0" y="T1"/>
                        </a:cxn>
                        <a:cxn ang="T11">
                          <a:pos x="T2" y="T3"/>
                        </a:cxn>
                        <a:cxn ang="T12">
                          <a:pos x="T4" y="T5"/>
                        </a:cxn>
                        <a:cxn ang="T13">
                          <a:pos x="T6" y="T7"/>
                        </a:cxn>
                        <a:cxn ang="T14">
                          <a:pos x="T8" y="T9"/>
                        </a:cxn>
                      </a:cxnLst>
                      <a:rect l="T15" t="T16" r="T17" b="T18"/>
                      <a:pathLst>
                        <a:path w="24" h="10">
                          <a:moveTo>
                            <a:pt x="22" y="0"/>
                          </a:moveTo>
                          <a:lnTo>
                            <a:pt x="24" y="1"/>
                          </a:lnTo>
                          <a:lnTo>
                            <a:pt x="12" y="8"/>
                          </a:lnTo>
                          <a:lnTo>
                            <a:pt x="0" y="10"/>
                          </a:lnTo>
                          <a:lnTo>
                            <a:pt x="22" y="0"/>
                          </a:lnTo>
                        </a:path>
                      </a:pathLst>
                    </a:custGeom>
                    <a:noFill/>
                    <a:ln w="4763">
                      <a:solidFill>
                        <a:srgbClr val="6E6E6E"/>
                      </a:solidFill>
                      <a:prstDash val="solid"/>
                      <a:round/>
                      <a:headEnd/>
                      <a:tailEnd/>
                    </a:ln>
                  </p:spPr>
                  <p:txBody>
                    <a:bodyPr/>
                    <a:lstStyle/>
                    <a:p>
                      <a:endParaRPr lang="en-US" dirty="0"/>
                    </a:p>
                  </p:txBody>
                </p:sp>
                <p:sp>
                  <p:nvSpPr>
                    <p:cNvPr id="146" name="Freeform 145"/>
                    <p:cNvSpPr>
                      <a:spLocks/>
                    </p:cNvSpPr>
                    <p:nvPr/>
                  </p:nvSpPr>
                  <p:spPr bwMode="auto">
                    <a:xfrm>
                      <a:off x="4648200" y="1149172"/>
                      <a:ext cx="4763" cy="4763"/>
                    </a:xfrm>
                    <a:custGeom>
                      <a:avLst/>
                      <a:gdLst>
                        <a:gd name="T0" fmla="*/ 2147483647 w 4"/>
                        <a:gd name="T1" fmla="*/ 0 h 4"/>
                        <a:gd name="T2" fmla="*/ 2147483647 w 4"/>
                        <a:gd name="T3" fmla="*/ 2147483647 h 4"/>
                        <a:gd name="T4" fmla="*/ 0 w 4"/>
                        <a:gd name="T5" fmla="*/ 2147483647 h 4"/>
                        <a:gd name="T6" fmla="*/ 2147483647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4" y="0"/>
                          </a:moveTo>
                          <a:lnTo>
                            <a:pt x="2" y="4"/>
                          </a:lnTo>
                          <a:lnTo>
                            <a:pt x="0" y="2"/>
                          </a:lnTo>
                          <a:lnTo>
                            <a:pt x="4" y="0"/>
                          </a:lnTo>
                        </a:path>
                      </a:pathLst>
                    </a:custGeom>
                    <a:noFill/>
                    <a:ln w="4763">
                      <a:solidFill>
                        <a:srgbClr val="6E6E6E"/>
                      </a:solidFill>
                      <a:prstDash val="solid"/>
                      <a:round/>
                      <a:headEnd/>
                      <a:tailEnd/>
                    </a:ln>
                  </p:spPr>
                  <p:txBody>
                    <a:bodyPr/>
                    <a:lstStyle/>
                    <a:p>
                      <a:endParaRPr lang="en-US" dirty="0"/>
                    </a:p>
                  </p:txBody>
                </p:sp>
                <p:sp>
                  <p:nvSpPr>
                    <p:cNvPr id="147" name="Freeform 146"/>
                    <p:cNvSpPr>
                      <a:spLocks/>
                    </p:cNvSpPr>
                    <p:nvPr/>
                  </p:nvSpPr>
                  <p:spPr bwMode="auto">
                    <a:xfrm>
                      <a:off x="4918075" y="1157110"/>
                      <a:ext cx="7938" cy="3175"/>
                    </a:xfrm>
                    <a:custGeom>
                      <a:avLst/>
                      <a:gdLst>
                        <a:gd name="T0" fmla="*/ 2147483647 w 9"/>
                        <a:gd name="T1" fmla="*/ 0 h 5"/>
                        <a:gd name="T2" fmla="*/ 0 w 9"/>
                        <a:gd name="T3" fmla="*/ 0 h 5"/>
                        <a:gd name="T4" fmla="*/ 2147483647 w 9"/>
                        <a:gd name="T5" fmla="*/ 0 h 5"/>
                        <a:gd name="T6" fmla="*/ 2147483647 w 9"/>
                        <a:gd name="T7" fmla="*/ 0 h 5"/>
                        <a:gd name="T8" fmla="*/ 2147483647 w 9"/>
                        <a:gd name="T9" fmla="*/ 0 h 5"/>
                        <a:gd name="T10" fmla="*/ 2147483647 w 9"/>
                        <a:gd name="T11" fmla="*/ 0 h 5"/>
                        <a:gd name="T12" fmla="*/ 0 60000 65536"/>
                        <a:gd name="T13" fmla="*/ 0 60000 65536"/>
                        <a:gd name="T14" fmla="*/ 0 60000 65536"/>
                        <a:gd name="T15" fmla="*/ 0 60000 65536"/>
                        <a:gd name="T16" fmla="*/ 0 60000 65536"/>
                        <a:gd name="T17" fmla="*/ 0 60000 65536"/>
                        <a:gd name="T18" fmla="*/ 0 w 9"/>
                        <a:gd name="T19" fmla="*/ 0 h 5"/>
                        <a:gd name="T20" fmla="*/ 9 w 9"/>
                        <a:gd name="T21" fmla="*/ 5 h 5"/>
                      </a:gdLst>
                      <a:ahLst/>
                      <a:cxnLst>
                        <a:cxn ang="T12">
                          <a:pos x="T0" y="T1"/>
                        </a:cxn>
                        <a:cxn ang="T13">
                          <a:pos x="T2" y="T3"/>
                        </a:cxn>
                        <a:cxn ang="T14">
                          <a:pos x="T4" y="T5"/>
                        </a:cxn>
                        <a:cxn ang="T15">
                          <a:pos x="T6" y="T7"/>
                        </a:cxn>
                        <a:cxn ang="T16">
                          <a:pos x="T8" y="T9"/>
                        </a:cxn>
                        <a:cxn ang="T17">
                          <a:pos x="T10" y="T11"/>
                        </a:cxn>
                      </a:cxnLst>
                      <a:rect l="T18" t="T19" r="T20" b="T21"/>
                      <a:pathLst>
                        <a:path w="9" h="5">
                          <a:moveTo>
                            <a:pt x="1" y="5"/>
                          </a:moveTo>
                          <a:lnTo>
                            <a:pt x="0" y="2"/>
                          </a:lnTo>
                          <a:lnTo>
                            <a:pt x="6" y="1"/>
                          </a:lnTo>
                          <a:lnTo>
                            <a:pt x="4" y="0"/>
                          </a:lnTo>
                          <a:lnTo>
                            <a:pt x="9" y="0"/>
                          </a:lnTo>
                          <a:lnTo>
                            <a:pt x="1" y="5"/>
                          </a:lnTo>
                        </a:path>
                      </a:pathLst>
                    </a:custGeom>
                    <a:noFill/>
                    <a:ln w="4763">
                      <a:solidFill>
                        <a:srgbClr val="6E6E6E"/>
                      </a:solidFill>
                      <a:prstDash val="solid"/>
                      <a:round/>
                      <a:headEnd/>
                      <a:tailEnd/>
                    </a:ln>
                  </p:spPr>
                  <p:txBody>
                    <a:bodyPr/>
                    <a:lstStyle/>
                    <a:p>
                      <a:endParaRPr lang="en-US" dirty="0"/>
                    </a:p>
                  </p:txBody>
                </p:sp>
                <p:sp>
                  <p:nvSpPr>
                    <p:cNvPr id="148" name="Freeform 147"/>
                    <p:cNvSpPr>
                      <a:spLocks/>
                    </p:cNvSpPr>
                    <p:nvPr/>
                  </p:nvSpPr>
                  <p:spPr bwMode="auto">
                    <a:xfrm>
                      <a:off x="4578350" y="1157110"/>
                      <a:ext cx="6350" cy="3175"/>
                    </a:xfrm>
                    <a:custGeom>
                      <a:avLst/>
                      <a:gdLst>
                        <a:gd name="T0" fmla="*/ 0 w 9"/>
                        <a:gd name="T1" fmla="*/ 0 h 4"/>
                        <a:gd name="T2" fmla="*/ 0 w 9"/>
                        <a:gd name="T3" fmla="*/ 2147483647 h 4"/>
                        <a:gd name="T4" fmla="*/ 0 w 9"/>
                        <a:gd name="T5" fmla="*/ 2147483647 h 4"/>
                        <a:gd name="T6" fmla="*/ 0 w 9"/>
                        <a:gd name="T7" fmla="*/ 2147483647 h 4"/>
                        <a:gd name="T8" fmla="*/ 0 w 9"/>
                        <a:gd name="T9" fmla="*/ 0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7" y="0"/>
                          </a:moveTo>
                          <a:lnTo>
                            <a:pt x="9" y="3"/>
                          </a:lnTo>
                          <a:lnTo>
                            <a:pt x="5" y="4"/>
                          </a:lnTo>
                          <a:lnTo>
                            <a:pt x="0" y="1"/>
                          </a:lnTo>
                          <a:lnTo>
                            <a:pt x="7" y="0"/>
                          </a:lnTo>
                        </a:path>
                      </a:pathLst>
                    </a:custGeom>
                    <a:noFill/>
                    <a:ln w="4763">
                      <a:solidFill>
                        <a:srgbClr val="6E6E6E"/>
                      </a:solidFill>
                      <a:prstDash val="solid"/>
                      <a:round/>
                      <a:headEnd/>
                      <a:tailEnd/>
                    </a:ln>
                  </p:spPr>
                  <p:txBody>
                    <a:bodyPr/>
                    <a:lstStyle/>
                    <a:p>
                      <a:endParaRPr lang="en-US" dirty="0"/>
                    </a:p>
                  </p:txBody>
                </p:sp>
                <p:sp>
                  <p:nvSpPr>
                    <p:cNvPr id="149" name="Freeform 148"/>
                    <p:cNvSpPr>
                      <a:spLocks/>
                    </p:cNvSpPr>
                    <p:nvPr/>
                  </p:nvSpPr>
                  <p:spPr bwMode="auto">
                    <a:xfrm>
                      <a:off x="4913313" y="1160285"/>
                      <a:ext cx="3175" cy="4762"/>
                    </a:xfrm>
                    <a:custGeom>
                      <a:avLst/>
                      <a:gdLst>
                        <a:gd name="T0" fmla="*/ 0 w 5"/>
                        <a:gd name="T1" fmla="*/ 0 h 4"/>
                        <a:gd name="T2" fmla="*/ 0 w 5"/>
                        <a:gd name="T3" fmla="*/ 2147483647 h 4"/>
                        <a:gd name="T4" fmla="*/ 0 w 5"/>
                        <a:gd name="T5" fmla="*/ 2147483647 h 4"/>
                        <a:gd name="T6" fmla="*/ 0 w 5"/>
                        <a:gd name="T7" fmla="*/ 0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2" y="0"/>
                          </a:moveTo>
                          <a:lnTo>
                            <a:pt x="5" y="2"/>
                          </a:lnTo>
                          <a:lnTo>
                            <a:pt x="0" y="4"/>
                          </a:lnTo>
                          <a:lnTo>
                            <a:pt x="2" y="0"/>
                          </a:lnTo>
                        </a:path>
                      </a:pathLst>
                    </a:custGeom>
                    <a:noFill/>
                    <a:ln w="4763">
                      <a:solidFill>
                        <a:srgbClr val="6E6E6E"/>
                      </a:solidFill>
                      <a:prstDash val="solid"/>
                      <a:round/>
                      <a:headEnd/>
                      <a:tailEnd/>
                    </a:ln>
                  </p:spPr>
                  <p:txBody>
                    <a:bodyPr/>
                    <a:lstStyle/>
                    <a:p>
                      <a:endParaRPr lang="en-US" dirty="0"/>
                    </a:p>
                  </p:txBody>
                </p:sp>
                <p:sp>
                  <p:nvSpPr>
                    <p:cNvPr id="150" name="Freeform 149"/>
                    <p:cNvSpPr>
                      <a:spLocks/>
                    </p:cNvSpPr>
                    <p:nvPr/>
                  </p:nvSpPr>
                  <p:spPr bwMode="auto">
                    <a:xfrm>
                      <a:off x="4521200" y="1172985"/>
                      <a:ext cx="4763" cy="3175"/>
                    </a:xfrm>
                    <a:custGeom>
                      <a:avLst/>
                      <a:gdLst>
                        <a:gd name="T0" fmla="*/ 0 w 5"/>
                        <a:gd name="T1" fmla="*/ 2147483647 h 3"/>
                        <a:gd name="T2" fmla="*/ 2147483647 w 5"/>
                        <a:gd name="T3" fmla="*/ 0 h 3"/>
                        <a:gd name="T4" fmla="*/ 2147483647 w 5"/>
                        <a:gd name="T5" fmla="*/ 0 h 3"/>
                        <a:gd name="T6" fmla="*/ 2147483647 w 5"/>
                        <a:gd name="T7" fmla="*/ 2147483647 h 3"/>
                        <a:gd name="T8" fmla="*/ 0 w 5"/>
                        <a:gd name="T9" fmla="*/ 2147483647 h 3"/>
                        <a:gd name="T10" fmla="*/ 0 60000 65536"/>
                        <a:gd name="T11" fmla="*/ 0 60000 65536"/>
                        <a:gd name="T12" fmla="*/ 0 60000 65536"/>
                        <a:gd name="T13" fmla="*/ 0 60000 65536"/>
                        <a:gd name="T14" fmla="*/ 0 60000 65536"/>
                        <a:gd name="T15" fmla="*/ 0 w 5"/>
                        <a:gd name="T16" fmla="*/ 0 h 3"/>
                        <a:gd name="T17" fmla="*/ 5 w 5"/>
                        <a:gd name="T18" fmla="*/ 3 h 3"/>
                      </a:gdLst>
                      <a:ahLst/>
                      <a:cxnLst>
                        <a:cxn ang="T10">
                          <a:pos x="T0" y="T1"/>
                        </a:cxn>
                        <a:cxn ang="T11">
                          <a:pos x="T2" y="T3"/>
                        </a:cxn>
                        <a:cxn ang="T12">
                          <a:pos x="T4" y="T5"/>
                        </a:cxn>
                        <a:cxn ang="T13">
                          <a:pos x="T6" y="T7"/>
                        </a:cxn>
                        <a:cxn ang="T14">
                          <a:pos x="T8" y="T9"/>
                        </a:cxn>
                      </a:cxnLst>
                      <a:rect l="T15" t="T16" r="T17" b="T18"/>
                      <a:pathLst>
                        <a:path w="5" h="3">
                          <a:moveTo>
                            <a:pt x="0" y="3"/>
                          </a:moveTo>
                          <a:lnTo>
                            <a:pt x="3" y="0"/>
                          </a:lnTo>
                          <a:lnTo>
                            <a:pt x="5" y="0"/>
                          </a:lnTo>
                          <a:lnTo>
                            <a:pt x="4" y="2"/>
                          </a:lnTo>
                          <a:lnTo>
                            <a:pt x="0" y="3"/>
                          </a:lnTo>
                        </a:path>
                      </a:pathLst>
                    </a:custGeom>
                    <a:noFill/>
                    <a:ln w="4763">
                      <a:solidFill>
                        <a:srgbClr val="6E6E6E"/>
                      </a:solidFill>
                      <a:prstDash val="solid"/>
                      <a:round/>
                      <a:headEnd/>
                      <a:tailEnd/>
                    </a:ln>
                  </p:spPr>
                  <p:txBody>
                    <a:bodyPr/>
                    <a:lstStyle/>
                    <a:p>
                      <a:endParaRPr lang="en-US" dirty="0"/>
                    </a:p>
                  </p:txBody>
                </p:sp>
                <p:sp>
                  <p:nvSpPr>
                    <p:cNvPr id="151" name="Freeform 150"/>
                    <p:cNvSpPr>
                      <a:spLocks/>
                    </p:cNvSpPr>
                    <p:nvPr/>
                  </p:nvSpPr>
                  <p:spPr bwMode="auto">
                    <a:xfrm>
                      <a:off x="4818063" y="1199972"/>
                      <a:ext cx="11112" cy="9525"/>
                    </a:xfrm>
                    <a:custGeom>
                      <a:avLst/>
                      <a:gdLst>
                        <a:gd name="T0" fmla="*/ 2147483647 w 13"/>
                        <a:gd name="T1" fmla="*/ 2147483647 h 11"/>
                        <a:gd name="T2" fmla="*/ 2147483647 w 13"/>
                        <a:gd name="T3" fmla="*/ 2147483647 h 11"/>
                        <a:gd name="T4" fmla="*/ 2147483647 w 13"/>
                        <a:gd name="T5" fmla="*/ 2147483647 h 11"/>
                        <a:gd name="T6" fmla="*/ 2147483647 w 13"/>
                        <a:gd name="T7" fmla="*/ 2147483647 h 11"/>
                        <a:gd name="T8" fmla="*/ 2147483647 w 13"/>
                        <a:gd name="T9" fmla="*/ 2147483647 h 11"/>
                        <a:gd name="T10" fmla="*/ 0 w 13"/>
                        <a:gd name="T11" fmla="*/ 2147483647 h 11"/>
                        <a:gd name="T12" fmla="*/ 2147483647 w 13"/>
                        <a:gd name="T13" fmla="*/ 2147483647 h 11"/>
                        <a:gd name="T14" fmla="*/ 0 w 13"/>
                        <a:gd name="T15" fmla="*/ 0 h 11"/>
                        <a:gd name="T16" fmla="*/ 2147483647 w 13"/>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7" y="3"/>
                          </a:moveTo>
                          <a:lnTo>
                            <a:pt x="9" y="4"/>
                          </a:lnTo>
                          <a:lnTo>
                            <a:pt x="7" y="7"/>
                          </a:lnTo>
                          <a:lnTo>
                            <a:pt x="13" y="9"/>
                          </a:lnTo>
                          <a:lnTo>
                            <a:pt x="9" y="11"/>
                          </a:lnTo>
                          <a:lnTo>
                            <a:pt x="0" y="8"/>
                          </a:lnTo>
                          <a:lnTo>
                            <a:pt x="2" y="6"/>
                          </a:lnTo>
                          <a:lnTo>
                            <a:pt x="0" y="0"/>
                          </a:lnTo>
                          <a:lnTo>
                            <a:pt x="7" y="3"/>
                          </a:lnTo>
                        </a:path>
                      </a:pathLst>
                    </a:custGeom>
                    <a:noFill/>
                    <a:ln w="4763">
                      <a:solidFill>
                        <a:srgbClr val="6E6E6E"/>
                      </a:solidFill>
                      <a:prstDash val="solid"/>
                      <a:round/>
                      <a:headEnd/>
                      <a:tailEnd/>
                    </a:ln>
                  </p:spPr>
                  <p:txBody>
                    <a:bodyPr/>
                    <a:lstStyle/>
                    <a:p>
                      <a:endParaRPr lang="en-US" dirty="0"/>
                    </a:p>
                  </p:txBody>
                </p:sp>
                <p:sp>
                  <p:nvSpPr>
                    <p:cNvPr id="152" name="Freeform 151"/>
                    <p:cNvSpPr>
                      <a:spLocks/>
                    </p:cNvSpPr>
                    <p:nvPr/>
                  </p:nvSpPr>
                  <p:spPr bwMode="auto">
                    <a:xfrm>
                      <a:off x="4803775" y="1203147"/>
                      <a:ext cx="6350" cy="6350"/>
                    </a:xfrm>
                    <a:custGeom>
                      <a:avLst/>
                      <a:gdLst>
                        <a:gd name="T0" fmla="*/ 2147483647 w 7"/>
                        <a:gd name="T1" fmla="*/ 0 h 9"/>
                        <a:gd name="T2" fmla="*/ 2147483647 w 7"/>
                        <a:gd name="T3" fmla="*/ 0 h 9"/>
                        <a:gd name="T4" fmla="*/ 2147483647 w 7"/>
                        <a:gd name="T5" fmla="*/ 0 h 9"/>
                        <a:gd name="T6" fmla="*/ 0 w 7"/>
                        <a:gd name="T7" fmla="*/ 0 h 9"/>
                        <a:gd name="T8" fmla="*/ 2147483647 w 7"/>
                        <a:gd name="T9" fmla="*/ 0 h 9"/>
                        <a:gd name="T10" fmla="*/ 2147483647 w 7"/>
                        <a:gd name="T11" fmla="*/ 0 h 9"/>
                        <a:gd name="T12" fmla="*/ 0 60000 65536"/>
                        <a:gd name="T13" fmla="*/ 0 60000 65536"/>
                        <a:gd name="T14" fmla="*/ 0 60000 65536"/>
                        <a:gd name="T15" fmla="*/ 0 60000 65536"/>
                        <a:gd name="T16" fmla="*/ 0 60000 65536"/>
                        <a:gd name="T17" fmla="*/ 0 60000 65536"/>
                        <a:gd name="T18" fmla="*/ 0 w 7"/>
                        <a:gd name="T19" fmla="*/ 0 h 9"/>
                        <a:gd name="T20" fmla="*/ 7 w 7"/>
                        <a:gd name="T21" fmla="*/ 9 h 9"/>
                      </a:gdLst>
                      <a:ahLst/>
                      <a:cxnLst>
                        <a:cxn ang="T12">
                          <a:pos x="T0" y="T1"/>
                        </a:cxn>
                        <a:cxn ang="T13">
                          <a:pos x="T2" y="T3"/>
                        </a:cxn>
                        <a:cxn ang="T14">
                          <a:pos x="T4" y="T5"/>
                        </a:cxn>
                        <a:cxn ang="T15">
                          <a:pos x="T6" y="T7"/>
                        </a:cxn>
                        <a:cxn ang="T16">
                          <a:pos x="T8" y="T9"/>
                        </a:cxn>
                        <a:cxn ang="T17">
                          <a:pos x="T10" y="T11"/>
                        </a:cxn>
                      </a:cxnLst>
                      <a:rect l="T18" t="T19" r="T20" b="T21"/>
                      <a:pathLst>
                        <a:path w="7" h="9">
                          <a:moveTo>
                            <a:pt x="7" y="0"/>
                          </a:moveTo>
                          <a:lnTo>
                            <a:pt x="7" y="6"/>
                          </a:lnTo>
                          <a:lnTo>
                            <a:pt x="5" y="9"/>
                          </a:lnTo>
                          <a:lnTo>
                            <a:pt x="0" y="5"/>
                          </a:lnTo>
                          <a:lnTo>
                            <a:pt x="3" y="0"/>
                          </a:lnTo>
                          <a:lnTo>
                            <a:pt x="7" y="0"/>
                          </a:lnTo>
                        </a:path>
                      </a:pathLst>
                    </a:custGeom>
                    <a:noFill/>
                    <a:ln w="4763">
                      <a:solidFill>
                        <a:srgbClr val="6E6E6E"/>
                      </a:solidFill>
                      <a:prstDash val="solid"/>
                      <a:round/>
                      <a:headEnd/>
                      <a:tailEnd/>
                    </a:ln>
                  </p:spPr>
                  <p:txBody>
                    <a:bodyPr/>
                    <a:lstStyle/>
                    <a:p>
                      <a:endParaRPr lang="en-US" dirty="0"/>
                    </a:p>
                  </p:txBody>
                </p:sp>
                <p:sp>
                  <p:nvSpPr>
                    <p:cNvPr id="153" name="Freeform 152"/>
                    <p:cNvSpPr>
                      <a:spLocks/>
                    </p:cNvSpPr>
                    <p:nvPr/>
                  </p:nvSpPr>
                  <p:spPr bwMode="auto">
                    <a:xfrm>
                      <a:off x="4749800" y="1203147"/>
                      <a:ext cx="96838" cy="50800"/>
                    </a:xfrm>
                    <a:custGeom>
                      <a:avLst/>
                      <a:gdLst>
                        <a:gd name="T0" fmla="*/ 2147483647 w 113"/>
                        <a:gd name="T1" fmla="*/ 2147483647 h 58"/>
                        <a:gd name="T2" fmla="*/ 2147483647 w 113"/>
                        <a:gd name="T3" fmla="*/ 2147483647 h 58"/>
                        <a:gd name="T4" fmla="*/ 2147483647 w 113"/>
                        <a:gd name="T5" fmla="*/ 0 h 58"/>
                        <a:gd name="T6" fmla="*/ 2147483647 w 113"/>
                        <a:gd name="T7" fmla="*/ 2147483647 h 58"/>
                        <a:gd name="T8" fmla="*/ 2147483647 w 113"/>
                        <a:gd name="T9" fmla="*/ 2147483647 h 58"/>
                        <a:gd name="T10" fmla="*/ 2147483647 w 113"/>
                        <a:gd name="T11" fmla="*/ 2147483647 h 58"/>
                        <a:gd name="T12" fmla="*/ 2147483647 w 113"/>
                        <a:gd name="T13" fmla="*/ 2147483647 h 58"/>
                        <a:gd name="T14" fmla="*/ 2147483647 w 113"/>
                        <a:gd name="T15" fmla="*/ 2147483647 h 58"/>
                        <a:gd name="T16" fmla="*/ 2147483647 w 113"/>
                        <a:gd name="T17" fmla="*/ 2147483647 h 58"/>
                        <a:gd name="T18" fmla="*/ 2147483647 w 113"/>
                        <a:gd name="T19" fmla="*/ 2147483647 h 58"/>
                        <a:gd name="T20" fmla="*/ 2147483647 w 113"/>
                        <a:gd name="T21" fmla="*/ 2147483647 h 58"/>
                        <a:gd name="T22" fmla="*/ 2147483647 w 113"/>
                        <a:gd name="T23" fmla="*/ 2147483647 h 58"/>
                        <a:gd name="T24" fmla="*/ 2147483647 w 113"/>
                        <a:gd name="T25" fmla="*/ 2147483647 h 58"/>
                        <a:gd name="T26" fmla="*/ 2147483647 w 113"/>
                        <a:gd name="T27" fmla="*/ 2147483647 h 58"/>
                        <a:gd name="T28" fmla="*/ 2147483647 w 113"/>
                        <a:gd name="T29" fmla="*/ 2147483647 h 58"/>
                        <a:gd name="T30" fmla="*/ 2147483647 w 113"/>
                        <a:gd name="T31" fmla="*/ 2147483647 h 58"/>
                        <a:gd name="T32" fmla="*/ 2147483647 w 113"/>
                        <a:gd name="T33" fmla="*/ 2147483647 h 58"/>
                        <a:gd name="T34" fmla="*/ 2147483647 w 113"/>
                        <a:gd name="T35" fmla="*/ 2147483647 h 58"/>
                        <a:gd name="T36" fmla="*/ 2147483647 w 113"/>
                        <a:gd name="T37" fmla="*/ 2147483647 h 58"/>
                        <a:gd name="T38" fmla="*/ 2147483647 w 113"/>
                        <a:gd name="T39" fmla="*/ 2147483647 h 58"/>
                        <a:gd name="T40" fmla="*/ 2147483647 w 113"/>
                        <a:gd name="T41" fmla="*/ 2147483647 h 58"/>
                        <a:gd name="T42" fmla="*/ 2147483647 w 113"/>
                        <a:gd name="T43" fmla="*/ 2147483647 h 58"/>
                        <a:gd name="T44" fmla="*/ 2147483647 w 113"/>
                        <a:gd name="T45" fmla="*/ 2147483647 h 58"/>
                        <a:gd name="T46" fmla="*/ 2147483647 w 113"/>
                        <a:gd name="T47" fmla="*/ 2147483647 h 58"/>
                        <a:gd name="T48" fmla="*/ 2147483647 w 113"/>
                        <a:gd name="T49" fmla="*/ 2147483647 h 58"/>
                        <a:gd name="T50" fmla="*/ 2147483647 w 113"/>
                        <a:gd name="T51" fmla="*/ 2147483647 h 58"/>
                        <a:gd name="T52" fmla="*/ 2147483647 w 113"/>
                        <a:gd name="T53" fmla="*/ 2147483647 h 58"/>
                        <a:gd name="T54" fmla="*/ 2147483647 w 113"/>
                        <a:gd name="T55" fmla="*/ 2147483647 h 58"/>
                        <a:gd name="T56" fmla="*/ 2147483647 w 113"/>
                        <a:gd name="T57" fmla="*/ 2147483647 h 58"/>
                        <a:gd name="T58" fmla="*/ 2147483647 w 113"/>
                        <a:gd name="T59" fmla="*/ 2147483647 h 58"/>
                        <a:gd name="T60" fmla="*/ 2147483647 w 113"/>
                        <a:gd name="T61" fmla="*/ 2147483647 h 58"/>
                        <a:gd name="T62" fmla="*/ 0 w 113"/>
                        <a:gd name="T63" fmla="*/ 2147483647 h 58"/>
                        <a:gd name="T64" fmla="*/ 2147483647 w 113"/>
                        <a:gd name="T65" fmla="*/ 2147483647 h 58"/>
                        <a:gd name="T66" fmla="*/ 2147483647 w 113"/>
                        <a:gd name="T67" fmla="*/ 2147483647 h 58"/>
                        <a:gd name="T68" fmla="*/ 2147483647 w 113"/>
                        <a:gd name="T69" fmla="*/ 2147483647 h 58"/>
                        <a:gd name="T70" fmla="*/ 2147483647 w 113"/>
                        <a:gd name="T71" fmla="*/ 2147483647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3"/>
                        <a:gd name="T109" fmla="*/ 0 h 58"/>
                        <a:gd name="T110" fmla="*/ 113 w 113"/>
                        <a:gd name="T111" fmla="*/ 58 h 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3" h="58">
                          <a:moveTo>
                            <a:pt x="30" y="26"/>
                          </a:moveTo>
                          <a:lnTo>
                            <a:pt x="49" y="5"/>
                          </a:lnTo>
                          <a:lnTo>
                            <a:pt x="60" y="0"/>
                          </a:lnTo>
                          <a:lnTo>
                            <a:pt x="58" y="3"/>
                          </a:lnTo>
                          <a:lnTo>
                            <a:pt x="63" y="4"/>
                          </a:lnTo>
                          <a:lnTo>
                            <a:pt x="62" y="7"/>
                          </a:lnTo>
                          <a:lnTo>
                            <a:pt x="57" y="8"/>
                          </a:lnTo>
                          <a:lnTo>
                            <a:pt x="59" y="15"/>
                          </a:lnTo>
                          <a:lnTo>
                            <a:pt x="68" y="9"/>
                          </a:lnTo>
                          <a:lnTo>
                            <a:pt x="71" y="15"/>
                          </a:lnTo>
                          <a:lnTo>
                            <a:pt x="81" y="17"/>
                          </a:lnTo>
                          <a:lnTo>
                            <a:pt x="82" y="20"/>
                          </a:lnTo>
                          <a:lnTo>
                            <a:pt x="98" y="29"/>
                          </a:lnTo>
                          <a:lnTo>
                            <a:pt x="96" y="37"/>
                          </a:lnTo>
                          <a:lnTo>
                            <a:pt x="88" y="40"/>
                          </a:lnTo>
                          <a:lnTo>
                            <a:pt x="104" y="40"/>
                          </a:lnTo>
                          <a:lnTo>
                            <a:pt x="107" y="38"/>
                          </a:lnTo>
                          <a:lnTo>
                            <a:pt x="113" y="45"/>
                          </a:lnTo>
                          <a:lnTo>
                            <a:pt x="96" y="51"/>
                          </a:lnTo>
                          <a:lnTo>
                            <a:pt x="76" y="47"/>
                          </a:lnTo>
                          <a:lnTo>
                            <a:pt x="81" y="42"/>
                          </a:lnTo>
                          <a:lnTo>
                            <a:pt x="70" y="41"/>
                          </a:lnTo>
                          <a:lnTo>
                            <a:pt x="74" y="37"/>
                          </a:lnTo>
                          <a:lnTo>
                            <a:pt x="73" y="36"/>
                          </a:lnTo>
                          <a:lnTo>
                            <a:pt x="64" y="38"/>
                          </a:lnTo>
                          <a:lnTo>
                            <a:pt x="61" y="40"/>
                          </a:lnTo>
                          <a:lnTo>
                            <a:pt x="59" y="45"/>
                          </a:lnTo>
                          <a:lnTo>
                            <a:pt x="47" y="48"/>
                          </a:lnTo>
                          <a:lnTo>
                            <a:pt x="38" y="54"/>
                          </a:lnTo>
                          <a:lnTo>
                            <a:pt x="20" y="58"/>
                          </a:lnTo>
                          <a:lnTo>
                            <a:pt x="26" y="46"/>
                          </a:lnTo>
                          <a:lnTo>
                            <a:pt x="0" y="48"/>
                          </a:lnTo>
                          <a:lnTo>
                            <a:pt x="9" y="41"/>
                          </a:lnTo>
                          <a:lnTo>
                            <a:pt x="22" y="38"/>
                          </a:lnTo>
                          <a:lnTo>
                            <a:pt x="25" y="31"/>
                          </a:lnTo>
                          <a:lnTo>
                            <a:pt x="30" y="26"/>
                          </a:lnTo>
                        </a:path>
                      </a:pathLst>
                    </a:custGeom>
                    <a:noFill/>
                    <a:ln w="4763">
                      <a:solidFill>
                        <a:srgbClr val="6E6E6E"/>
                      </a:solidFill>
                      <a:prstDash val="solid"/>
                      <a:round/>
                      <a:headEnd/>
                      <a:tailEnd/>
                    </a:ln>
                  </p:spPr>
                  <p:txBody>
                    <a:bodyPr/>
                    <a:lstStyle/>
                    <a:p>
                      <a:endParaRPr lang="en-US" dirty="0"/>
                    </a:p>
                  </p:txBody>
                </p:sp>
                <p:sp>
                  <p:nvSpPr>
                    <p:cNvPr id="154" name="Freeform 153"/>
                    <p:cNvSpPr>
                      <a:spLocks/>
                    </p:cNvSpPr>
                    <p:nvPr/>
                  </p:nvSpPr>
                  <p:spPr bwMode="auto">
                    <a:xfrm>
                      <a:off x="4883150" y="1242835"/>
                      <a:ext cx="11113" cy="6350"/>
                    </a:xfrm>
                    <a:custGeom>
                      <a:avLst/>
                      <a:gdLst>
                        <a:gd name="T0" fmla="*/ 2147483647 w 13"/>
                        <a:gd name="T1" fmla="*/ 2147483647 h 7"/>
                        <a:gd name="T2" fmla="*/ 2147483647 w 13"/>
                        <a:gd name="T3" fmla="*/ 2147483647 h 7"/>
                        <a:gd name="T4" fmla="*/ 2147483647 w 13"/>
                        <a:gd name="T5" fmla="*/ 2147483647 h 7"/>
                        <a:gd name="T6" fmla="*/ 2147483647 w 13"/>
                        <a:gd name="T7" fmla="*/ 2147483647 h 7"/>
                        <a:gd name="T8" fmla="*/ 0 w 13"/>
                        <a:gd name="T9" fmla="*/ 0 h 7"/>
                        <a:gd name="T10" fmla="*/ 2147483647 w 13"/>
                        <a:gd name="T11" fmla="*/ 0 h 7"/>
                        <a:gd name="T12" fmla="*/ 2147483647 w 13"/>
                        <a:gd name="T13" fmla="*/ 2147483647 h 7"/>
                        <a:gd name="T14" fmla="*/ 0 60000 65536"/>
                        <a:gd name="T15" fmla="*/ 0 60000 65536"/>
                        <a:gd name="T16" fmla="*/ 0 60000 65536"/>
                        <a:gd name="T17" fmla="*/ 0 60000 65536"/>
                        <a:gd name="T18" fmla="*/ 0 60000 65536"/>
                        <a:gd name="T19" fmla="*/ 0 60000 65536"/>
                        <a:gd name="T20" fmla="*/ 0 60000 65536"/>
                        <a:gd name="T21" fmla="*/ 0 w 13"/>
                        <a:gd name="T22" fmla="*/ 0 h 7"/>
                        <a:gd name="T23" fmla="*/ 13 w 13"/>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7">
                          <a:moveTo>
                            <a:pt x="10" y="3"/>
                          </a:moveTo>
                          <a:lnTo>
                            <a:pt x="13" y="4"/>
                          </a:lnTo>
                          <a:lnTo>
                            <a:pt x="9" y="7"/>
                          </a:lnTo>
                          <a:lnTo>
                            <a:pt x="5" y="5"/>
                          </a:lnTo>
                          <a:lnTo>
                            <a:pt x="0" y="0"/>
                          </a:lnTo>
                          <a:lnTo>
                            <a:pt x="7" y="0"/>
                          </a:lnTo>
                          <a:lnTo>
                            <a:pt x="10" y="3"/>
                          </a:lnTo>
                        </a:path>
                      </a:pathLst>
                    </a:custGeom>
                    <a:noFill/>
                    <a:ln w="4763">
                      <a:solidFill>
                        <a:srgbClr val="6E6E6E"/>
                      </a:solidFill>
                      <a:prstDash val="solid"/>
                      <a:round/>
                      <a:headEnd/>
                      <a:tailEnd/>
                    </a:ln>
                  </p:spPr>
                  <p:txBody>
                    <a:bodyPr/>
                    <a:lstStyle/>
                    <a:p>
                      <a:endParaRPr lang="en-US" dirty="0"/>
                    </a:p>
                  </p:txBody>
                </p:sp>
                <p:sp>
                  <p:nvSpPr>
                    <p:cNvPr id="155" name="Freeform 154"/>
                    <p:cNvSpPr>
                      <a:spLocks/>
                    </p:cNvSpPr>
                    <p:nvPr/>
                  </p:nvSpPr>
                  <p:spPr bwMode="auto">
                    <a:xfrm>
                      <a:off x="5062538" y="1244422"/>
                      <a:ext cx="1587" cy="6350"/>
                    </a:xfrm>
                    <a:custGeom>
                      <a:avLst/>
                      <a:gdLst>
                        <a:gd name="T0" fmla="*/ 0 w 4"/>
                        <a:gd name="T1" fmla="*/ 0 h 7"/>
                        <a:gd name="T2" fmla="*/ 0 w 4"/>
                        <a:gd name="T3" fmla="*/ 2147483647 h 7"/>
                        <a:gd name="T4" fmla="*/ 0 w 4"/>
                        <a:gd name="T5" fmla="*/ 2147483647 h 7"/>
                        <a:gd name="T6" fmla="*/ 0 w 4"/>
                        <a:gd name="T7" fmla="*/ 0 h 7"/>
                        <a:gd name="T8" fmla="*/ 0 w 4"/>
                        <a:gd name="T9" fmla="*/ 0 h 7"/>
                        <a:gd name="T10" fmla="*/ 0 60000 65536"/>
                        <a:gd name="T11" fmla="*/ 0 60000 65536"/>
                        <a:gd name="T12" fmla="*/ 0 60000 65536"/>
                        <a:gd name="T13" fmla="*/ 0 60000 65536"/>
                        <a:gd name="T14" fmla="*/ 0 60000 65536"/>
                        <a:gd name="T15" fmla="*/ 0 w 4"/>
                        <a:gd name="T16" fmla="*/ 0 h 7"/>
                        <a:gd name="T17" fmla="*/ 4 w 4"/>
                        <a:gd name="T18" fmla="*/ 7 h 7"/>
                      </a:gdLst>
                      <a:ahLst/>
                      <a:cxnLst>
                        <a:cxn ang="T10">
                          <a:pos x="T0" y="T1"/>
                        </a:cxn>
                        <a:cxn ang="T11">
                          <a:pos x="T2" y="T3"/>
                        </a:cxn>
                        <a:cxn ang="T12">
                          <a:pos x="T4" y="T5"/>
                        </a:cxn>
                        <a:cxn ang="T13">
                          <a:pos x="T6" y="T7"/>
                        </a:cxn>
                        <a:cxn ang="T14">
                          <a:pos x="T8" y="T9"/>
                        </a:cxn>
                      </a:cxnLst>
                      <a:rect l="T15" t="T16" r="T17" b="T18"/>
                      <a:pathLst>
                        <a:path w="4" h="7">
                          <a:moveTo>
                            <a:pt x="4" y="0"/>
                          </a:moveTo>
                          <a:lnTo>
                            <a:pt x="4" y="7"/>
                          </a:lnTo>
                          <a:lnTo>
                            <a:pt x="0" y="3"/>
                          </a:lnTo>
                          <a:lnTo>
                            <a:pt x="0" y="0"/>
                          </a:lnTo>
                          <a:lnTo>
                            <a:pt x="4" y="0"/>
                          </a:lnTo>
                        </a:path>
                      </a:pathLst>
                    </a:custGeom>
                    <a:noFill/>
                    <a:ln w="4763">
                      <a:solidFill>
                        <a:srgbClr val="6E6E6E"/>
                      </a:solidFill>
                      <a:prstDash val="solid"/>
                      <a:round/>
                      <a:headEnd/>
                      <a:tailEnd/>
                    </a:ln>
                  </p:spPr>
                  <p:txBody>
                    <a:bodyPr/>
                    <a:lstStyle/>
                    <a:p>
                      <a:endParaRPr lang="en-US" dirty="0"/>
                    </a:p>
                  </p:txBody>
                </p:sp>
                <p:sp>
                  <p:nvSpPr>
                    <p:cNvPr id="156" name="Freeform 155"/>
                    <p:cNvSpPr>
                      <a:spLocks/>
                    </p:cNvSpPr>
                    <p:nvPr/>
                  </p:nvSpPr>
                  <p:spPr bwMode="auto">
                    <a:xfrm>
                      <a:off x="4864100" y="1246010"/>
                      <a:ext cx="15875" cy="7937"/>
                    </a:xfrm>
                    <a:custGeom>
                      <a:avLst/>
                      <a:gdLst>
                        <a:gd name="T0" fmla="*/ 2147483647 w 16"/>
                        <a:gd name="T1" fmla="*/ 0 h 9"/>
                        <a:gd name="T2" fmla="*/ 2147483647 w 16"/>
                        <a:gd name="T3" fmla="*/ 2147483647 h 9"/>
                        <a:gd name="T4" fmla="*/ 2147483647 w 16"/>
                        <a:gd name="T5" fmla="*/ 2147483647 h 9"/>
                        <a:gd name="T6" fmla="*/ 2147483647 w 16"/>
                        <a:gd name="T7" fmla="*/ 2147483647 h 9"/>
                        <a:gd name="T8" fmla="*/ 0 w 16"/>
                        <a:gd name="T9" fmla="*/ 2147483647 h 9"/>
                        <a:gd name="T10" fmla="*/ 2147483647 w 16"/>
                        <a:gd name="T11" fmla="*/ 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7" y="0"/>
                          </a:moveTo>
                          <a:lnTo>
                            <a:pt x="15" y="1"/>
                          </a:lnTo>
                          <a:lnTo>
                            <a:pt x="16" y="5"/>
                          </a:lnTo>
                          <a:lnTo>
                            <a:pt x="6" y="9"/>
                          </a:lnTo>
                          <a:lnTo>
                            <a:pt x="0" y="2"/>
                          </a:lnTo>
                          <a:lnTo>
                            <a:pt x="7" y="0"/>
                          </a:lnTo>
                        </a:path>
                      </a:pathLst>
                    </a:custGeom>
                    <a:noFill/>
                    <a:ln w="4763">
                      <a:solidFill>
                        <a:srgbClr val="6E6E6E"/>
                      </a:solidFill>
                      <a:prstDash val="solid"/>
                      <a:round/>
                      <a:headEnd/>
                      <a:tailEnd/>
                    </a:ln>
                  </p:spPr>
                  <p:txBody>
                    <a:bodyPr/>
                    <a:lstStyle/>
                    <a:p>
                      <a:endParaRPr lang="en-US" dirty="0"/>
                    </a:p>
                  </p:txBody>
                </p:sp>
                <p:sp>
                  <p:nvSpPr>
                    <p:cNvPr id="157" name="Freeform 156"/>
                    <p:cNvSpPr>
                      <a:spLocks/>
                    </p:cNvSpPr>
                    <p:nvPr/>
                  </p:nvSpPr>
                  <p:spPr bwMode="auto">
                    <a:xfrm>
                      <a:off x="4779963" y="1253947"/>
                      <a:ext cx="34925" cy="17463"/>
                    </a:xfrm>
                    <a:custGeom>
                      <a:avLst/>
                      <a:gdLst>
                        <a:gd name="T0" fmla="*/ 2147483647 w 40"/>
                        <a:gd name="T1" fmla="*/ 0 h 18"/>
                        <a:gd name="T2" fmla="*/ 2147483647 w 40"/>
                        <a:gd name="T3" fmla="*/ 2147483647 h 18"/>
                        <a:gd name="T4" fmla="*/ 2147483647 w 40"/>
                        <a:gd name="T5" fmla="*/ 2147483647 h 18"/>
                        <a:gd name="T6" fmla="*/ 2147483647 w 40"/>
                        <a:gd name="T7" fmla="*/ 2147483647 h 18"/>
                        <a:gd name="T8" fmla="*/ 0 w 40"/>
                        <a:gd name="T9" fmla="*/ 2147483647 h 18"/>
                        <a:gd name="T10" fmla="*/ 0 w 40"/>
                        <a:gd name="T11" fmla="*/ 2147483647 h 18"/>
                        <a:gd name="T12" fmla="*/ 2147483647 w 40"/>
                        <a:gd name="T13" fmla="*/ 2147483647 h 18"/>
                        <a:gd name="T14" fmla="*/ 2147483647 w 40"/>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8"/>
                        <a:gd name="T26" fmla="*/ 40 w 4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8">
                          <a:moveTo>
                            <a:pt x="35" y="0"/>
                          </a:moveTo>
                          <a:lnTo>
                            <a:pt x="40" y="1"/>
                          </a:lnTo>
                          <a:lnTo>
                            <a:pt x="36" y="6"/>
                          </a:lnTo>
                          <a:lnTo>
                            <a:pt x="12" y="16"/>
                          </a:lnTo>
                          <a:lnTo>
                            <a:pt x="0" y="18"/>
                          </a:lnTo>
                          <a:lnTo>
                            <a:pt x="0" y="11"/>
                          </a:lnTo>
                          <a:lnTo>
                            <a:pt x="15" y="1"/>
                          </a:lnTo>
                          <a:lnTo>
                            <a:pt x="35" y="0"/>
                          </a:lnTo>
                        </a:path>
                      </a:pathLst>
                    </a:custGeom>
                    <a:noFill/>
                    <a:ln w="4763">
                      <a:solidFill>
                        <a:srgbClr val="6E6E6E"/>
                      </a:solidFill>
                      <a:prstDash val="solid"/>
                      <a:round/>
                      <a:headEnd/>
                      <a:tailEnd/>
                    </a:ln>
                  </p:spPr>
                  <p:txBody>
                    <a:bodyPr/>
                    <a:lstStyle/>
                    <a:p>
                      <a:endParaRPr lang="en-US" dirty="0"/>
                    </a:p>
                  </p:txBody>
                </p:sp>
                <p:sp>
                  <p:nvSpPr>
                    <p:cNvPr id="158" name="Freeform 157"/>
                    <p:cNvSpPr>
                      <a:spLocks/>
                    </p:cNvSpPr>
                    <p:nvPr/>
                  </p:nvSpPr>
                  <p:spPr bwMode="auto">
                    <a:xfrm>
                      <a:off x="4962525" y="1257122"/>
                      <a:ext cx="11113" cy="4763"/>
                    </a:xfrm>
                    <a:custGeom>
                      <a:avLst/>
                      <a:gdLst>
                        <a:gd name="T0" fmla="*/ 2147483647 w 13"/>
                        <a:gd name="T1" fmla="*/ 0 h 7"/>
                        <a:gd name="T2" fmla="*/ 2147483647 w 13"/>
                        <a:gd name="T3" fmla="*/ 0 h 7"/>
                        <a:gd name="T4" fmla="*/ 2147483647 w 13"/>
                        <a:gd name="T5" fmla="*/ 0 h 7"/>
                        <a:gd name="T6" fmla="*/ 2147483647 w 13"/>
                        <a:gd name="T7" fmla="*/ 0 h 7"/>
                        <a:gd name="T8" fmla="*/ 0 w 13"/>
                        <a:gd name="T9" fmla="*/ 0 h 7"/>
                        <a:gd name="T10" fmla="*/ 2147483647 w 13"/>
                        <a:gd name="T11" fmla="*/ 0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9" y="3"/>
                          </a:moveTo>
                          <a:lnTo>
                            <a:pt x="13" y="6"/>
                          </a:lnTo>
                          <a:lnTo>
                            <a:pt x="5" y="7"/>
                          </a:lnTo>
                          <a:lnTo>
                            <a:pt x="5" y="3"/>
                          </a:lnTo>
                          <a:lnTo>
                            <a:pt x="0" y="0"/>
                          </a:lnTo>
                          <a:lnTo>
                            <a:pt x="9" y="3"/>
                          </a:lnTo>
                        </a:path>
                      </a:pathLst>
                    </a:custGeom>
                    <a:noFill/>
                    <a:ln w="4763">
                      <a:solidFill>
                        <a:srgbClr val="6E6E6E"/>
                      </a:solidFill>
                      <a:prstDash val="solid"/>
                      <a:round/>
                      <a:headEnd/>
                      <a:tailEnd/>
                    </a:ln>
                  </p:spPr>
                  <p:txBody>
                    <a:bodyPr/>
                    <a:lstStyle/>
                    <a:p>
                      <a:endParaRPr lang="en-US" dirty="0"/>
                    </a:p>
                  </p:txBody>
                </p:sp>
                <p:sp>
                  <p:nvSpPr>
                    <p:cNvPr id="159" name="Freeform 158"/>
                    <p:cNvSpPr>
                      <a:spLocks/>
                    </p:cNvSpPr>
                    <p:nvPr/>
                  </p:nvSpPr>
                  <p:spPr bwMode="auto">
                    <a:xfrm>
                      <a:off x="5045075" y="1261885"/>
                      <a:ext cx="7938" cy="3175"/>
                    </a:xfrm>
                    <a:custGeom>
                      <a:avLst/>
                      <a:gdLst>
                        <a:gd name="T0" fmla="*/ 2147483647 w 10"/>
                        <a:gd name="T1" fmla="*/ 0 h 3"/>
                        <a:gd name="T2" fmla="*/ 2147483647 w 10"/>
                        <a:gd name="T3" fmla="*/ 2147483647 h 3"/>
                        <a:gd name="T4" fmla="*/ 0 w 10"/>
                        <a:gd name="T5" fmla="*/ 2147483647 h 3"/>
                        <a:gd name="T6" fmla="*/ 2147483647 w 10"/>
                        <a:gd name="T7" fmla="*/ 0 h 3"/>
                        <a:gd name="T8" fmla="*/ 0 60000 65536"/>
                        <a:gd name="T9" fmla="*/ 0 60000 65536"/>
                        <a:gd name="T10" fmla="*/ 0 60000 65536"/>
                        <a:gd name="T11" fmla="*/ 0 60000 65536"/>
                        <a:gd name="T12" fmla="*/ 0 w 10"/>
                        <a:gd name="T13" fmla="*/ 0 h 3"/>
                        <a:gd name="T14" fmla="*/ 10 w 10"/>
                        <a:gd name="T15" fmla="*/ 3 h 3"/>
                      </a:gdLst>
                      <a:ahLst/>
                      <a:cxnLst>
                        <a:cxn ang="T8">
                          <a:pos x="T0" y="T1"/>
                        </a:cxn>
                        <a:cxn ang="T9">
                          <a:pos x="T2" y="T3"/>
                        </a:cxn>
                        <a:cxn ang="T10">
                          <a:pos x="T4" y="T5"/>
                        </a:cxn>
                        <a:cxn ang="T11">
                          <a:pos x="T6" y="T7"/>
                        </a:cxn>
                      </a:cxnLst>
                      <a:rect l="T12" t="T13" r="T14" b="T15"/>
                      <a:pathLst>
                        <a:path w="10" h="3">
                          <a:moveTo>
                            <a:pt x="10" y="0"/>
                          </a:moveTo>
                          <a:lnTo>
                            <a:pt x="6" y="3"/>
                          </a:lnTo>
                          <a:lnTo>
                            <a:pt x="0" y="2"/>
                          </a:lnTo>
                          <a:lnTo>
                            <a:pt x="10" y="0"/>
                          </a:lnTo>
                        </a:path>
                      </a:pathLst>
                    </a:custGeom>
                    <a:noFill/>
                    <a:ln w="4763">
                      <a:solidFill>
                        <a:srgbClr val="6E6E6E"/>
                      </a:solidFill>
                      <a:prstDash val="solid"/>
                      <a:round/>
                      <a:headEnd/>
                      <a:tailEnd/>
                    </a:ln>
                  </p:spPr>
                  <p:txBody>
                    <a:bodyPr/>
                    <a:lstStyle/>
                    <a:p>
                      <a:endParaRPr lang="en-US" dirty="0"/>
                    </a:p>
                  </p:txBody>
                </p:sp>
                <p:sp>
                  <p:nvSpPr>
                    <p:cNvPr id="160" name="Freeform 159"/>
                    <p:cNvSpPr>
                      <a:spLocks/>
                    </p:cNvSpPr>
                    <p:nvPr/>
                  </p:nvSpPr>
                  <p:spPr bwMode="auto">
                    <a:xfrm>
                      <a:off x="4824413" y="1265060"/>
                      <a:ext cx="19050" cy="15875"/>
                    </a:xfrm>
                    <a:custGeom>
                      <a:avLst/>
                      <a:gdLst>
                        <a:gd name="T0" fmla="*/ 2147483647 w 21"/>
                        <a:gd name="T1" fmla="*/ 2147483647 h 18"/>
                        <a:gd name="T2" fmla="*/ 2147483647 w 21"/>
                        <a:gd name="T3" fmla="*/ 2147483647 h 18"/>
                        <a:gd name="T4" fmla="*/ 0 w 21"/>
                        <a:gd name="T5" fmla="*/ 2147483647 h 18"/>
                        <a:gd name="T6" fmla="*/ 2147483647 w 21"/>
                        <a:gd name="T7" fmla="*/ 2147483647 h 18"/>
                        <a:gd name="T8" fmla="*/ 2147483647 w 21"/>
                        <a:gd name="T9" fmla="*/ 0 h 18"/>
                        <a:gd name="T10" fmla="*/ 2147483647 w 21"/>
                        <a:gd name="T11" fmla="*/ 0 h 18"/>
                        <a:gd name="T12" fmla="*/ 2147483647 w 21"/>
                        <a:gd name="T13" fmla="*/ 2147483647 h 18"/>
                        <a:gd name="T14" fmla="*/ 2147483647 w 21"/>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8"/>
                        <a:gd name="T26" fmla="*/ 21 w 21"/>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8">
                          <a:moveTo>
                            <a:pt x="12" y="13"/>
                          </a:moveTo>
                          <a:lnTo>
                            <a:pt x="4" y="18"/>
                          </a:lnTo>
                          <a:lnTo>
                            <a:pt x="0" y="13"/>
                          </a:lnTo>
                          <a:lnTo>
                            <a:pt x="4" y="6"/>
                          </a:lnTo>
                          <a:lnTo>
                            <a:pt x="13" y="0"/>
                          </a:lnTo>
                          <a:lnTo>
                            <a:pt x="21" y="0"/>
                          </a:lnTo>
                          <a:lnTo>
                            <a:pt x="21" y="5"/>
                          </a:lnTo>
                          <a:lnTo>
                            <a:pt x="12" y="13"/>
                          </a:lnTo>
                        </a:path>
                      </a:pathLst>
                    </a:custGeom>
                    <a:noFill/>
                    <a:ln w="4763">
                      <a:solidFill>
                        <a:srgbClr val="6E6E6E"/>
                      </a:solidFill>
                      <a:prstDash val="solid"/>
                      <a:round/>
                      <a:headEnd/>
                      <a:tailEnd/>
                    </a:ln>
                  </p:spPr>
                  <p:txBody>
                    <a:bodyPr/>
                    <a:lstStyle/>
                    <a:p>
                      <a:endParaRPr lang="en-US" dirty="0"/>
                    </a:p>
                  </p:txBody>
                </p:sp>
                <p:sp>
                  <p:nvSpPr>
                    <p:cNvPr id="161" name="Freeform 160"/>
                    <p:cNvSpPr>
                      <a:spLocks/>
                    </p:cNvSpPr>
                    <p:nvPr/>
                  </p:nvSpPr>
                  <p:spPr bwMode="auto">
                    <a:xfrm>
                      <a:off x="5035550" y="1274585"/>
                      <a:ext cx="4763" cy="3175"/>
                    </a:xfrm>
                    <a:custGeom>
                      <a:avLst/>
                      <a:gdLst>
                        <a:gd name="T0" fmla="*/ 2147483647 w 6"/>
                        <a:gd name="T1" fmla="*/ 0 h 4"/>
                        <a:gd name="T2" fmla="*/ 2147483647 w 6"/>
                        <a:gd name="T3" fmla="*/ 2147483647 h 4"/>
                        <a:gd name="T4" fmla="*/ 0 w 6"/>
                        <a:gd name="T5" fmla="*/ 2147483647 h 4"/>
                        <a:gd name="T6" fmla="*/ 2147483647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4" y="0"/>
                          </a:moveTo>
                          <a:lnTo>
                            <a:pt x="6" y="4"/>
                          </a:lnTo>
                          <a:lnTo>
                            <a:pt x="0" y="3"/>
                          </a:lnTo>
                          <a:lnTo>
                            <a:pt x="4" y="0"/>
                          </a:lnTo>
                        </a:path>
                      </a:pathLst>
                    </a:custGeom>
                    <a:noFill/>
                    <a:ln w="4763">
                      <a:solidFill>
                        <a:srgbClr val="6E6E6E"/>
                      </a:solidFill>
                      <a:prstDash val="solid"/>
                      <a:round/>
                      <a:headEnd/>
                      <a:tailEnd/>
                    </a:ln>
                  </p:spPr>
                  <p:txBody>
                    <a:bodyPr/>
                    <a:lstStyle/>
                    <a:p>
                      <a:endParaRPr lang="en-US" dirty="0"/>
                    </a:p>
                  </p:txBody>
                </p:sp>
                <p:sp>
                  <p:nvSpPr>
                    <p:cNvPr id="162" name="Freeform 161"/>
                    <p:cNvSpPr>
                      <a:spLocks/>
                    </p:cNvSpPr>
                    <p:nvPr/>
                  </p:nvSpPr>
                  <p:spPr bwMode="auto">
                    <a:xfrm>
                      <a:off x="5029200" y="1277760"/>
                      <a:ext cx="12700" cy="7937"/>
                    </a:xfrm>
                    <a:custGeom>
                      <a:avLst/>
                      <a:gdLst>
                        <a:gd name="T0" fmla="*/ 2147483647 w 13"/>
                        <a:gd name="T1" fmla="*/ 2147483647 h 8"/>
                        <a:gd name="T2" fmla="*/ 2147483647 w 13"/>
                        <a:gd name="T3" fmla="*/ 2147483647 h 8"/>
                        <a:gd name="T4" fmla="*/ 0 w 13"/>
                        <a:gd name="T5" fmla="*/ 2147483647 h 8"/>
                        <a:gd name="T6" fmla="*/ 2147483647 w 13"/>
                        <a:gd name="T7" fmla="*/ 0 h 8"/>
                        <a:gd name="T8" fmla="*/ 2147483647 w 13"/>
                        <a:gd name="T9" fmla="*/ 2147483647 h 8"/>
                        <a:gd name="T10" fmla="*/ 0 60000 65536"/>
                        <a:gd name="T11" fmla="*/ 0 60000 65536"/>
                        <a:gd name="T12" fmla="*/ 0 60000 65536"/>
                        <a:gd name="T13" fmla="*/ 0 60000 65536"/>
                        <a:gd name="T14" fmla="*/ 0 60000 65536"/>
                        <a:gd name="T15" fmla="*/ 0 w 13"/>
                        <a:gd name="T16" fmla="*/ 0 h 8"/>
                        <a:gd name="T17" fmla="*/ 13 w 13"/>
                        <a:gd name="T18" fmla="*/ 8 h 8"/>
                      </a:gdLst>
                      <a:ahLst/>
                      <a:cxnLst>
                        <a:cxn ang="T10">
                          <a:pos x="T0" y="T1"/>
                        </a:cxn>
                        <a:cxn ang="T11">
                          <a:pos x="T2" y="T3"/>
                        </a:cxn>
                        <a:cxn ang="T12">
                          <a:pos x="T4" y="T5"/>
                        </a:cxn>
                        <a:cxn ang="T13">
                          <a:pos x="T6" y="T7"/>
                        </a:cxn>
                        <a:cxn ang="T14">
                          <a:pos x="T8" y="T9"/>
                        </a:cxn>
                      </a:cxnLst>
                      <a:rect l="T15" t="T16" r="T17" b="T18"/>
                      <a:pathLst>
                        <a:path w="13" h="8">
                          <a:moveTo>
                            <a:pt x="13" y="2"/>
                          </a:moveTo>
                          <a:lnTo>
                            <a:pt x="6" y="8"/>
                          </a:lnTo>
                          <a:lnTo>
                            <a:pt x="0" y="2"/>
                          </a:lnTo>
                          <a:lnTo>
                            <a:pt x="8" y="0"/>
                          </a:lnTo>
                          <a:lnTo>
                            <a:pt x="13" y="2"/>
                          </a:lnTo>
                        </a:path>
                      </a:pathLst>
                    </a:custGeom>
                    <a:noFill/>
                    <a:ln w="4763">
                      <a:solidFill>
                        <a:srgbClr val="6E6E6E"/>
                      </a:solidFill>
                      <a:prstDash val="solid"/>
                      <a:round/>
                      <a:headEnd/>
                      <a:tailEnd/>
                    </a:ln>
                  </p:spPr>
                  <p:txBody>
                    <a:bodyPr/>
                    <a:lstStyle/>
                    <a:p>
                      <a:endParaRPr lang="en-US" dirty="0"/>
                    </a:p>
                  </p:txBody>
                </p:sp>
                <p:sp>
                  <p:nvSpPr>
                    <p:cNvPr id="163" name="Freeform 162"/>
                    <p:cNvSpPr>
                      <a:spLocks/>
                    </p:cNvSpPr>
                    <p:nvPr/>
                  </p:nvSpPr>
                  <p:spPr bwMode="auto">
                    <a:xfrm>
                      <a:off x="4975225" y="1298397"/>
                      <a:ext cx="11113" cy="6350"/>
                    </a:xfrm>
                    <a:custGeom>
                      <a:avLst/>
                      <a:gdLst>
                        <a:gd name="T0" fmla="*/ 2147483647 w 11"/>
                        <a:gd name="T1" fmla="*/ 0 h 7"/>
                        <a:gd name="T2" fmla="*/ 2147483647 w 11"/>
                        <a:gd name="T3" fmla="*/ 2147483647 h 7"/>
                        <a:gd name="T4" fmla="*/ 0 w 11"/>
                        <a:gd name="T5" fmla="*/ 2147483647 h 7"/>
                        <a:gd name="T6" fmla="*/ 2147483647 w 11"/>
                        <a:gd name="T7" fmla="*/ 0 h 7"/>
                        <a:gd name="T8" fmla="*/ 2147483647 w 11"/>
                        <a:gd name="T9" fmla="*/ 0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11" y="0"/>
                          </a:moveTo>
                          <a:lnTo>
                            <a:pt x="10" y="3"/>
                          </a:lnTo>
                          <a:lnTo>
                            <a:pt x="0" y="7"/>
                          </a:lnTo>
                          <a:lnTo>
                            <a:pt x="7" y="0"/>
                          </a:lnTo>
                          <a:lnTo>
                            <a:pt x="11" y="0"/>
                          </a:lnTo>
                        </a:path>
                      </a:pathLst>
                    </a:custGeom>
                    <a:noFill/>
                    <a:ln w="4763">
                      <a:solidFill>
                        <a:srgbClr val="6E6E6E"/>
                      </a:solidFill>
                      <a:prstDash val="solid"/>
                      <a:round/>
                      <a:headEnd/>
                      <a:tailEnd/>
                    </a:ln>
                  </p:spPr>
                  <p:txBody>
                    <a:bodyPr/>
                    <a:lstStyle/>
                    <a:p>
                      <a:endParaRPr lang="en-US" dirty="0"/>
                    </a:p>
                  </p:txBody>
                </p:sp>
                <p:sp>
                  <p:nvSpPr>
                    <p:cNvPr id="164" name="Freeform 163"/>
                    <p:cNvSpPr>
                      <a:spLocks/>
                    </p:cNvSpPr>
                    <p:nvPr/>
                  </p:nvSpPr>
                  <p:spPr bwMode="auto">
                    <a:xfrm>
                      <a:off x="5027613" y="1301572"/>
                      <a:ext cx="6350" cy="3175"/>
                    </a:xfrm>
                    <a:custGeom>
                      <a:avLst/>
                      <a:gdLst>
                        <a:gd name="T0" fmla="*/ 2147483647 w 6"/>
                        <a:gd name="T1" fmla="*/ 2147483647 h 4"/>
                        <a:gd name="T2" fmla="*/ 0 w 6"/>
                        <a:gd name="T3" fmla="*/ 0 h 4"/>
                        <a:gd name="T4" fmla="*/ 2147483647 w 6"/>
                        <a:gd name="T5" fmla="*/ 2147483647 h 4"/>
                        <a:gd name="T6" fmla="*/ 2147483647 w 6"/>
                        <a:gd name="T7" fmla="*/ 2147483647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4" y="4"/>
                          </a:moveTo>
                          <a:lnTo>
                            <a:pt x="0" y="0"/>
                          </a:lnTo>
                          <a:lnTo>
                            <a:pt x="6" y="1"/>
                          </a:lnTo>
                          <a:lnTo>
                            <a:pt x="4" y="4"/>
                          </a:lnTo>
                        </a:path>
                      </a:pathLst>
                    </a:custGeom>
                    <a:noFill/>
                    <a:ln w="4763">
                      <a:solidFill>
                        <a:srgbClr val="6E6E6E"/>
                      </a:solidFill>
                      <a:prstDash val="solid"/>
                      <a:round/>
                      <a:headEnd/>
                      <a:tailEnd/>
                    </a:ln>
                  </p:spPr>
                  <p:txBody>
                    <a:bodyPr/>
                    <a:lstStyle/>
                    <a:p>
                      <a:endParaRPr lang="en-US" dirty="0"/>
                    </a:p>
                  </p:txBody>
                </p:sp>
                <p:sp>
                  <p:nvSpPr>
                    <p:cNvPr id="165" name="Freeform 164"/>
                    <p:cNvSpPr>
                      <a:spLocks/>
                    </p:cNvSpPr>
                    <p:nvPr/>
                  </p:nvSpPr>
                  <p:spPr bwMode="auto">
                    <a:xfrm>
                      <a:off x="5080000" y="1403172"/>
                      <a:ext cx="6350" cy="3175"/>
                    </a:xfrm>
                    <a:custGeom>
                      <a:avLst/>
                      <a:gdLst>
                        <a:gd name="T0" fmla="*/ 2147483647 w 6"/>
                        <a:gd name="T1" fmla="*/ 0 h 2"/>
                        <a:gd name="T2" fmla="*/ 2147483647 w 6"/>
                        <a:gd name="T3" fmla="*/ 2147483647 h 2"/>
                        <a:gd name="T4" fmla="*/ 0 w 6"/>
                        <a:gd name="T5" fmla="*/ 2147483647 h 2"/>
                        <a:gd name="T6" fmla="*/ 2147483647 w 6"/>
                        <a:gd name="T7" fmla="*/ 0 h 2"/>
                        <a:gd name="T8" fmla="*/ 0 60000 65536"/>
                        <a:gd name="T9" fmla="*/ 0 60000 65536"/>
                        <a:gd name="T10" fmla="*/ 0 60000 65536"/>
                        <a:gd name="T11" fmla="*/ 0 60000 65536"/>
                        <a:gd name="T12" fmla="*/ 0 w 6"/>
                        <a:gd name="T13" fmla="*/ 0 h 2"/>
                        <a:gd name="T14" fmla="*/ 6 w 6"/>
                        <a:gd name="T15" fmla="*/ 2 h 2"/>
                      </a:gdLst>
                      <a:ahLst/>
                      <a:cxnLst>
                        <a:cxn ang="T8">
                          <a:pos x="T0" y="T1"/>
                        </a:cxn>
                        <a:cxn ang="T9">
                          <a:pos x="T2" y="T3"/>
                        </a:cxn>
                        <a:cxn ang="T10">
                          <a:pos x="T4" y="T5"/>
                        </a:cxn>
                        <a:cxn ang="T11">
                          <a:pos x="T6" y="T7"/>
                        </a:cxn>
                      </a:cxnLst>
                      <a:rect l="T12" t="T13" r="T14" b="T15"/>
                      <a:pathLst>
                        <a:path w="6" h="2">
                          <a:moveTo>
                            <a:pt x="6" y="0"/>
                          </a:moveTo>
                          <a:lnTo>
                            <a:pt x="6" y="2"/>
                          </a:lnTo>
                          <a:lnTo>
                            <a:pt x="0" y="2"/>
                          </a:lnTo>
                          <a:lnTo>
                            <a:pt x="6" y="0"/>
                          </a:lnTo>
                        </a:path>
                      </a:pathLst>
                    </a:custGeom>
                    <a:noFill/>
                    <a:ln w="4763">
                      <a:solidFill>
                        <a:srgbClr val="6E6E6E"/>
                      </a:solidFill>
                      <a:prstDash val="solid"/>
                      <a:round/>
                      <a:headEnd/>
                      <a:tailEnd/>
                    </a:ln>
                  </p:spPr>
                  <p:txBody>
                    <a:bodyPr/>
                    <a:lstStyle/>
                    <a:p>
                      <a:endParaRPr lang="en-US" dirty="0"/>
                    </a:p>
                  </p:txBody>
                </p:sp>
                <p:sp>
                  <p:nvSpPr>
                    <p:cNvPr id="166" name="Freeform 165"/>
                    <p:cNvSpPr>
                      <a:spLocks/>
                    </p:cNvSpPr>
                    <p:nvPr/>
                  </p:nvSpPr>
                  <p:spPr bwMode="auto">
                    <a:xfrm>
                      <a:off x="4706938" y="1436510"/>
                      <a:ext cx="17462" cy="7937"/>
                    </a:xfrm>
                    <a:custGeom>
                      <a:avLst/>
                      <a:gdLst>
                        <a:gd name="T0" fmla="*/ 2147483647 w 21"/>
                        <a:gd name="T1" fmla="*/ 0 h 10"/>
                        <a:gd name="T2" fmla="*/ 2147483647 w 21"/>
                        <a:gd name="T3" fmla="*/ 2147483647 h 10"/>
                        <a:gd name="T4" fmla="*/ 2147483647 w 21"/>
                        <a:gd name="T5" fmla="*/ 2147483647 h 10"/>
                        <a:gd name="T6" fmla="*/ 0 w 21"/>
                        <a:gd name="T7" fmla="*/ 2147483647 h 10"/>
                        <a:gd name="T8" fmla="*/ 2147483647 w 21"/>
                        <a:gd name="T9" fmla="*/ 0 h 10"/>
                        <a:gd name="T10" fmla="*/ 2147483647 w 21"/>
                        <a:gd name="T11" fmla="*/ 0 h 10"/>
                        <a:gd name="T12" fmla="*/ 0 60000 65536"/>
                        <a:gd name="T13" fmla="*/ 0 60000 65536"/>
                        <a:gd name="T14" fmla="*/ 0 60000 65536"/>
                        <a:gd name="T15" fmla="*/ 0 60000 65536"/>
                        <a:gd name="T16" fmla="*/ 0 60000 65536"/>
                        <a:gd name="T17" fmla="*/ 0 60000 65536"/>
                        <a:gd name="T18" fmla="*/ 0 w 21"/>
                        <a:gd name="T19" fmla="*/ 0 h 10"/>
                        <a:gd name="T20" fmla="*/ 21 w 2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21" h="10">
                          <a:moveTo>
                            <a:pt x="19" y="0"/>
                          </a:moveTo>
                          <a:lnTo>
                            <a:pt x="21" y="6"/>
                          </a:lnTo>
                          <a:lnTo>
                            <a:pt x="20" y="10"/>
                          </a:lnTo>
                          <a:lnTo>
                            <a:pt x="0" y="4"/>
                          </a:lnTo>
                          <a:lnTo>
                            <a:pt x="6" y="0"/>
                          </a:lnTo>
                          <a:lnTo>
                            <a:pt x="19" y="0"/>
                          </a:lnTo>
                        </a:path>
                      </a:pathLst>
                    </a:custGeom>
                    <a:noFill/>
                    <a:ln w="4763">
                      <a:solidFill>
                        <a:srgbClr val="6E6E6E"/>
                      </a:solidFill>
                      <a:prstDash val="solid"/>
                      <a:round/>
                      <a:headEnd/>
                      <a:tailEnd/>
                    </a:ln>
                  </p:spPr>
                  <p:txBody>
                    <a:bodyPr/>
                    <a:lstStyle/>
                    <a:p>
                      <a:endParaRPr lang="en-US" dirty="0"/>
                    </a:p>
                  </p:txBody>
                </p:sp>
                <p:sp>
                  <p:nvSpPr>
                    <p:cNvPr id="167" name="Freeform 166"/>
                    <p:cNvSpPr>
                      <a:spLocks/>
                    </p:cNvSpPr>
                    <p:nvPr/>
                  </p:nvSpPr>
                  <p:spPr bwMode="auto">
                    <a:xfrm>
                      <a:off x="4732338" y="1457147"/>
                      <a:ext cx="7937" cy="3175"/>
                    </a:xfrm>
                    <a:custGeom>
                      <a:avLst/>
                      <a:gdLst>
                        <a:gd name="T0" fmla="*/ 2147483647 w 8"/>
                        <a:gd name="T1" fmla="*/ 0 h 3"/>
                        <a:gd name="T2" fmla="*/ 2147483647 w 8"/>
                        <a:gd name="T3" fmla="*/ 2147483647 h 3"/>
                        <a:gd name="T4" fmla="*/ 0 w 8"/>
                        <a:gd name="T5" fmla="*/ 2147483647 h 3"/>
                        <a:gd name="T6" fmla="*/ 2147483647 w 8"/>
                        <a:gd name="T7" fmla="*/ 0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0"/>
                          </a:moveTo>
                          <a:lnTo>
                            <a:pt x="5" y="3"/>
                          </a:lnTo>
                          <a:lnTo>
                            <a:pt x="0" y="2"/>
                          </a:lnTo>
                          <a:lnTo>
                            <a:pt x="8" y="0"/>
                          </a:lnTo>
                        </a:path>
                      </a:pathLst>
                    </a:custGeom>
                    <a:noFill/>
                    <a:ln w="4763">
                      <a:solidFill>
                        <a:srgbClr val="6E6E6E"/>
                      </a:solidFill>
                      <a:prstDash val="solid"/>
                      <a:round/>
                      <a:headEnd/>
                      <a:tailEnd/>
                    </a:ln>
                  </p:spPr>
                  <p:txBody>
                    <a:bodyPr/>
                    <a:lstStyle/>
                    <a:p>
                      <a:endParaRPr lang="en-US" dirty="0"/>
                    </a:p>
                  </p:txBody>
                </p:sp>
                <p:sp>
                  <p:nvSpPr>
                    <p:cNvPr id="168" name="Freeform 167"/>
                    <p:cNvSpPr>
                      <a:spLocks/>
                    </p:cNvSpPr>
                    <p:nvPr/>
                  </p:nvSpPr>
                  <p:spPr bwMode="auto">
                    <a:xfrm>
                      <a:off x="4949825" y="1500010"/>
                      <a:ext cx="36513" cy="15875"/>
                    </a:xfrm>
                    <a:custGeom>
                      <a:avLst/>
                      <a:gdLst>
                        <a:gd name="T0" fmla="*/ 2147483647 w 45"/>
                        <a:gd name="T1" fmla="*/ 0 h 17"/>
                        <a:gd name="T2" fmla="*/ 2147483647 w 45"/>
                        <a:gd name="T3" fmla="*/ 2147483647 h 17"/>
                        <a:gd name="T4" fmla="*/ 2147483647 w 45"/>
                        <a:gd name="T5" fmla="*/ 2147483647 h 17"/>
                        <a:gd name="T6" fmla="*/ 2147483647 w 45"/>
                        <a:gd name="T7" fmla="*/ 2147483647 h 17"/>
                        <a:gd name="T8" fmla="*/ 2147483647 w 45"/>
                        <a:gd name="T9" fmla="*/ 2147483647 h 17"/>
                        <a:gd name="T10" fmla="*/ 0 w 45"/>
                        <a:gd name="T11" fmla="*/ 0 h 17"/>
                        <a:gd name="T12" fmla="*/ 2147483647 w 45"/>
                        <a:gd name="T13" fmla="*/ 0 h 17"/>
                        <a:gd name="T14" fmla="*/ 0 60000 65536"/>
                        <a:gd name="T15" fmla="*/ 0 60000 65536"/>
                        <a:gd name="T16" fmla="*/ 0 60000 65536"/>
                        <a:gd name="T17" fmla="*/ 0 60000 65536"/>
                        <a:gd name="T18" fmla="*/ 0 60000 65536"/>
                        <a:gd name="T19" fmla="*/ 0 60000 65536"/>
                        <a:gd name="T20" fmla="*/ 0 60000 65536"/>
                        <a:gd name="T21" fmla="*/ 0 w 45"/>
                        <a:gd name="T22" fmla="*/ 0 h 17"/>
                        <a:gd name="T23" fmla="*/ 45 w 4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17">
                          <a:moveTo>
                            <a:pt x="18" y="0"/>
                          </a:moveTo>
                          <a:lnTo>
                            <a:pt x="43" y="11"/>
                          </a:lnTo>
                          <a:lnTo>
                            <a:pt x="45" y="15"/>
                          </a:lnTo>
                          <a:lnTo>
                            <a:pt x="35" y="17"/>
                          </a:lnTo>
                          <a:lnTo>
                            <a:pt x="14" y="10"/>
                          </a:lnTo>
                          <a:lnTo>
                            <a:pt x="0" y="0"/>
                          </a:lnTo>
                          <a:lnTo>
                            <a:pt x="18" y="0"/>
                          </a:lnTo>
                        </a:path>
                      </a:pathLst>
                    </a:custGeom>
                    <a:noFill/>
                    <a:ln w="4763">
                      <a:solidFill>
                        <a:srgbClr val="6E6E6E"/>
                      </a:solidFill>
                      <a:prstDash val="solid"/>
                      <a:round/>
                      <a:headEnd/>
                      <a:tailEnd/>
                    </a:ln>
                  </p:spPr>
                  <p:txBody>
                    <a:bodyPr/>
                    <a:lstStyle/>
                    <a:p>
                      <a:endParaRPr lang="en-US" dirty="0"/>
                    </a:p>
                  </p:txBody>
                </p:sp>
                <p:sp>
                  <p:nvSpPr>
                    <p:cNvPr id="169" name="Freeform 168"/>
                    <p:cNvSpPr>
                      <a:spLocks/>
                    </p:cNvSpPr>
                    <p:nvPr/>
                  </p:nvSpPr>
                  <p:spPr bwMode="auto">
                    <a:xfrm>
                      <a:off x="5105400" y="1503185"/>
                      <a:ext cx="4763" cy="1587"/>
                    </a:xfrm>
                    <a:custGeom>
                      <a:avLst/>
                      <a:gdLst>
                        <a:gd name="T0" fmla="*/ 2147483647 w 6"/>
                        <a:gd name="T1" fmla="*/ 0 h 3"/>
                        <a:gd name="T2" fmla="*/ 2147483647 w 6"/>
                        <a:gd name="T3" fmla="*/ 0 h 3"/>
                        <a:gd name="T4" fmla="*/ 0 w 6"/>
                        <a:gd name="T5" fmla="*/ 0 h 3"/>
                        <a:gd name="T6" fmla="*/ 2147483647 w 6"/>
                        <a:gd name="T7" fmla="*/ 0 h 3"/>
                        <a:gd name="T8" fmla="*/ 2147483647 w 6"/>
                        <a:gd name="T9" fmla="*/ 0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6" y="0"/>
                          </a:moveTo>
                          <a:lnTo>
                            <a:pt x="6" y="2"/>
                          </a:lnTo>
                          <a:lnTo>
                            <a:pt x="0" y="3"/>
                          </a:lnTo>
                          <a:lnTo>
                            <a:pt x="1" y="1"/>
                          </a:lnTo>
                          <a:lnTo>
                            <a:pt x="6" y="0"/>
                          </a:lnTo>
                        </a:path>
                      </a:pathLst>
                    </a:custGeom>
                    <a:noFill/>
                    <a:ln w="4763">
                      <a:solidFill>
                        <a:srgbClr val="6E6E6E"/>
                      </a:solidFill>
                      <a:prstDash val="solid"/>
                      <a:round/>
                      <a:headEnd/>
                      <a:tailEnd/>
                    </a:ln>
                  </p:spPr>
                  <p:txBody>
                    <a:bodyPr/>
                    <a:lstStyle/>
                    <a:p>
                      <a:endParaRPr lang="en-US" dirty="0"/>
                    </a:p>
                  </p:txBody>
                </p:sp>
                <p:sp>
                  <p:nvSpPr>
                    <p:cNvPr id="170" name="Freeform 169"/>
                    <p:cNvSpPr>
                      <a:spLocks/>
                    </p:cNvSpPr>
                    <p:nvPr/>
                  </p:nvSpPr>
                  <p:spPr bwMode="auto">
                    <a:xfrm>
                      <a:off x="4970463" y="1542872"/>
                      <a:ext cx="12700" cy="7938"/>
                    </a:xfrm>
                    <a:custGeom>
                      <a:avLst/>
                      <a:gdLst>
                        <a:gd name="T0" fmla="*/ 2147483647 w 14"/>
                        <a:gd name="T1" fmla="*/ 0 h 10"/>
                        <a:gd name="T2" fmla="*/ 2147483647 w 14"/>
                        <a:gd name="T3" fmla="*/ 2147483647 h 10"/>
                        <a:gd name="T4" fmla="*/ 2147483647 w 14"/>
                        <a:gd name="T5" fmla="*/ 2147483647 h 10"/>
                        <a:gd name="T6" fmla="*/ 0 w 14"/>
                        <a:gd name="T7" fmla="*/ 2147483647 h 10"/>
                        <a:gd name="T8" fmla="*/ 2147483647 w 14"/>
                        <a:gd name="T9" fmla="*/ 2147483647 h 10"/>
                        <a:gd name="T10" fmla="*/ 2147483647 w 14"/>
                        <a:gd name="T11" fmla="*/ 0 h 10"/>
                        <a:gd name="T12" fmla="*/ 0 60000 65536"/>
                        <a:gd name="T13" fmla="*/ 0 60000 65536"/>
                        <a:gd name="T14" fmla="*/ 0 60000 65536"/>
                        <a:gd name="T15" fmla="*/ 0 60000 65536"/>
                        <a:gd name="T16" fmla="*/ 0 60000 65536"/>
                        <a:gd name="T17" fmla="*/ 0 60000 65536"/>
                        <a:gd name="T18" fmla="*/ 0 w 14"/>
                        <a:gd name="T19" fmla="*/ 0 h 10"/>
                        <a:gd name="T20" fmla="*/ 14 w 14"/>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4" h="10">
                          <a:moveTo>
                            <a:pt x="14" y="0"/>
                          </a:moveTo>
                          <a:lnTo>
                            <a:pt x="2" y="7"/>
                          </a:lnTo>
                          <a:lnTo>
                            <a:pt x="5" y="9"/>
                          </a:lnTo>
                          <a:lnTo>
                            <a:pt x="0" y="10"/>
                          </a:lnTo>
                          <a:lnTo>
                            <a:pt x="3" y="6"/>
                          </a:lnTo>
                          <a:lnTo>
                            <a:pt x="14" y="0"/>
                          </a:lnTo>
                        </a:path>
                      </a:pathLst>
                    </a:custGeom>
                    <a:noFill/>
                    <a:ln w="4763">
                      <a:solidFill>
                        <a:srgbClr val="6E6E6E"/>
                      </a:solidFill>
                      <a:prstDash val="solid"/>
                      <a:round/>
                      <a:headEnd/>
                      <a:tailEnd/>
                    </a:ln>
                  </p:spPr>
                  <p:txBody>
                    <a:bodyPr/>
                    <a:lstStyle/>
                    <a:p>
                      <a:endParaRPr lang="en-US" dirty="0"/>
                    </a:p>
                  </p:txBody>
                </p:sp>
                <p:sp>
                  <p:nvSpPr>
                    <p:cNvPr id="171" name="Freeform 170"/>
                    <p:cNvSpPr>
                      <a:spLocks/>
                    </p:cNvSpPr>
                    <p:nvPr/>
                  </p:nvSpPr>
                  <p:spPr bwMode="auto">
                    <a:xfrm>
                      <a:off x="4929188" y="1553985"/>
                      <a:ext cx="36512" cy="22225"/>
                    </a:xfrm>
                    <a:custGeom>
                      <a:avLst/>
                      <a:gdLst>
                        <a:gd name="T0" fmla="*/ 2147483647 w 44"/>
                        <a:gd name="T1" fmla="*/ 2147483647 h 25"/>
                        <a:gd name="T2" fmla="*/ 2147483647 w 44"/>
                        <a:gd name="T3" fmla="*/ 2147483647 h 25"/>
                        <a:gd name="T4" fmla="*/ 2147483647 w 44"/>
                        <a:gd name="T5" fmla="*/ 2147483647 h 25"/>
                        <a:gd name="T6" fmla="*/ 0 w 44"/>
                        <a:gd name="T7" fmla="*/ 2147483647 h 25"/>
                        <a:gd name="T8" fmla="*/ 2147483647 w 44"/>
                        <a:gd name="T9" fmla="*/ 0 h 25"/>
                        <a:gd name="T10" fmla="*/ 2147483647 w 44"/>
                        <a:gd name="T11" fmla="*/ 2147483647 h 25"/>
                        <a:gd name="T12" fmla="*/ 2147483647 w 44"/>
                        <a:gd name="T13" fmla="*/ 2147483647 h 25"/>
                        <a:gd name="T14" fmla="*/ 2147483647 w 44"/>
                        <a:gd name="T15" fmla="*/ 2147483647 h 25"/>
                        <a:gd name="T16" fmla="*/ 2147483647 w 44"/>
                        <a:gd name="T17" fmla="*/ 2147483647 h 25"/>
                        <a:gd name="T18" fmla="*/ 2147483647 w 44"/>
                        <a:gd name="T19" fmla="*/ 2147483647 h 25"/>
                        <a:gd name="T20" fmla="*/ 2147483647 w 44"/>
                        <a:gd name="T21" fmla="*/ 2147483647 h 25"/>
                        <a:gd name="T22" fmla="*/ 2147483647 w 44"/>
                        <a:gd name="T23" fmla="*/ 2147483647 h 25"/>
                        <a:gd name="T24" fmla="*/ 2147483647 w 44"/>
                        <a:gd name="T25" fmla="*/ 2147483647 h 25"/>
                        <a:gd name="T26" fmla="*/ 2147483647 w 44"/>
                        <a:gd name="T27" fmla="*/ 2147483647 h 25"/>
                        <a:gd name="T28" fmla="*/ 2147483647 w 44"/>
                        <a:gd name="T29" fmla="*/ 2147483647 h 25"/>
                        <a:gd name="T30" fmla="*/ 2147483647 w 44"/>
                        <a:gd name="T31" fmla="*/ 2147483647 h 25"/>
                        <a:gd name="T32" fmla="*/ 2147483647 w 44"/>
                        <a:gd name="T33" fmla="*/ 2147483647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4"/>
                        <a:gd name="T52" fmla="*/ 0 h 25"/>
                        <a:gd name="T53" fmla="*/ 44 w 44"/>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4" h="25">
                          <a:moveTo>
                            <a:pt x="9" y="16"/>
                          </a:moveTo>
                          <a:lnTo>
                            <a:pt x="4" y="14"/>
                          </a:lnTo>
                          <a:lnTo>
                            <a:pt x="6" y="10"/>
                          </a:lnTo>
                          <a:lnTo>
                            <a:pt x="0" y="8"/>
                          </a:lnTo>
                          <a:lnTo>
                            <a:pt x="10" y="0"/>
                          </a:lnTo>
                          <a:lnTo>
                            <a:pt x="7" y="6"/>
                          </a:lnTo>
                          <a:lnTo>
                            <a:pt x="10" y="14"/>
                          </a:lnTo>
                          <a:lnTo>
                            <a:pt x="14" y="11"/>
                          </a:lnTo>
                          <a:lnTo>
                            <a:pt x="20" y="14"/>
                          </a:lnTo>
                          <a:lnTo>
                            <a:pt x="44" y="13"/>
                          </a:lnTo>
                          <a:lnTo>
                            <a:pt x="30" y="19"/>
                          </a:lnTo>
                          <a:lnTo>
                            <a:pt x="33" y="22"/>
                          </a:lnTo>
                          <a:lnTo>
                            <a:pt x="28" y="25"/>
                          </a:lnTo>
                          <a:lnTo>
                            <a:pt x="20" y="18"/>
                          </a:lnTo>
                          <a:lnTo>
                            <a:pt x="24" y="16"/>
                          </a:lnTo>
                          <a:lnTo>
                            <a:pt x="18" y="21"/>
                          </a:lnTo>
                          <a:lnTo>
                            <a:pt x="9" y="16"/>
                          </a:lnTo>
                        </a:path>
                      </a:pathLst>
                    </a:custGeom>
                    <a:noFill/>
                    <a:ln w="4763">
                      <a:solidFill>
                        <a:srgbClr val="6E6E6E"/>
                      </a:solidFill>
                      <a:prstDash val="solid"/>
                      <a:round/>
                      <a:headEnd/>
                      <a:tailEnd/>
                    </a:ln>
                  </p:spPr>
                  <p:txBody>
                    <a:bodyPr/>
                    <a:lstStyle/>
                    <a:p>
                      <a:endParaRPr lang="en-US" dirty="0"/>
                    </a:p>
                  </p:txBody>
                </p:sp>
                <p:sp>
                  <p:nvSpPr>
                    <p:cNvPr id="172" name="Freeform 171"/>
                    <p:cNvSpPr>
                      <a:spLocks/>
                    </p:cNvSpPr>
                    <p:nvPr/>
                  </p:nvSpPr>
                  <p:spPr bwMode="auto">
                    <a:xfrm>
                      <a:off x="4970463" y="1553985"/>
                      <a:ext cx="28575" cy="30162"/>
                    </a:xfrm>
                    <a:custGeom>
                      <a:avLst/>
                      <a:gdLst>
                        <a:gd name="T0" fmla="*/ 0 w 32"/>
                        <a:gd name="T1" fmla="*/ 2147483647 h 33"/>
                        <a:gd name="T2" fmla="*/ 2147483647 w 32"/>
                        <a:gd name="T3" fmla="*/ 2147483647 h 33"/>
                        <a:gd name="T4" fmla="*/ 2147483647 w 32"/>
                        <a:gd name="T5" fmla="*/ 0 h 33"/>
                        <a:gd name="T6" fmla="*/ 2147483647 w 32"/>
                        <a:gd name="T7" fmla="*/ 2147483647 h 33"/>
                        <a:gd name="T8" fmla="*/ 2147483647 w 32"/>
                        <a:gd name="T9" fmla="*/ 2147483647 h 33"/>
                        <a:gd name="T10" fmla="*/ 2147483647 w 32"/>
                        <a:gd name="T11" fmla="*/ 2147483647 h 33"/>
                        <a:gd name="T12" fmla="*/ 2147483647 w 32"/>
                        <a:gd name="T13" fmla="*/ 2147483647 h 33"/>
                        <a:gd name="T14" fmla="*/ 2147483647 w 32"/>
                        <a:gd name="T15" fmla="*/ 2147483647 h 33"/>
                        <a:gd name="T16" fmla="*/ 2147483647 w 32"/>
                        <a:gd name="T17" fmla="*/ 2147483647 h 33"/>
                        <a:gd name="T18" fmla="*/ 2147483647 w 32"/>
                        <a:gd name="T19" fmla="*/ 2147483647 h 33"/>
                        <a:gd name="T20" fmla="*/ 2147483647 w 32"/>
                        <a:gd name="T21" fmla="*/ 2147483647 h 33"/>
                        <a:gd name="T22" fmla="*/ 2147483647 w 32"/>
                        <a:gd name="T23" fmla="*/ 2147483647 h 33"/>
                        <a:gd name="T24" fmla="*/ 2147483647 w 32"/>
                        <a:gd name="T25" fmla="*/ 2147483647 h 33"/>
                        <a:gd name="T26" fmla="*/ 2147483647 w 32"/>
                        <a:gd name="T27" fmla="*/ 2147483647 h 33"/>
                        <a:gd name="T28" fmla="*/ 2147483647 w 32"/>
                        <a:gd name="T29" fmla="*/ 2147483647 h 33"/>
                        <a:gd name="T30" fmla="*/ 2147483647 w 32"/>
                        <a:gd name="T31" fmla="*/ 2147483647 h 33"/>
                        <a:gd name="T32" fmla="*/ 2147483647 w 32"/>
                        <a:gd name="T33" fmla="*/ 2147483647 h 33"/>
                        <a:gd name="T34" fmla="*/ 2147483647 w 32"/>
                        <a:gd name="T35" fmla="*/ 2147483647 h 33"/>
                        <a:gd name="T36" fmla="*/ 0 w 32"/>
                        <a:gd name="T37" fmla="*/ 2147483647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
                        <a:gd name="T58" fmla="*/ 0 h 33"/>
                        <a:gd name="T59" fmla="*/ 32 w 32"/>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 h="33">
                          <a:moveTo>
                            <a:pt x="0" y="27"/>
                          </a:moveTo>
                          <a:lnTo>
                            <a:pt x="2" y="20"/>
                          </a:lnTo>
                          <a:lnTo>
                            <a:pt x="24" y="0"/>
                          </a:lnTo>
                          <a:lnTo>
                            <a:pt x="29" y="3"/>
                          </a:lnTo>
                          <a:lnTo>
                            <a:pt x="19" y="18"/>
                          </a:lnTo>
                          <a:lnTo>
                            <a:pt x="22" y="16"/>
                          </a:lnTo>
                          <a:lnTo>
                            <a:pt x="8" y="24"/>
                          </a:lnTo>
                          <a:lnTo>
                            <a:pt x="16" y="22"/>
                          </a:lnTo>
                          <a:lnTo>
                            <a:pt x="6" y="30"/>
                          </a:lnTo>
                          <a:lnTo>
                            <a:pt x="19" y="24"/>
                          </a:lnTo>
                          <a:lnTo>
                            <a:pt x="13" y="24"/>
                          </a:lnTo>
                          <a:lnTo>
                            <a:pt x="24" y="17"/>
                          </a:lnTo>
                          <a:lnTo>
                            <a:pt x="17" y="21"/>
                          </a:lnTo>
                          <a:lnTo>
                            <a:pt x="24" y="15"/>
                          </a:lnTo>
                          <a:lnTo>
                            <a:pt x="32" y="21"/>
                          </a:lnTo>
                          <a:lnTo>
                            <a:pt x="31" y="24"/>
                          </a:lnTo>
                          <a:lnTo>
                            <a:pt x="17" y="32"/>
                          </a:lnTo>
                          <a:lnTo>
                            <a:pt x="1" y="33"/>
                          </a:lnTo>
                          <a:lnTo>
                            <a:pt x="0" y="27"/>
                          </a:lnTo>
                        </a:path>
                      </a:pathLst>
                    </a:custGeom>
                    <a:noFill/>
                    <a:ln w="4763">
                      <a:solidFill>
                        <a:srgbClr val="6E6E6E"/>
                      </a:solidFill>
                      <a:prstDash val="solid"/>
                      <a:round/>
                      <a:headEnd/>
                      <a:tailEnd/>
                    </a:ln>
                  </p:spPr>
                  <p:txBody>
                    <a:bodyPr/>
                    <a:lstStyle/>
                    <a:p>
                      <a:endParaRPr lang="en-US" dirty="0"/>
                    </a:p>
                  </p:txBody>
                </p:sp>
                <p:sp>
                  <p:nvSpPr>
                    <p:cNvPr id="173" name="Freeform 172"/>
                    <p:cNvSpPr>
                      <a:spLocks/>
                    </p:cNvSpPr>
                    <p:nvPr/>
                  </p:nvSpPr>
                  <p:spPr bwMode="auto">
                    <a:xfrm>
                      <a:off x="5043488" y="1365072"/>
                      <a:ext cx="6350" cy="6350"/>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0 w 7"/>
                        <a:gd name="T9" fmla="*/ 2147483647 h 6"/>
                        <a:gd name="T10" fmla="*/ 2147483647 w 7"/>
                        <a:gd name="T11" fmla="*/ 0 h 6"/>
                        <a:gd name="T12" fmla="*/ 2147483647 w 7"/>
                        <a:gd name="T13" fmla="*/ 2147483647 h 6"/>
                        <a:gd name="T14" fmla="*/ 0 60000 65536"/>
                        <a:gd name="T15" fmla="*/ 0 60000 65536"/>
                        <a:gd name="T16" fmla="*/ 0 60000 65536"/>
                        <a:gd name="T17" fmla="*/ 0 60000 65536"/>
                        <a:gd name="T18" fmla="*/ 0 60000 65536"/>
                        <a:gd name="T19" fmla="*/ 0 60000 65536"/>
                        <a:gd name="T20" fmla="*/ 0 60000 65536"/>
                        <a:gd name="T21" fmla="*/ 0 w 7"/>
                        <a:gd name="T22" fmla="*/ 0 h 6"/>
                        <a:gd name="T23" fmla="*/ 7 w 7"/>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6">
                          <a:moveTo>
                            <a:pt x="7" y="1"/>
                          </a:moveTo>
                          <a:lnTo>
                            <a:pt x="1" y="4"/>
                          </a:lnTo>
                          <a:lnTo>
                            <a:pt x="5" y="3"/>
                          </a:lnTo>
                          <a:lnTo>
                            <a:pt x="4" y="6"/>
                          </a:lnTo>
                          <a:lnTo>
                            <a:pt x="0" y="4"/>
                          </a:lnTo>
                          <a:lnTo>
                            <a:pt x="5" y="0"/>
                          </a:lnTo>
                          <a:lnTo>
                            <a:pt x="7" y="1"/>
                          </a:lnTo>
                        </a:path>
                      </a:pathLst>
                    </a:custGeom>
                    <a:noFill/>
                    <a:ln w="4763">
                      <a:solidFill>
                        <a:srgbClr val="6E6E6E"/>
                      </a:solidFill>
                      <a:prstDash val="solid"/>
                      <a:round/>
                      <a:headEnd/>
                      <a:tailEnd/>
                    </a:ln>
                  </p:spPr>
                  <p:txBody>
                    <a:bodyPr/>
                    <a:lstStyle/>
                    <a:p>
                      <a:endParaRPr lang="en-US" dirty="0"/>
                    </a:p>
                  </p:txBody>
                </p:sp>
                <p:sp>
                  <p:nvSpPr>
                    <p:cNvPr id="174" name="Freeform 173"/>
                    <p:cNvSpPr>
                      <a:spLocks/>
                    </p:cNvSpPr>
                    <p:nvPr/>
                  </p:nvSpPr>
                  <p:spPr bwMode="auto">
                    <a:xfrm>
                      <a:off x="5041900" y="1373010"/>
                      <a:ext cx="6350" cy="3175"/>
                    </a:xfrm>
                    <a:custGeom>
                      <a:avLst/>
                      <a:gdLst>
                        <a:gd name="T0" fmla="*/ 2147483647 w 8"/>
                        <a:gd name="T1" fmla="*/ 0 h 3"/>
                        <a:gd name="T2" fmla="*/ 2147483647 w 8"/>
                        <a:gd name="T3" fmla="*/ 2147483647 h 3"/>
                        <a:gd name="T4" fmla="*/ 0 w 8"/>
                        <a:gd name="T5" fmla="*/ 2147483647 h 3"/>
                        <a:gd name="T6" fmla="*/ 2147483647 w 8"/>
                        <a:gd name="T7" fmla="*/ 2147483647 h 3"/>
                        <a:gd name="T8" fmla="*/ 2147483647 w 8"/>
                        <a:gd name="T9" fmla="*/ 0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2" y="0"/>
                          </a:moveTo>
                          <a:lnTo>
                            <a:pt x="8" y="3"/>
                          </a:lnTo>
                          <a:lnTo>
                            <a:pt x="0" y="1"/>
                          </a:lnTo>
                          <a:lnTo>
                            <a:pt x="3" y="1"/>
                          </a:lnTo>
                          <a:lnTo>
                            <a:pt x="2" y="0"/>
                          </a:lnTo>
                        </a:path>
                      </a:pathLst>
                    </a:custGeom>
                    <a:noFill/>
                    <a:ln w="4763">
                      <a:solidFill>
                        <a:srgbClr val="6E6E6E"/>
                      </a:solidFill>
                      <a:prstDash val="solid"/>
                      <a:round/>
                      <a:headEnd/>
                      <a:tailEnd/>
                    </a:ln>
                  </p:spPr>
                  <p:txBody>
                    <a:bodyPr/>
                    <a:lstStyle/>
                    <a:p>
                      <a:endParaRPr lang="en-US" dirty="0"/>
                    </a:p>
                  </p:txBody>
                </p:sp>
                <p:sp>
                  <p:nvSpPr>
                    <p:cNvPr id="175" name="Freeform 174"/>
                    <p:cNvSpPr>
                      <a:spLocks/>
                    </p:cNvSpPr>
                    <p:nvPr/>
                  </p:nvSpPr>
                  <p:spPr bwMode="auto">
                    <a:xfrm>
                      <a:off x="5045075" y="1379360"/>
                      <a:ext cx="3175" cy="3175"/>
                    </a:xfrm>
                    <a:custGeom>
                      <a:avLst/>
                      <a:gdLst>
                        <a:gd name="T0" fmla="*/ 0 w 5"/>
                        <a:gd name="T1" fmla="*/ 0 h 3"/>
                        <a:gd name="T2" fmla="*/ 0 w 5"/>
                        <a:gd name="T3" fmla="*/ 2147483647 h 3"/>
                        <a:gd name="T4" fmla="*/ 0 w 5"/>
                        <a:gd name="T5" fmla="*/ 2147483647 h 3"/>
                        <a:gd name="T6" fmla="*/ 0 w 5"/>
                        <a:gd name="T7" fmla="*/ 0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4" y="0"/>
                          </a:moveTo>
                          <a:lnTo>
                            <a:pt x="5" y="3"/>
                          </a:lnTo>
                          <a:lnTo>
                            <a:pt x="0" y="3"/>
                          </a:lnTo>
                          <a:lnTo>
                            <a:pt x="4" y="0"/>
                          </a:lnTo>
                        </a:path>
                      </a:pathLst>
                    </a:custGeom>
                    <a:noFill/>
                    <a:ln w="4763">
                      <a:solidFill>
                        <a:srgbClr val="6E6E6E"/>
                      </a:solidFill>
                      <a:prstDash val="solid"/>
                      <a:round/>
                      <a:headEnd/>
                      <a:tailEnd/>
                    </a:ln>
                  </p:spPr>
                  <p:txBody>
                    <a:bodyPr/>
                    <a:lstStyle/>
                    <a:p>
                      <a:endParaRPr lang="en-US" dirty="0"/>
                    </a:p>
                  </p:txBody>
                </p:sp>
                <p:sp>
                  <p:nvSpPr>
                    <p:cNvPr id="176" name="Freeform 175"/>
                    <p:cNvSpPr>
                      <a:spLocks/>
                    </p:cNvSpPr>
                    <p:nvPr/>
                  </p:nvSpPr>
                  <p:spPr bwMode="auto">
                    <a:xfrm>
                      <a:off x="5016500" y="1466672"/>
                      <a:ext cx="104775" cy="96838"/>
                    </a:xfrm>
                    <a:custGeom>
                      <a:avLst/>
                      <a:gdLst>
                        <a:gd name="T0" fmla="*/ 2147483647 w 121"/>
                        <a:gd name="T1" fmla="*/ 2147483647 h 113"/>
                        <a:gd name="T2" fmla="*/ 2147483647 w 121"/>
                        <a:gd name="T3" fmla="*/ 2147483647 h 113"/>
                        <a:gd name="T4" fmla="*/ 2147483647 w 121"/>
                        <a:gd name="T5" fmla="*/ 2147483647 h 113"/>
                        <a:gd name="T6" fmla="*/ 2147483647 w 121"/>
                        <a:gd name="T7" fmla="*/ 2147483647 h 113"/>
                        <a:gd name="T8" fmla="*/ 2147483647 w 121"/>
                        <a:gd name="T9" fmla="*/ 2147483647 h 113"/>
                        <a:gd name="T10" fmla="*/ 2147483647 w 121"/>
                        <a:gd name="T11" fmla="*/ 2147483647 h 113"/>
                        <a:gd name="T12" fmla="*/ 2147483647 w 121"/>
                        <a:gd name="T13" fmla="*/ 2147483647 h 113"/>
                        <a:gd name="T14" fmla="*/ 2147483647 w 121"/>
                        <a:gd name="T15" fmla="*/ 2147483647 h 113"/>
                        <a:gd name="T16" fmla="*/ 2147483647 w 121"/>
                        <a:gd name="T17" fmla="*/ 2147483647 h 113"/>
                        <a:gd name="T18" fmla="*/ 2147483647 w 121"/>
                        <a:gd name="T19" fmla="*/ 2147483647 h 113"/>
                        <a:gd name="T20" fmla="*/ 2147483647 w 121"/>
                        <a:gd name="T21" fmla="*/ 2147483647 h 113"/>
                        <a:gd name="T22" fmla="*/ 2147483647 w 121"/>
                        <a:gd name="T23" fmla="*/ 2147483647 h 113"/>
                        <a:gd name="T24" fmla="*/ 2147483647 w 121"/>
                        <a:gd name="T25" fmla="*/ 2147483647 h 113"/>
                        <a:gd name="T26" fmla="*/ 2147483647 w 121"/>
                        <a:gd name="T27" fmla="*/ 2147483647 h 113"/>
                        <a:gd name="T28" fmla="*/ 2147483647 w 121"/>
                        <a:gd name="T29" fmla="*/ 2147483647 h 113"/>
                        <a:gd name="T30" fmla="*/ 2147483647 w 121"/>
                        <a:gd name="T31" fmla="*/ 2147483647 h 113"/>
                        <a:gd name="T32" fmla="*/ 2147483647 w 121"/>
                        <a:gd name="T33" fmla="*/ 2147483647 h 113"/>
                        <a:gd name="T34" fmla="*/ 2147483647 w 121"/>
                        <a:gd name="T35" fmla="*/ 2147483647 h 113"/>
                        <a:gd name="T36" fmla="*/ 2147483647 w 121"/>
                        <a:gd name="T37" fmla="*/ 2147483647 h 113"/>
                        <a:gd name="T38" fmla="*/ 2147483647 w 121"/>
                        <a:gd name="T39" fmla="*/ 2147483647 h 113"/>
                        <a:gd name="T40" fmla="*/ 2147483647 w 121"/>
                        <a:gd name="T41" fmla="*/ 2147483647 h 113"/>
                        <a:gd name="T42" fmla="*/ 2147483647 w 121"/>
                        <a:gd name="T43" fmla="*/ 2147483647 h 113"/>
                        <a:gd name="T44" fmla="*/ 0 w 121"/>
                        <a:gd name="T45" fmla="*/ 2147483647 h 113"/>
                        <a:gd name="T46" fmla="*/ 2147483647 w 121"/>
                        <a:gd name="T47" fmla="*/ 2147483647 h 113"/>
                        <a:gd name="T48" fmla="*/ 2147483647 w 121"/>
                        <a:gd name="T49" fmla="*/ 2147483647 h 113"/>
                        <a:gd name="T50" fmla="*/ 2147483647 w 121"/>
                        <a:gd name="T51" fmla="*/ 2147483647 h 113"/>
                        <a:gd name="T52" fmla="*/ 2147483647 w 121"/>
                        <a:gd name="T53" fmla="*/ 2147483647 h 113"/>
                        <a:gd name="T54" fmla="*/ 2147483647 w 121"/>
                        <a:gd name="T55" fmla="*/ 2147483647 h 113"/>
                        <a:gd name="T56" fmla="*/ 2147483647 w 121"/>
                        <a:gd name="T57" fmla="*/ 2147483647 h 113"/>
                        <a:gd name="T58" fmla="*/ 2147483647 w 121"/>
                        <a:gd name="T59" fmla="*/ 2147483647 h 113"/>
                        <a:gd name="T60" fmla="*/ 2147483647 w 121"/>
                        <a:gd name="T61" fmla="*/ 2147483647 h 113"/>
                        <a:gd name="T62" fmla="*/ 2147483647 w 121"/>
                        <a:gd name="T63" fmla="*/ 2147483647 h 113"/>
                        <a:gd name="T64" fmla="*/ 2147483647 w 121"/>
                        <a:gd name="T65" fmla="*/ 2147483647 h 113"/>
                        <a:gd name="T66" fmla="*/ 2147483647 w 121"/>
                        <a:gd name="T67" fmla="*/ 0 h 113"/>
                        <a:gd name="T68" fmla="*/ 2147483647 w 121"/>
                        <a:gd name="T69" fmla="*/ 2147483647 h 113"/>
                        <a:gd name="T70" fmla="*/ 2147483647 w 121"/>
                        <a:gd name="T71" fmla="*/ 2147483647 h 113"/>
                        <a:gd name="T72" fmla="*/ 2147483647 w 121"/>
                        <a:gd name="T73" fmla="*/ 2147483647 h 113"/>
                        <a:gd name="T74" fmla="*/ 2147483647 w 121"/>
                        <a:gd name="T75" fmla="*/ 2147483647 h 113"/>
                        <a:gd name="T76" fmla="*/ 2147483647 w 121"/>
                        <a:gd name="T77" fmla="*/ 2147483647 h 113"/>
                        <a:gd name="T78" fmla="*/ 2147483647 w 121"/>
                        <a:gd name="T79" fmla="*/ 2147483647 h 113"/>
                        <a:gd name="T80" fmla="*/ 2147483647 w 121"/>
                        <a:gd name="T81" fmla="*/ 2147483647 h 113"/>
                        <a:gd name="T82" fmla="*/ 2147483647 w 121"/>
                        <a:gd name="T83" fmla="*/ 2147483647 h 113"/>
                        <a:gd name="T84" fmla="*/ 2147483647 w 121"/>
                        <a:gd name="T85" fmla="*/ 2147483647 h 113"/>
                        <a:gd name="T86" fmla="*/ 2147483647 w 121"/>
                        <a:gd name="T87" fmla="*/ 2147483647 h 113"/>
                        <a:gd name="T88" fmla="*/ 2147483647 w 121"/>
                        <a:gd name="T89" fmla="*/ 2147483647 h 113"/>
                        <a:gd name="T90" fmla="*/ 2147483647 w 121"/>
                        <a:gd name="T91" fmla="*/ 2147483647 h 113"/>
                        <a:gd name="T92" fmla="*/ 2147483647 w 121"/>
                        <a:gd name="T93" fmla="*/ 2147483647 h 113"/>
                        <a:gd name="T94" fmla="*/ 2147483647 w 121"/>
                        <a:gd name="T95" fmla="*/ 2147483647 h 113"/>
                        <a:gd name="T96" fmla="*/ 2147483647 w 121"/>
                        <a:gd name="T97" fmla="*/ 2147483647 h 113"/>
                        <a:gd name="T98" fmla="*/ 2147483647 w 121"/>
                        <a:gd name="T99" fmla="*/ 2147483647 h 113"/>
                        <a:gd name="T100" fmla="*/ 2147483647 w 121"/>
                        <a:gd name="T101" fmla="*/ 2147483647 h 113"/>
                        <a:gd name="T102" fmla="*/ 2147483647 w 121"/>
                        <a:gd name="T103" fmla="*/ 2147483647 h 113"/>
                        <a:gd name="T104" fmla="*/ 2147483647 w 121"/>
                        <a:gd name="T105" fmla="*/ 2147483647 h 113"/>
                        <a:gd name="T106" fmla="*/ 2147483647 w 121"/>
                        <a:gd name="T107" fmla="*/ 2147483647 h 113"/>
                        <a:gd name="T108" fmla="*/ 2147483647 w 121"/>
                        <a:gd name="T109" fmla="*/ 2147483647 h 113"/>
                        <a:gd name="T110" fmla="*/ 2147483647 w 121"/>
                        <a:gd name="T111" fmla="*/ 2147483647 h 113"/>
                        <a:gd name="T112" fmla="*/ 2147483647 w 121"/>
                        <a:gd name="T113" fmla="*/ 2147483647 h 113"/>
                        <a:gd name="T114" fmla="*/ 2147483647 w 121"/>
                        <a:gd name="T115" fmla="*/ 2147483647 h 1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1"/>
                        <a:gd name="T175" fmla="*/ 0 h 113"/>
                        <a:gd name="T176" fmla="*/ 121 w 121"/>
                        <a:gd name="T177" fmla="*/ 113 h 11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1" h="113">
                          <a:moveTo>
                            <a:pt x="101" y="77"/>
                          </a:moveTo>
                          <a:lnTo>
                            <a:pt x="101" y="79"/>
                          </a:lnTo>
                          <a:lnTo>
                            <a:pt x="104" y="79"/>
                          </a:lnTo>
                          <a:lnTo>
                            <a:pt x="101" y="80"/>
                          </a:lnTo>
                          <a:lnTo>
                            <a:pt x="107" y="80"/>
                          </a:lnTo>
                          <a:lnTo>
                            <a:pt x="100" y="87"/>
                          </a:lnTo>
                          <a:lnTo>
                            <a:pt x="104" y="92"/>
                          </a:lnTo>
                          <a:lnTo>
                            <a:pt x="112" y="80"/>
                          </a:lnTo>
                          <a:lnTo>
                            <a:pt x="121" y="79"/>
                          </a:lnTo>
                          <a:lnTo>
                            <a:pt x="109" y="92"/>
                          </a:lnTo>
                          <a:lnTo>
                            <a:pt x="111" y="95"/>
                          </a:lnTo>
                          <a:lnTo>
                            <a:pt x="120" y="86"/>
                          </a:lnTo>
                          <a:lnTo>
                            <a:pt x="121" y="93"/>
                          </a:lnTo>
                          <a:lnTo>
                            <a:pt x="111" y="108"/>
                          </a:lnTo>
                          <a:lnTo>
                            <a:pt x="105" y="113"/>
                          </a:lnTo>
                          <a:lnTo>
                            <a:pt x="102" y="110"/>
                          </a:lnTo>
                          <a:lnTo>
                            <a:pt x="98" y="113"/>
                          </a:lnTo>
                          <a:lnTo>
                            <a:pt x="101" y="100"/>
                          </a:lnTo>
                          <a:lnTo>
                            <a:pt x="88" y="108"/>
                          </a:lnTo>
                          <a:lnTo>
                            <a:pt x="98" y="95"/>
                          </a:lnTo>
                          <a:lnTo>
                            <a:pt x="98" y="87"/>
                          </a:lnTo>
                          <a:lnTo>
                            <a:pt x="94" y="85"/>
                          </a:lnTo>
                          <a:lnTo>
                            <a:pt x="87" y="95"/>
                          </a:lnTo>
                          <a:lnTo>
                            <a:pt x="83" y="96"/>
                          </a:lnTo>
                          <a:lnTo>
                            <a:pt x="89" y="90"/>
                          </a:lnTo>
                          <a:lnTo>
                            <a:pt x="79" y="95"/>
                          </a:lnTo>
                          <a:lnTo>
                            <a:pt x="67" y="107"/>
                          </a:lnTo>
                          <a:lnTo>
                            <a:pt x="57" y="105"/>
                          </a:lnTo>
                          <a:lnTo>
                            <a:pt x="67" y="100"/>
                          </a:lnTo>
                          <a:lnTo>
                            <a:pt x="81" y="89"/>
                          </a:lnTo>
                          <a:lnTo>
                            <a:pt x="78" y="89"/>
                          </a:lnTo>
                          <a:lnTo>
                            <a:pt x="80" y="86"/>
                          </a:lnTo>
                          <a:lnTo>
                            <a:pt x="76" y="90"/>
                          </a:lnTo>
                          <a:lnTo>
                            <a:pt x="72" y="87"/>
                          </a:lnTo>
                          <a:lnTo>
                            <a:pt x="66" y="95"/>
                          </a:lnTo>
                          <a:lnTo>
                            <a:pt x="60" y="94"/>
                          </a:lnTo>
                          <a:lnTo>
                            <a:pt x="64" y="90"/>
                          </a:lnTo>
                          <a:lnTo>
                            <a:pt x="57" y="94"/>
                          </a:lnTo>
                          <a:lnTo>
                            <a:pt x="67" y="88"/>
                          </a:lnTo>
                          <a:lnTo>
                            <a:pt x="62" y="89"/>
                          </a:lnTo>
                          <a:lnTo>
                            <a:pt x="67" y="83"/>
                          </a:lnTo>
                          <a:lnTo>
                            <a:pt x="57" y="89"/>
                          </a:lnTo>
                          <a:lnTo>
                            <a:pt x="44" y="93"/>
                          </a:lnTo>
                          <a:lnTo>
                            <a:pt x="23" y="88"/>
                          </a:lnTo>
                          <a:lnTo>
                            <a:pt x="0" y="90"/>
                          </a:lnTo>
                          <a:lnTo>
                            <a:pt x="0" y="83"/>
                          </a:lnTo>
                          <a:lnTo>
                            <a:pt x="22" y="71"/>
                          </a:lnTo>
                          <a:lnTo>
                            <a:pt x="8" y="68"/>
                          </a:lnTo>
                          <a:lnTo>
                            <a:pt x="18" y="64"/>
                          </a:lnTo>
                          <a:lnTo>
                            <a:pt x="13" y="67"/>
                          </a:lnTo>
                          <a:lnTo>
                            <a:pt x="18" y="68"/>
                          </a:lnTo>
                          <a:lnTo>
                            <a:pt x="28" y="55"/>
                          </a:lnTo>
                          <a:lnTo>
                            <a:pt x="35" y="59"/>
                          </a:lnTo>
                          <a:lnTo>
                            <a:pt x="31" y="56"/>
                          </a:lnTo>
                          <a:lnTo>
                            <a:pt x="36" y="56"/>
                          </a:lnTo>
                          <a:lnTo>
                            <a:pt x="32" y="55"/>
                          </a:lnTo>
                          <a:lnTo>
                            <a:pt x="36" y="53"/>
                          </a:lnTo>
                          <a:lnTo>
                            <a:pt x="31" y="53"/>
                          </a:lnTo>
                          <a:lnTo>
                            <a:pt x="32" y="50"/>
                          </a:lnTo>
                          <a:lnTo>
                            <a:pt x="37" y="46"/>
                          </a:lnTo>
                          <a:lnTo>
                            <a:pt x="42" y="48"/>
                          </a:lnTo>
                          <a:lnTo>
                            <a:pt x="39" y="44"/>
                          </a:lnTo>
                          <a:lnTo>
                            <a:pt x="56" y="23"/>
                          </a:lnTo>
                          <a:lnTo>
                            <a:pt x="60" y="22"/>
                          </a:lnTo>
                          <a:lnTo>
                            <a:pt x="57" y="21"/>
                          </a:lnTo>
                          <a:lnTo>
                            <a:pt x="66" y="15"/>
                          </a:lnTo>
                          <a:lnTo>
                            <a:pt x="73" y="6"/>
                          </a:lnTo>
                          <a:lnTo>
                            <a:pt x="90" y="0"/>
                          </a:lnTo>
                          <a:lnTo>
                            <a:pt x="89" y="3"/>
                          </a:lnTo>
                          <a:lnTo>
                            <a:pt x="98" y="1"/>
                          </a:lnTo>
                          <a:lnTo>
                            <a:pt x="92" y="6"/>
                          </a:lnTo>
                          <a:lnTo>
                            <a:pt x="84" y="5"/>
                          </a:lnTo>
                          <a:lnTo>
                            <a:pt x="84" y="10"/>
                          </a:lnTo>
                          <a:lnTo>
                            <a:pt x="90" y="10"/>
                          </a:lnTo>
                          <a:lnTo>
                            <a:pt x="87" y="13"/>
                          </a:lnTo>
                          <a:lnTo>
                            <a:pt x="80" y="20"/>
                          </a:lnTo>
                          <a:lnTo>
                            <a:pt x="80" y="16"/>
                          </a:lnTo>
                          <a:lnTo>
                            <a:pt x="78" y="22"/>
                          </a:lnTo>
                          <a:lnTo>
                            <a:pt x="58" y="42"/>
                          </a:lnTo>
                          <a:lnTo>
                            <a:pt x="60" y="42"/>
                          </a:lnTo>
                          <a:lnTo>
                            <a:pt x="58" y="46"/>
                          </a:lnTo>
                          <a:lnTo>
                            <a:pt x="74" y="33"/>
                          </a:lnTo>
                          <a:lnTo>
                            <a:pt x="80" y="37"/>
                          </a:lnTo>
                          <a:lnTo>
                            <a:pt x="85" y="37"/>
                          </a:lnTo>
                          <a:lnTo>
                            <a:pt x="74" y="42"/>
                          </a:lnTo>
                          <a:lnTo>
                            <a:pt x="71" y="45"/>
                          </a:lnTo>
                          <a:lnTo>
                            <a:pt x="77" y="43"/>
                          </a:lnTo>
                          <a:lnTo>
                            <a:pt x="70" y="50"/>
                          </a:lnTo>
                          <a:lnTo>
                            <a:pt x="76" y="47"/>
                          </a:lnTo>
                          <a:lnTo>
                            <a:pt x="78" y="50"/>
                          </a:lnTo>
                          <a:lnTo>
                            <a:pt x="81" y="47"/>
                          </a:lnTo>
                          <a:lnTo>
                            <a:pt x="80" y="51"/>
                          </a:lnTo>
                          <a:lnTo>
                            <a:pt x="83" y="47"/>
                          </a:lnTo>
                          <a:lnTo>
                            <a:pt x="83" y="52"/>
                          </a:lnTo>
                          <a:lnTo>
                            <a:pt x="85" y="46"/>
                          </a:lnTo>
                          <a:lnTo>
                            <a:pt x="88" y="46"/>
                          </a:lnTo>
                          <a:lnTo>
                            <a:pt x="81" y="57"/>
                          </a:lnTo>
                          <a:lnTo>
                            <a:pt x="88" y="51"/>
                          </a:lnTo>
                          <a:lnTo>
                            <a:pt x="92" y="53"/>
                          </a:lnTo>
                          <a:lnTo>
                            <a:pt x="99" y="46"/>
                          </a:lnTo>
                          <a:lnTo>
                            <a:pt x="98" y="53"/>
                          </a:lnTo>
                          <a:lnTo>
                            <a:pt x="108" y="47"/>
                          </a:lnTo>
                          <a:lnTo>
                            <a:pt x="115" y="53"/>
                          </a:lnTo>
                          <a:lnTo>
                            <a:pt x="113" y="57"/>
                          </a:lnTo>
                          <a:lnTo>
                            <a:pt x="102" y="63"/>
                          </a:lnTo>
                          <a:lnTo>
                            <a:pt x="108" y="63"/>
                          </a:lnTo>
                          <a:lnTo>
                            <a:pt x="104" y="67"/>
                          </a:lnTo>
                          <a:lnTo>
                            <a:pt x="110" y="66"/>
                          </a:lnTo>
                          <a:lnTo>
                            <a:pt x="103" y="69"/>
                          </a:lnTo>
                          <a:lnTo>
                            <a:pt x="109" y="72"/>
                          </a:lnTo>
                          <a:lnTo>
                            <a:pt x="120" y="65"/>
                          </a:lnTo>
                          <a:lnTo>
                            <a:pt x="121" y="68"/>
                          </a:lnTo>
                          <a:lnTo>
                            <a:pt x="108" y="77"/>
                          </a:lnTo>
                          <a:lnTo>
                            <a:pt x="107" y="77"/>
                          </a:lnTo>
                          <a:lnTo>
                            <a:pt x="105" y="77"/>
                          </a:lnTo>
                          <a:lnTo>
                            <a:pt x="101" y="76"/>
                          </a:lnTo>
                          <a:lnTo>
                            <a:pt x="101" y="77"/>
                          </a:lnTo>
                        </a:path>
                      </a:pathLst>
                    </a:custGeom>
                    <a:noFill/>
                    <a:ln w="4763">
                      <a:solidFill>
                        <a:srgbClr val="6E6E6E"/>
                      </a:solidFill>
                      <a:prstDash val="solid"/>
                      <a:round/>
                      <a:headEnd/>
                      <a:tailEnd/>
                    </a:ln>
                  </p:spPr>
                  <p:txBody>
                    <a:bodyPr/>
                    <a:lstStyle/>
                    <a:p>
                      <a:endParaRPr lang="en-US" dirty="0"/>
                    </a:p>
                  </p:txBody>
                </p:sp>
                <p:sp>
                  <p:nvSpPr>
                    <p:cNvPr id="177" name="Freeform 176"/>
                    <p:cNvSpPr>
                      <a:spLocks/>
                    </p:cNvSpPr>
                    <p:nvPr/>
                  </p:nvSpPr>
                  <p:spPr bwMode="auto">
                    <a:xfrm>
                      <a:off x="5103813" y="1531760"/>
                      <a:ext cx="4762" cy="3175"/>
                    </a:xfrm>
                    <a:custGeom>
                      <a:avLst/>
                      <a:gdLst>
                        <a:gd name="T0" fmla="*/ 0 w 7"/>
                        <a:gd name="T1" fmla="*/ 0 h 2"/>
                        <a:gd name="T2" fmla="*/ 0 w 7"/>
                        <a:gd name="T3" fmla="*/ 2147483647 h 2"/>
                        <a:gd name="T4" fmla="*/ 0 w 7"/>
                        <a:gd name="T5" fmla="*/ 0 h 2"/>
                        <a:gd name="T6" fmla="*/ 0 w 7"/>
                        <a:gd name="T7" fmla="*/ 2147483647 h 2"/>
                        <a:gd name="T8" fmla="*/ 0 w 7"/>
                        <a:gd name="T9" fmla="*/ 0 h 2"/>
                        <a:gd name="T10" fmla="*/ 0 60000 65536"/>
                        <a:gd name="T11" fmla="*/ 0 60000 65536"/>
                        <a:gd name="T12" fmla="*/ 0 60000 65536"/>
                        <a:gd name="T13" fmla="*/ 0 60000 65536"/>
                        <a:gd name="T14" fmla="*/ 0 60000 65536"/>
                        <a:gd name="T15" fmla="*/ 0 w 7"/>
                        <a:gd name="T16" fmla="*/ 0 h 2"/>
                        <a:gd name="T17" fmla="*/ 7 w 7"/>
                        <a:gd name="T18" fmla="*/ 2 h 2"/>
                      </a:gdLst>
                      <a:ahLst/>
                      <a:cxnLst>
                        <a:cxn ang="T10">
                          <a:pos x="T0" y="T1"/>
                        </a:cxn>
                        <a:cxn ang="T11">
                          <a:pos x="T2" y="T3"/>
                        </a:cxn>
                        <a:cxn ang="T12">
                          <a:pos x="T4" y="T5"/>
                        </a:cxn>
                        <a:cxn ang="T13">
                          <a:pos x="T6" y="T7"/>
                        </a:cxn>
                        <a:cxn ang="T14">
                          <a:pos x="T8" y="T9"/>
                        </a:cxn>
                      </a:cxnLst>
                      <a:rect l="T15" t="T16" r="T17" b="T18"/>
                      <a:pathLst>
                        <a:path w="7" h="2">
                          <a:moveTo>
                            <a:pt x="0" y="0"/>
                          </a:moveTo>
                          <a:lnTo>
                            <a:pt x="4" y="1"/>
                          </a:lnTo>
                          <a:lnTo>
                            <a:pt x="7" y="0"/>
                          </a:lnTo>
                          <a:lnTo>
                            <a:pt x="4" y="2"/>
                          </a:lnTo>
                          <a:lnTo>
                            <a:pt x="0" y="0"/>
                          </a:lnTo>
                        </a:path>
                      </a:pathLst>
                    </a:custGeom>
                    <a:noFill/>
                    <a:ln w="4763">
                      <a:solidFill>
                        <a:srgbClr val="6E6E6E"/>
                      </a:solidFill>
                      <a:prstDash val="solid"/>
                      <a:round/>
                      <a:headEnd/>
                      <a:tailEnd/>
                    </a:ln>
                  </p:spPr>
                  <p:txBody>
                    <a:bodyPr/>
                    <a:lstStyle/>
                    <a:p>
                      <a:endParaRPr lang="en-US" dirty="0"/>
                    </a:p>
                  </p:txBody>
                </p:sp>
                <p:sp>
                  <p:nvSpPr>
                    <p:cNvPr id="178" name="Freeform 177"/>
                    <p:cNvSpPr>
                      <a:spLocks/>
                    </p:cNvSpPr>
                    <p:nvPr/>
                  </p:nvSpPr>
                  <p:spPr bwMode="auto">
                    <a:xfrm>
                      <a:off x="3943350" y="1417460"/>
                      <a:ext cx="28575" cy="19050"/>
                    </a:xfrm>
                    <a:custGeom>
                      <a:avLst/>
                      <a:gdLst>
                        <a:gd name="T0" fmla="*/ 2147483647 w 33"/>
                        <a:gd name="T1" fmla="*/ 2147483647 h 22"/>
                        <a:gd name="T2" fmla="*/ 0 w 33"/>
                        <a:gd name="T3" fmla="*/ 2147483647 h 22"/>
                        <a:gd name="T4" fmla="*/ 2147483647 w 33"/>
                        <a:gd name="T5" fmla="*/ 2147483647 h 22"/>
                        <a:gd name="T6" fmla="*/ 2147483647 w 33"/>
                        <a:gd name="T7" fmla="*/ 2147483647 h 22"/>
                        <a:gd name="T8" fmla="*/ 2147483647 w 33"/>
                        <a:gd name="T9" fmla="*/ 2147483647 h 22"/>
                        <a:gd name="T10" fmla="*/ 0 w 33"/>
                        <a:gd name="T11" fmla="*/ 2147483647 h 22"/>
                        <a:gd name="T12" fmla="*/ 2147483647 w 33"/>
                        <a:gd name="T13" fmla="*/ 2147483647 h 22"/>
                        <a:gd name="T14" fmla="*/ 2147483647 w 33"/>
                        <a:gd name="T15" fmla="*/ 2147483647 h 22"/>
                        <a:gd name="T16" fmla="*/ 2147483647 w 33"/>
                        <a:gd name="T17" fmla="*/ 0 h 22"/>
                        <a:gd name="T18" fmla="*/ 2147483647 w 33"/>
                        <a:gd name="T19" fmla="*/ 2147483647 h 22"/>
                        <a:gd name="T20" fmla="*/ 2147483647 w 33"/>
                        <a:gd name="T21" fmla="*/ 2147483647 h 22"/>
                        <a:gd name="T22" fmla="*/ 2147483647 w 33"/>
                        <a:gd name="T23" fmla="*/ 2147483647 h 22"/>
                        <a:gd name="T24" fmla="*/ 2147483647 w 33"/>
                        <a:gd name="T25" fmla="*/ 2147483647 h 22"/>
                        <a:gd name="T26" fmla="*/ 2147483647 w 33"/>
                        <a:gd name="T27" fmla="*/ 2147483647 h 22"/>
                        <a:gd name="T28" fmla="*/ 2147483647 w 33"/>
                        <a:gd name="T29" fmla="*/ 2147483647 h 22"/>
                        <a:gd name="T30" fmla="*/ 2147483647 w 33"/>
                        <a:gd name="T31" fmla="*/ 2147483647 h 22"/>
                        <a:gd name="T32" fmla="*/ 2147483647 w 33"/>
                        <a:gd name="T33" fmla="*/ 2147483647 h 22"/>
                        <a:gd name="T34" fmla="*/ 2147483647 w 33"/>
                        <a:gd name="T35" fmla="*/ 0 h 22"/>
                        <a:gd name="T36" fmla="*/ 2147483647 w 33"/>
                        <a:gd name="T37" fmla="*/ 2147483647 h 22"/>
                        <a:gd name="T38" fmla="*/ 2147483647 w 33"/>
                        <a:gd name="T39" fmla="*/ 2147483647 h 22"/>
                        <a:gd name="T40" fmla="*/ 2147483647 w 33"/>
                        <a:gd name="T41" fmla="*/ 2147483647 h 22"/>
                        <a:gd name="T42" fmla="*/ 2147483647 w 33"/>
                        <a:gd name="T43" fmla="*/ 2147483647 h 22"/>
                        <a:gd name="T44" fmla="*/ 2147483647 w 33"/>
                        <a:gd name="T45" fmla="*/ 2147483647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
                        <a:gd name="T70" fmla="*/ 0 h 22"/>
                        <a:gd name="T71" fmla="*/ 33 w 33"/>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 h="22">
                          <a:moveTo>
                            <a:pt x="5" y="22"/>
                          </a:moveTo>
                          <a:lnTo>
                            <a:pt x="0" y="20"/>
                          </a:lnTo>
                          <a:lnTo>
                            <a:pt x="3" y="19"/>
                          </a:lnTo>
                          <a:lnTo>
                            <a:pt x="1" y="18"/>
                          </a:lnTo>
                          <a:lnTo>
                            <a:pt x="5" y="19"/>
                          </a:lnTo>
                          <a:lnTo>
                            <a:pt x="0" y="16"/>
                          </a:lnTo>
                          <a:lnTo>
                            <a:pt x="1" y="11"/>
                          </a:lnTo>
                          <a:lnTo>
                            <a:pt x="3" y="7"/>
                          </a:lnTo>
                          <a:lnTo>
                            <a:pt x="10" y="0"/>
                          </a:lnTo>
                          <a:lnTo>
                            <a:pt x="17" y="1"/>
                          </a:lnTo>
                          <a:lnTo>
                            <a:pt x="12" y="5"/>
                          </a:lnTo>
                          <a:lnTo>
                            <a:pt x="22" y="3"/>
                          </a:lnTo>
                          <a:lnTo>
                            <a:pt x="20" y="7"/>
                          </a:lnTo>
                          <a:lnTo>
                            <a:pt x="7" y="11"/>
                          </a:lnTo>
                          <a:lnTo>
                            <a:pt x="10" y="13"/>
                          </a:lnTo>
                          <a:lnTo>
                            <a:pt x="16" y="10"/>
                          </a:lnTo>
                          <a:lnTo>
                            <a:pt x="24" y="4"/>
                          </a:lnTo>
                          <a:lnTo>
                            <a:pt x="33" y="0"/>
                          </a:lnTo>
                          <a:lnTo>
                            <a:pt x="18" y="13"/>
                          </a:lnTo>
                          <a:lnTo>
                            <a:pt x="14" y="18"/>
                          </a:lnTo>
                          <a:lnTo>
                            <a:pt x="8" y="21"/>
                          </a:lnTo>
                          <a:lnTo>
                            <a:pt x="6" y="22"/>
                          </a:lnTo>
                          <a:lnTo>
                            <a:pt x="5" y="22"/>
                          </a:lnTo>
                        </a:path>
                      </a:pathLst>
                    </a:custGeom>
                    <a:noFill/>
                    <a:ln w="4763">
                      <a:solidFill>
                        <a:srgbClr val="6E6E6E"/>
                      </a:solidFill>
                      <a:prstDash val="solid"/>
                      <a:round/>
                      <a:headEnd/>
                      <a:tailEnd/>
                    </a:ln>
                  </p:spPr>
                  <p:txBody>
                    <a:bodyPr/>
                    <a:lstStyle/>
                    <a:p>
                      <a:endParaRPr lang="en-US" dirty="0"/>
                    </a:p>
                  </p:txBody>
                </p:sp>
                <p:sp>
                  <p:nvSpPr>
                    <p:cNvPr id="179" name="Freeform 178"/>
                    <p:cNvSpPr>
                      <a:spLocks/>
                    </p:cNvSpPr>
                    <p:nvPr/>
                  </p:nvSpPr>
                  <p:spPr bwMode="auto">
                    <a:xfrm>
                      <a:off x="3983038" y="1419047"/>
                      <a:ext cx="7937" cy="6350"/>
                    </a:xfrm>
                    <a:custGeom>
                      <a:avLst/>
                      <a:gdLst>
                        <a:gd name="T0" fmla="*/ 0 w 11"/>
                        <a:gd name="T1" fmla="*/ 2147483647 h 7"/>
                        <a:gd name="T2" fmla="*/ 0 w 11"/>
                        <a:gd name="T3" fmla="*/ 2147483647 h 7"/>
                        <a:gd name="T4" fmla="*/ 0 w 11"/>
                        <a:gd name="T5" fmla="*/ 2147483647 h 7"/>
                        <a:gd name="T6" fmla="*/ 0 w 11"/>
                        <a:gd name="T7" fmla="*/ 2147483647 h 7"/>
                        <a:gd name="T8" fmla="*/ 0 w 11"/>
                        <a:gd name="T9" fmla="*/ 2147483647 h 7"/>
                        <a:gd name="T10" fmla="*/ 0 w 11"/>
                        <a:gd name="T11" fmla="*/ 2147483647 h 7"/>
                        <a:gd name="T12" fmla="*/ 0 w 11"/>
                        <a:gd name="T13" fmla="*/ 0 h 7"/>
                        <a:gd name="T14" fmla="*/ 0 w 11"/>
                        <a:gd name="T15" fmla="*/ 2147483647 h 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7"/>
                        <a:gd name="T26" fmla="*/ 11 w 11"/>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7">
                          <a:moveTo>
                            <a:pt x="11" y="2"/>
                          </a:moveTo>
                          <a:lnTo>
                            <a:pt x="11" y="4"/>
                          </a:lnTo>
                          <a:lnTo>
                            <a:pt x="7" y="7"/>
                          </a:lnTo>
                          <a:lnTo>
                            <a:pt x="5" y="6"/>
                          </a:lnTo>
                          <a:lnTo>
                            <a:pt x="9" y="3"/>
                          </a:lnTo>
                          <a:lnTo>
                            <a:pt x="0" y="6"/>
                          </a:lnTo>
                          <a:lnTo>
                            <a:pt x="9" y="0"/>
                          </a:lnTo>
                          <a:lnTo>
                            <a:pt x="11" y="2"/>
                          </a:lnTo>
                        </a:path>
                      </a:pathLst>
                    </a:custGeom>
                    <a:noFill/>
                    <a:ln w="4763">
                      <a:solidFill>
                        <a:srgbClr val="6E6E6E"/>
                      </a:solidFill>
                      <a:prstDash val="solid"/>
                      <a:round/>
                      <a:headEnd/>
                      <a:tailEnd/>
                    </a:ln>
                  </p:spPr>
                  <p:txBody>
                    <a:bodyPr/>
                    <a:lstStyle/>
                    <a:p>
                      <a:endParaRPr lang="en-US" dirty="0"/>
                    </a:p>
                  </p:txBody>
                </p:sp>
                <p:sp>
                  <p:nvSpPr>
                    <p:cNvPr id="180" name="Freeform 179"/>
                    <p:cNvSpPr>
                      <a:spLocks/>
                    </p:cNvSpPr>
                    <p:nvPr/>
                  </p:nvSpPr>
                  <p:spPr bwMode="auto">
                    <a:xfrm>
                      <a:off x="3989388" y="1423810"/>
                      <a:ext cx="4762" cy="11112"/>
                    </a:xfrm>
                    <a:custGeom>
                      <a:avLst/>
                      <a:gdLst>
                        <a:gd name="T0" fmla="*/ 0 w 5"/>
                        <a:gd name="T1" fmla="*/ 2147483647 h 14"/>
                        <a:gd name="T2" fmla="*/ 0 w 5"/>
                        <a:gd name="T3" fmla="*/ 0 h 14"/>
                        <a:gd name="T4" fmla="*/ 2147483647 w 5"/>
                        <a:gd name="T5" fmla="*/ 2147483647 h 14"/>
                        <a:gd name="T6" fmla="*/ 0 w 5"/>
                        <a:gd name="T7" fmla="*/ 2147483647 h 14"/>
                        <a:gd name="T8" fmla="*/ 0 60000 65536"/>
                        <a:gd name="T9" fmla="*/ 0 60000 65536"/>
                        <a:gd name="T10" fmla="*/ 0 60000 65536"/>
                        <a:gd name="T11" fmla="*/ 0 60000 65536"/>
                        <a:gd name="T12" fmla="*/ 0 w 5"/>
                        <a:gd name="T13" fmla="*/ 0 h 14"/>
                        <a:gd name="T14" fmla="*/ 5 w 5"/>
                        <a:gd name="T15" fmla="*/ 14 h 14"/>
                      </a:gdLst>
                      <a:ahLst/>
                      <a:cxnLst>
                        <a:cxn ang="T8">
                          <a:pos x="T0" y="T1"/>
                        </a:cxn>
                        <a:cxn ang="T9">
                          <a:pos x="T2" y="T3"/>
                        </a:cxn>
                        <a:cxn ang="T10">
                          <a:pos x="T4" y="T5"/>
                        </a:cxn>
                        <a:cxn ang="T11">
                          <a:pos x="T6" y="T7"/>
                        </a:cxn>
                      </a:cxnLst>
                      <a:rect l="T12" t="T13" r="T14" b="T15"/>
                      <a:pathLst>
                        <a:path w="5" h="14">
                          <a:moveTo>
                            <a:pt x="0" y="14"/>
                          </a:moveTo>
                          <a:lnTo>
                            <a:pt x="0" y="0"/>
                          </a:lnTo>
                          <a:lnTo>
                            <a:pt x="5" y="10"/>
                          </a:lnTo>
                          <a:lnTo>
                            <a:pt x="0" y="14"/>
                          </a:lnTo>
                        </a:path>
                      </a:pathLst>
                    </a:custGeom>
                    <a:noFill/>
                    <a:ln w="4763">
                      <a:solidFill>
                        <a:srgbClr val="6E6E6E"/>
                      </a:solidFill>
                      <a:prstDash val="solid"/>
                      <a:round/>
                      <a:headEnd/>
                      <a:tailEnd/>
                    </a:ln>
                  </p:spPr>
                  <p:txBody>
                    <a:bodyPr/>
                    <a:lstStyle/>
                    <a:p>
                      <a:endParaRPr lang="en-US" dirty="0"/>
                    </a:p>
                  </p:txBody>
                </p:sp>
                <p:sp>
                  <p:nvSpPr>
                    <p:cNvPr id="181" name="Freeform 180"/>
                    <p:cNvSpPr>
                      <a:spLocks/>
                    </p:cNvSpPr>
                    <p:nvPr/>
                  </p:nvSpPr>
                  <p:spPr bwMode="auto">
                    <a:xfrm>
                      <a:off x="3983038" y="1425397"/>
                      <a:ext cx="4762" cy="4763"/>
                    </a:xfrm>
                    <a:custGeom>
                      <a:avLst/>
                      <a:gdLst>
                        <a:gd name="T0" fmla="*/ 2147483647 w 5"/>
                        <a:gd name="T1" fmla="*/ 0 h 6"/>
                        <a:gd name="T2" fmla="*/ 2147483647 w 5"/>
                        <a:gd name="T3" fmla="*/ 2147483647 h 6"/>
                        <a:gd name="T4" fmla="*/ 0 w 5"/>
                        <a:gd name="T5" fmla="*/ 2147483647 h 6"/>
                        <a:gd name="T6" fmla="*/ 2147483647 w 5"/>
                        <a:gd name="T7" fmla="*/ 0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5" y="0"/>
                          </a:moveTo>
                          <a:lnTo>
                            <a:pt x="3" y="6"/>
                          </a:lnTo>
                          <a:lnTo>
                            <a:pt x="0" y="3"/>
                          </a:lnTo>
                          <a:lnTo>
                            <a:pt x="5" y="0"/>
                          </a:lnTo>
                        </a:path>
                      </a:pathLst>
                    </a:custGeom>
                    <a:noFill/>
                    <a:ln w="4763">
                      <a:solidFill>
                        <a:srgbClr val="6E6E6E"/>
                      </a:solidFill>
                      <a:prstDash val="solid"/>
                      <a:round/>
                      <a:headEnd/>
                      <a:tailEnd/>
                    </a:ln>
                  </p:spPr>
                  <p:txBody>
                    <a:bodyPr/>
                    <a:lstStyle/>
                    <a:p>
                      <a:endParaRPr lang="en-US" dirty="0"/>
                    </a:p>
                  </p:txBody>
                </p:sp>
                <p:sp>
                  <p:nvSpPr>
                    <p:cNvPr id="182" name="Freeform 181"/>
                    <p:cNvSpPr>
                      <a:spLocks/>
                    </p:cNvSpPr>
                    <p:nvPr/>
                  </p:nvSpPr>
                  <p:spPr bwMode="auto">
                    <a:xfrm>
                      <a:off x="3998913" y="1425397"/>
                      <a:ext cx="7937" cy="6350"/>
                    </a:xfrm>
                    <a:custGeom>
                      <a:avLst/>
                      <a:gdLst>
                        <a:gd name="T0" fmla="*/ 0 w 11"/>
                        <a:gd name="T1" fmla="*/ 0 h 7"/>
                        <a:gd name="T2" fmla="*/ 0 w 11"/>
                        <a:gd name="T3" fmla="*/ 2147483647 h 7"/>
                        <a:gd name="T4" fmla="*/ 0 w 11"/>
                        <a:gd name="T5" fmla="*/ 2147483647 h 7"/>
                        <a:gd name="T6" fmla="*/ 0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11" y="0"/>
                          </a:moveTo>
                          <a:lnTo>
                            <a:pt x="0" y="7"/>
                          </a:lnTo>
                          <a:lnTo>
                            <a:pt x="4" y="1"/>
                          </a:lnTo>
                          <a:lnTo>
                            <a:pt x="11" y="0"/>
                          </a:lnTo>
                        </a:path>
                      </a:pathLst>
                    </a:custGeom>
                    <a:noFill/>
                    <a:ln w="4763">
                      <a:solidFill>
                        <a:srgbClr val="6E6E6E"/>
                      </a:solidFill>
                      <a:prstDash val="solid"/>
                      <a:round/>
                      <a:headEnd/>
                      <a:tailEnd/>
                    </a:ln>
                  </p:spPr>
                  <p:txBody>
                    <a:bodyPr/>
                    <a:lstStyle/>
                    <a:p>
                      <a:endParaRPr lang="en-US" dirty="0"/>
                    </a:p>
                  </p:txBody>
                </p:sp>
                <p:sp>
                  <p:nvSpPr>
                    <p:cNvPr id="183" name="Freeform 182"/>
                    <p:cNvSpPr>
                      <a:spLocks/>
                    </p:cNvSpPr>
                    <p:nvPr/>
                  </p:nvSpPr>
                  <p:spPr bwMode="auto">
                    <a:xfrm>
                      <a:off x="3979863" y="1428572"/>
                      <a:ext cx="7937" cy="7938"/>
                    </a:xfrm>
                    <a:custGeom>
                      <a:avLst/>
                      <a:gdLst>
                        <a:gd name="T0" fmla="*/ 2147483647 w 9"/>
                        <a:gd name="T1" fmla="*/ 0 h 9"/>
                        <a:gd name="T2" fmla="*/ 2147483647 w 9"/>
                        <a:gd name="T3" fmla="*/ 2147483647 h 9"/>
                        <a:gd name="T4" fmla="*/ 2147483647 w 9"/>
                        <a:gd name="T5" fmla="*/ 2147483647 h 9"/>
                        <a:gd name="T6" fmla="*/ 2147483647 w 9"/>
                        <a:gd name="T7" fmla="*/ 2147483647 h 9"/>
                        <a:gd name="T8" fmla="*/ 0 w 9"/>
                        <a:gd name="T9" fmla="*/ 2147483647 h 9"/>
                        <a:gd name="T10" fmla="*/ 2147483647 w 9"/>
                        <a:gd name="T11" fmla="*/ 0 h 9"/>
                        <a:gd name="T12" fmla="*/ 0 60000 65536"/>
                        <a:gd name="T13" fmla="*/ 0 60000 65536"/>
                        <a:gd name="T14" fmla="*/ 0 60000 65536"/>
                        <a:gd name="T15" fmla="*/ 0 60000 65536"/>
                        <a:gd name="T16" fmla="*/ 0 60000 65536"/>
                        <a:gd name="T17" fmla="*/ 0 60000 65536"/>
                        <a:gd name="T18" fmla="*/ 0 w 9"/>
                        <a:gd name="T19" fmla="*/ 0 h 9"/>
                        <a:gd name="T20" fmla="*/ 9 w 9"/>
                        <a:gd name="T21" fmla="*/ 9 h 9"/>
                      </a:gdLst>
                      <a:ahLst/>
                      <a:cxnLst>
                        <a:cxn ang="T12">
                          <a:pos x="T0" y="T1"/>
                        </a:cxn>
                        <a:cxn ang="T13">
                          <a:pos x="T2" y="T3"/>
                        </a:cxn>
                        <a:cxn ang="T14">
                          <a:pos x="T4" y="T5"/>
                        </a:cxn>
                        <a:cxn ang="T15">
                          <a:pos x="T6" y="T7"/>
                        </a:cxn>
                        <a:cxn ang="T16">
                          <a:pos x="T8" y="T9"/>
                        </a:cxn>
                        <a:cxn ang="T17">
                          <a:pos x="T10" y="T11"/>
                        </a:cxn>
                      </a:cxnLst>
                      <a:rect l="T18" t="T19" r="T20" b="T21"/>
                      <a:pathLst>
                        <a:path w="9" h="9">
                          <a:moveTo>
                            <a:pt x="3" y="0"/>
                          </a:moveTo>
                          <a:lnTo>
                            <a:pt x="9" y="4"/>
                          </a:lnTo>
                          <a:lnTo>
                            <a:pt x="6" y="9"/>
                          </a:lnTo>
                          <a:lnTo>
                            <a:pt x="1" y="5"/>
                          </a:lnTo>
                          <a:lnTo>
                            <a:pt x="0" y="1"/>
                          </a:lnTo>
                          <a:lnTo>
                            <a:pt x="3" y="0"/>
                          </a:lnTo>
                        </a:path>
                      </a:pathLst>
                    </a:custGeom>
                    <a:noFill/>
                    <a:ln w="4763">
                      <a:solidFill>
                        <a:srgbClr val="6E6E6E"/>
                      </a:solidFill>
                      <a:prstDash val="solid"/>
                      <a:round/>
                      <a:headEnd/>
                      <a:tailEnd/>
                    </a:ln>
                  </p:spPr>
                  <p:txBody>
                    <a:bodyPr/>
                    <a:lstStyle/>
                    <a:p>
                      <a:endParaRPr lang="en-US" dirty="0"/>
                    </a:p>
                  </p:txBody>
                </p:sp>
                <p:sp>
                  <p:nvSpPr>
                    <p:cNvPr id="184" name="Freeform 183"/>
                    <p:cNvSpPr>
                      <a:spLocks/>
                    </p:cNvSpPr>
                    <p:nvPr/>
                  </p:nvSpPr>
                  <p:spPr bwMode="auto">
                    <a:xfrm>
                      <a:off x="3997325" y="1430160"/>
                      <a:ext cx="6350" cy="3175"/>
                    </a:xfrm>
                    <a:custGeom>
                      <a:avLst/>
                      <a:gdLst>
                        <a:gd name="T0" fmla="*/ 2147483647 w 6"/>
                        <a:gd name="T1" fmla="*/ 0 h 4"/>
                        <a:gd name="T2" fmla="*/ 2147483647 w 6"/>
                        <a:gd name="T3" fmla="*/ 2147483647 h 4"/>
                        <a:gd name="T4" fmla="*/ 0 w 6"/>
                        <a:gd name="T5" fmla="*/ 2147483647 h 4"/>
                        <a:gd name="T6" fmla="*/ 2147483647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6" y="0"/>
                          </a:moveTo>
                          <a:lnTo>
                            <a:pt x="4" y="4"/>
                          </a:lnTo>
                          <a:lnTo>
                            <a:pt x="0" y="4"/>
                          </a:lnTo>
                          <a:lnTo>
                            <a:pt x="6" y="0"/>
                          </a:lnTo>
                        </a:path>
                      </a:pathLst>
                    </a:custGeom>
                    <a:noFill/>
                    <a:ln w="4763">
                      <a:solidFill>
                        <a:srgbClr val="6E6E6E"/>
                      </a:solidFill>
                      <a:prstDash val="solid"/>
                      <a:round/>
                      <a:headEnd/>
                      <a:tailEnd/>
                    </a:ln>
                  </p:spPr>
                  <p:txBody>
                    <a:bodyPr/>
                    <a:lstStyle/>
                    <a:p>
                      <a:endParaRPr lang="en-US" dirty="0"/>
                    </a:p>
                  </p:txBody>
                </p:sp>
                <p:sp>
                  <p:nvSpPr>
                    <p:cNvPr id="185" name="Freeform 184"/>
                    <p:cNvSpPr>
                      <a:spLocks/>
                    </p:cNvSpPr>
                    <p:nvPr/>
                  </p:nvSpPr>
                  <p:spPr bwMode="auto">
                    <a:xfrm>
                      <a:off x="3990975" y="1433335"/>
                      <a:ext cx="4763" cy="4762"/>
                    </a:xfrm>
                    <a:custGeom>
                      <a:avLst/>
                      <a:gdLst>
                        <a:gd name="T0" fmla="*/ 2147483647 w 6"/>
                        <a:gd name="T1" fmla="*/ 0 h 5"/>
                        <a:gd name="T2" fmla="*/ 2147483647 w 6"/>
                        <a:gd name="T3" fmla="*/ 2147483647 h 5"/>
                        <a:gd name="T4" fmla="*/ 0 w 6"/>
                        <a:gd name="T5" fmla="*/ 2147483647 h 5"/>
                        <a:gd name="T6" fmla="*/ 2147483647 w 6"/>
                        <a:gd name="T7" fmla="*/ 0 h 5"/>
                        <a:gd name="T8" fmla="*/ 0 60000 65536"/>
                        <a:gd name="T9" fmla="*/ 0 60000 65536"/>
                        <a:gd name="T10" fmla="*/ 0 60000 65536"/>
                        <a:gd name="T11" fmla="*/ 0 60000 65536"/>
                        <a:gd name="T12" fmla="*/ 0 w 6"/>
                        <a:gd name="T13" fmla="*/ 0 h 5"/>
                        <a:gd name="T14" fmla="*/ 6 w 6"/>
                        <a:gd name="T15" fmla="*/ 5 h 5"/>
                      </a:gdLst>
                      <a:ahLst/>
                      <a:cxnLst>
                        <a:cxn ang="T8">
                          <a:pos x="T0" y="T1"/>
                        </a:cxn>
                        <a:cxn ang="T9">
                          <a:pos x="T2" y="T3"/>
                        </a:cxn>
                        <a:cxn ang="T10">
                          <a:pos x="T4" y="T5"/>
                        </a:cxn>
                        <a:cxn ang="T11">
                          <a:pos x="T6" y="T7"/>
                        </a:cxn>
                      </a:cxnLst>
                      <a:rect l="T12" t="T13" r="T14" b="T15"/>
                      <a:pathLst>
                        <a:path w="6" h="5">
                          <a:moveTo>
                            <a:pt x="6" y="0"/>
                          </a:moveTo>
                          <a:lnTo>
                            <a:pt x="3" y="5"/>
                          </a:lnTo>
                          <a:lnTo>
                            <a:pt x="0" y="3"/>
                          </a:lnTo>
                          <a:lnTo>
                            <a:pt x="6" y="0"/>
                          </a:lnTo>
                        </a:path>
                      </a:pathLst>
                    </a:custGeom>
                    <a:noFill/>
                    <a:ln w="4763">
                      <a:solidFill>
                        <a:srgbClr val="6E6E6E"/>
                      </a:solidFill>
                      <a:prstDash val="solid"/>
                      <a:round/>
                      <a:headEnd/>
                      <a:tailEnd/>
                    </a:ln>
                  </p:spPr>
                  <p:txBody>
                    <a:bodyPr/>
                    <a:lstStyle/>
                    <a:p>
                      <a:endParaRPr lang="en-US" dirty="0"/>
                    </a:p>
                  </p:txBody>
                </p:sp>
                <p:sp>
                  <p:nvSpPr>
                    <p:cNvPr id="186" name="Freeform 185"/>
                    <p:cNvSpPr>
                      <a:spLocks/>
                    </p:cNvSpPr>
                    <p:nvPr/>
                  </p:nvSpPr>
                  <p:spPr bwMode="auto">
                    <a:xfrm>
                      <a:off x="3990975" y="1433335"/>
                      <a:ext cx="11113" cy="14287"/>
                    </a:xfrm>
                    <a:custGeom>
                      <a:avLst/>
                      <a:gdLst>
                        <a:gd name="T0" fmla="*/ 2147483647 w 13"/>
                        <a:gd name="T1" fmla="*/ 2147483647 h 16"/>
                        <a:gd name="T2" fmla="*/ 2147483647 w 13"/>
                        <a:gd name="T3" fmla="*/ 2147483647 h 16"/>
                        <a:gd name="T4" fmla="*/ 2147483647 w 13"/>
                        <a:gd name="T5" fmla="*/ 2147483647 h 16"/>
                        <a:gd name="T6" fmla="*/ 2147483647 w 13"/>
                        <a:gd name="T7" fmla="*/ 2147483647 h 16"/>
                        <a:gd name="T8" fmla="*/ 2147483647 w 13"/>
                        <a:gd name="T9" fmla="*/ 2147483647 h 16"/>
                        <a:gd name="T10" fmla="*/ 0 w 13"/>
                        <a:gd name="T11" fmla="*/ 2147483647 h 16"/>
                        <a:gd name="T12" fmla="*/ 2147483647 w 13"/>
                        <a:gd name="T13" fmla="*/ 2147483647 h 16"/>
                        <a:gd name="T14" fmla="*/ 2147483647 w 13"/>
                        <a:gd name="T15" fmla="*/ 2147483647 h 16"/>
                        <a:gd name="T16" fmla="*/ 2147483647 w 13"/>
                        <a:gd name="T17" fmla="*/ 2147483647 h 16"/>
                        <a:gd name="T18" fmla="*/ 0 w 13"/>
                        <a:gd name="T19" fmla="*/ 2147483647 h 16"/>
                        <a:gd name="T20" fmla="*/ 2147483647 w 13"/>
                        <a:gd name="T21" fmla="*/ 0 h 16"/>
                        <a:gd name="T22" fmla="*/ 2147483647 w 13"/>
                        <a:gd name="T23" fmla="*/ 2147483647 h 16"/>
                        <a:gd name="T24" fmla="*/ 2147483647 w 13"/>
                        <a:gd name="T25" fmla="*/ 214748364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6"/>
                        <a:gd name="T41" fmla="*/ 13 w 13"/>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6">
                          <a:moveTo>
                            <a:pt x="5" y="16"/>
                          </a:moveTo>
                          <a:lnTo>
                            <a:pt x="4" y="16"/>
                          </a:lnTo>
                          <a:lnTo>
                            <a:pt x="2" y="16"/>
                          </a:lnTo>
                          <a:lnTo>
                            <a:pt x="10" y="8"/>
                          </a:lnTo>
                          <a:lnTo>
                            <a:pt x="2" y="15"/>
                          </a:lnTo>
                          <a:lnTo>
                            <a:pt x="0" y="11"/>
                          </a:lnTo>
                          <a:lnTo>
                            <a:pt x="8" y="7"/>
                          </a:lnTo>
                          <a:lnTo>
                            <a:pt x="7" y="5"/>
                          </a:lnTo>
                          <a:lnTo>
                            <a:pt x="8" y="7"/>
                          </a:lnTo>
                          <a:lnTo>
                            <a:pt x="0" y="9"/>
                          </a:lnTo>
                          <a:lnTo>
                            <a:pt x="9" y="0"/>
                          </a:lnTo>
                          <a:lnTo>
                            <a:pt x="13" y="7"/>
                          </a:lnTo>
                          <a:lnTo>
                            <a:pt x="5" y="16"/>
                          </a:lnTo>
                        </a:path>
                      </a:pathLst>
                    </a:custGeom>
                    <a:noFill/>
                    <a:ln w="4763">
                      <a:solidFill>
                        <a:srgbClr val="6E6E6E"/>
                      </a:solidFill>
                      <a:prstDash val="solid"/>
                      <a:round/>
                      <a:headEnd/>
                      <a:tailEnd/>
                    </a:ln>
                  </p:spPr>
                  <p:txBody>
                    <a:bodyPr/>
                    <a:lstStyle/>
                    <a:p>
                      <a:endParaRPr lang="en-US" dirty="0"/>
                    </a:p>
                  </p:txBody>
                </p:sp>
                <p:sp>
                  <p:nvSpPr>
                    <p:cNvPr id="187" name="Freeform 186"/>
                    <p:cNvSpPr>
                      <a:spLocks/>
                    </p:cNvSpPr>
                    <p:nvPr/>
                  </p:nvSpPr>
                  <p:spPr bwMode="auto">
                    <a:xfrm>
                      <a:off x="3941763" y="1433335"/>
                      <a:ext cx="14287" cy="23812"/>
                    </a:xfrm>
                    <a:custGeom>
                      <a:avLst/>
                      <a:gdLst>
                        <a:gd name="T0" fmla="*/ 2147483647 w 16"/>
                        <a:gd name="T1" fmla="*/ 2147483647 h 26"/>
                        <a:gd name="T2" fmla="*/ 2147483647 w 16"/>
                        <a:gd name="T3" fmla="*/ 2147483647 h 26"/>
                        <a:gd name="T4" fmla="*/ 2147483647 w 16"/>
                        <a:gd name="T5" fmla="*/ 2147483647 h 26"/>
                        <a:gd name="T6" fmla="*/ 2147483647 w 16"/>
                        <a:gd name="T7" fmla="*/ 0 h 26"/>
                        <a:gd name="T8" fmla="*/ 2147483647 w 16"/>
                        <a:gd name="T9" fmla="*/ 2147483647 h 26"/>
                        <a:gd name="T10" fmla="*/ 2147483647 w 16"/>
                        <a:gd name="T11" fmla="*/ 2147483647 h 26"/>
                        <a:gd name="T12" fmla="*/ 2147483647 w 16"/>
                        <a:gd name="T13" fmla="*/ 2147483647 h 26"/>
                        <a:gd name="T14" fmla="*/ 2147483647 w 16"/>
                        <a:gd name="T15" fmla="*/ 2147483647 h 26"/>
                        <a:gd name="T16" fmla="*/ 2147483647 w 16"/>
                        <a:gd name="T17" fmla="*/ 2147483647 h 26"/>
                        <a:gd name="T18" fmla="*/ 2147483647 w 16"/>
                        <a:gd name="T19" fmla="*/ 2147483647 h 26"/>
                        <a:gd name="T20" fmla="*/ 2147483647 w 16"/>
                        <a:gd name="T21" fmla="*/ 2147483647 h 26"/>
                        <a:gd name="T22" fmla="*/ 2147483647 w 16"/>
                        <a:gd name="T23" fmla="*/ 2147483647 h 26"/>
                        <a:gd name="T24" fmla="*/ 2147483647 w 16"/>
                        <a:gd name="T25" fmla="*/ 2147483647 h 26"/>
                        <a:gd name="T26" fmla="*/ 2147483647 w 16"/>
                        <a:gd name="T27" fmla="*/ 2147483647 h 26"/>
                        <a:gd name="T28" fmla="*/ 2147483647 w 16"/>
                        <a:gd name="T29" fmla="*/ 2147483647 h 26"/>
                        <a:gd name="T30" fmla="*/ 0 w 16"/>
                        <a:gd name="T31" fmla="*/ 2147483647 h 26"/>
                        <a:gd name="T32" fmla="*/ 2147483647 w 16"/>
                        <a:gd name="T33" fmla="*/ 2147483647 h 26"/>
                        <a:gd name="T34" fmla="*/ 2147483647 w 16"/>
                        <a:gd name="T35" fmla="*/ 2147483647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26"/>
                        <a:gd name="T56" fmla="*/ 16 w 16"/>
                        <a:gd name="T57" fmla="*/ 26 h 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26">
                          <a:moveTo>
                            <a:pt x="4" y="8"/>
                          </a:moveTo>
                          <a:lnTo>
                            <a:pt x="2" y="2"/>
                          </a:lnTo>
                          <a:lnTo>
                            <a:pt x="10" y="2"/>
                          </a:lnTo>
                          <a:lnTo>
                            <a:pt x="16" y="0"/>
                          </a:lnTo>
                          <a:lnTo>
                            <a:pt x="16" y="5"/>
                          </a:lnTo>
                          <a:lnTo>
                            <a:pt x="9" y="5"/>
                          </a:lnTo>
                          <a:lnTo>
                            <a:pt x="14" y="8"/>
                          </a:lnTo>
                          <a:lnTo>
                            <a:pt x="6" y="9"/>
                          </a:lnTo>
                          <a:lnTo>
                            <a:pt x="7" y="20"/>
                          </a:lnTo>
                          <a:lnTo>
                            <a:pt x="12" y="19"/>
                          </a:lnTo>
                          <a:lnTo>
                            <a:pt x="7" y="22"/>
                          </a:lnTo>
                          <a:lnTo>
                            <a:pt x="12" y="25"/>
                          </a:lnTo>
                          <a:lnTo>
                            <a:pt x="5" y="26"/>
                          </a:lnTo>
                          <a:lnTo>
                            <a:pt x="2" y="12"/>
                          </a:lnTo>
                          <a:lnTo>
                            <a:pt x="5" y="11"/>
                          </a:lnTo>
                          <a:lnTo>
                            <a:pt x="0" y="10"/>
                          </a:lnTo>
                          <a:lnTo>
                            <a:pt x="2" y="8"/>
                          </a:lnTo>
                          <a:lnTo>
                            <a:pt x="4" y="8"/>
                          </a:lnTo>
                        </a:path>
                      </a:pathLst>
                    </a:custGeom>
                    <a:noFill/>
                    <a:ln w="4763">
                      <a:solidFill>
                        <a:srgbClr val="6E6E6E"/>
                      </a:solidFill>
                      <a:prstDash val="solid"/>
                      <a:round/>
                      <a:headEnd/>
                      <a:tailEnd/>
                    </a:ln>
                  </p:spPr>
                  <p:txBody>
                    <a:bodyPr/>
                    <a:lstStyle/>
                    <a:p>
                      <a:endParaRPr lang="en-US" dirty="0"/>
                    </a:p>
                  </p:txBody>
                </p:sp>
                <p:sp>
                  <p:nvSpPr>
                    <p:cNvPr id="188" name="Freeform 187"/>
                    <p:cNvSpPr>
                      <a:spLocks/>
                    </p:cNvSpPr>
                    <p:nvPr/>
                  </p:nvSpPr>
                  <p:spPr bwMode="auto">
                    <a:xfrm>
                      <a:off x="3987800" y="1442860"/>
                      <a:ext cx="1588" cy="7937"/>
                    </a:xfrm>
                    <a:custGeom>
                      <a:avLst/>
                      <a:gdLst>
                        <a:gd name="T0" fmla="*/ 2147483647 w 2"/>
                        <a:gd name="T1" fmla="*/ 0 h 8"/>
                        <a:gd name="T2" fmla="*/ 2147483647 w 2"/>
                        <a:gd name="T3" fmla="*/ 2147483647 h 8"/>
                        <a:gd name="T4" fmla="*/ 0 w 2"/>
                        <a:gd name="T5" fmla="*/ 2147483647 h 8"/>
                        <a:gd name="T6" fmla="*/ 2147483647 w 2"/>
                        <a:gd name="T7" fmla="*/ 0 h 8"/>
                        <a:gd name="T8" fmla="*/ 0 60000 65536"/>
                        <a:gd name="T9" fmla="*/ 0 60000 65536"/>
                        <a:gd name="T10" fmla="*/ 0 60000 65536"/>
                        <a:gd name="T11" fmla="*/ 0 60000 65536"/>
                        <a:gd name="T12" fmla="*/ 0 w 2"/>
                        <a:gd name="T13" fmla="*/ 0 h 8"/>
                        <a:gd name="T14" fmla="*/ 2 w 2"/>
                        <a:gd name="T15" fmla="*/ 8 h 8"/>
                      </a:gdLst>
                      <a:ahLst/>
                      <a:cxnLst>
                        <a:cxn ang="T8">
                          <a:pos x="T0" y="T1"/>
                        </a:cxn>
                        <a:cxn ang="T9">
                          <a:pos x="T2" y="T3"/>
                        </a:cxn>
                        <a:cxn ang="T10">
                          <a:pos x="T4" y="T5"/>
                        </a:cxn>
                        <a:cxn ang="T11">
                          <a:pos x="T6" y="T7"/>
                        </a:cxn>
                      </a:cxnLst>
                      <a:rect l="T12" t="T13" r="T14" b="T15"/>
                      <a:pathLst>
                        <a:path w="2" h="8">
                          <a:moveTo>
                            <a:pt x="1" y="0"/>
                          </a:moveTo>
                          <a:lnTo>
                            <a:pt x="2" y="5"/>
                          </a:lnTo>
                          <a:lnTo>
                            <a:pt x="0" y="8"/>
                          </a:lnTo>
                          <a:lnTo>
                            <a:pt x="1" y="0"/>
                          </a:lnTo>
                        </a:path>
                      </a:pathLst>
                    </a:custGeom>
                    <a:noFill/>
                    <a:ln w="4763">
                      <a:solidFill>
                        <a:srgbClr val="6E6E6E"/>
                      </a:solidFill>
                      <a:prstDash val="solid"/>
                      <a:round/>
                      <a:headEnd/>
                      <a:tailEnd/>
                    </a:ln>
                  </p:spPr>
                  <p:txBody>
                    <a:bodyPr/>
                    <a:lstStyle/>
                    <a:p>
                      <a:endParaRPr lang="en-US" dirty="0"/>
                    </a:p>
                  </p:txBody>
                </p:sp>
                <p:sp>
                  <p:nvSpPr>
                    <p:cNvPr id="189" name="Freeform 188"/>
                    <p:cNvSpPr>
                      <a:spLocks/>
                    </p:cNvSpPr>
                    <p:nvPr/>
                  </p:nvSpPr>
                  <p:spPr bwMode="auto">
                    <a:xfrm>
                      <a:off x="3994150" y="1442860"/>
                      <a:ext cx="6350" cy="7937"/>
                    </a:xfrm>
                    <a:custGeom>
                      <a:avLst/>
                      <a:gdLst>
                        <a:gd name="T0" fmla="*/ 0 w 9"/>
                        <a:gd name="T1" fmla="*/ 2147483647 h 10"/>
                        <a:gd name="T2" fmla="*/ 0 w 9"/>
                        <a:gd name="T3" fmla="*/ 2147483647 h 10"/>
                        <a:gd name="T4" fmla="*/ 0 w 9"/>
                        <a:gd name="T5" fmla="*/ 2147483647 h 10"/>
                        <a:gd name="T6" fmla="*/ 0 w 9"/>
                        <a:gd name="T7" fmla="*/ 0 h 10"/>
                        <a:gd name="T8" fmla="*/ 0 w 9"/>
                        <a:gd name="T9" fmla="*/ 2147483647 h 10"/>
                        <a:gd name="T10" fmla="*/ 0 60000 65536"/>
                        <a:gd name="T11" fmla="*/ 0 60000 65536"/>
                        <a:gd name="T12" fmla="*/ 0 60000 65536"/>
                        <a:gd name="T13" fmla="*/ 0 60000 65536"/>
                        <a:gd name="T14" fmla="*/ 0 60000 65536"/>
                        <a:gd name="T15" fmla="*/ 0 w 9"/>
                        <a:gd name="T16" fmla="*/ 0 h 10"/>
                        <a:gd name="T17" fmla="*/ 9 w 9"/>
                        <a:gd name="T18" fmla="*/ 10 h 10"/>
                      </a:gdLst>
                      <a:ahLst/>
                      <a:cxnLst>
                        <a:cxn ang="T10">
                          <a:pos x="T0" y="T1"/>
                        </a:cxn>
                        <a:cxn ang="T11">
                          <a:pos x="T2" y="T3"/>
                        </a:cxn>
                        <a:cxn ang="T12">
                          <a:pos x="T4" y="T5"/>
                        </a:cxn>
                        <a:cxn ang="T13">
                          <a:pos x="T6" y="T7"/>
                        </a:cxn>
                        <a:cxn ang="T14">
                          <a:pos x="T8" y="T9"/>
                        </a:cxn>
                      </a:cxnLst>
                      <a:rect l="T15" t="T16" r="T17" b="T18"/>
                      <a:pathLst>
                        <a:path w="9" h="10">
                          <a:moveTo>
                            <a:pt x="6" y="7"/>
                          </a:moveTo>
                          <a:lnTo>
                            <a:pt x="5" y="8"/>
                          </a:lnTo>
                          <a:lnTo>
                            <a:pt x="0" y="10"/>
                          </a:lnTo>
                          <a:lnTo>
                            <a:pt x="9" y="0"/>
                          </a:lnTo>
                          <a:lnTo>
                            <a:pt x="6" y="7"/>
                          </a:lnTo>
                        </a:path>
                      </a:pathLst>
                    </a:custGeom>
                    <a:noFill/>
                    <a:ln w="4763">
                      <a:solidFill>
                        <a:srgbClr val="6E6E6E"/>
                      </a:solidFill>
                      <a:prstDash val="solid"/>
                      <a:round/>
                      <a:headEnd/>
                      <a:tailEnd/>
                    </a:ln>
                  </p:spPr>
                  <p:txBody>
                    <a:bodyPr/>
                    <a:lstStyle/>
                    <a:p>
                      <a:endParaRPr lang="en-US" dirty="0"/>
                    </a:p>
                  </p:txBody>
                </p:sp>
                <p:sp>
                  <p:nvSpPr>
                    <p:cNvPr id="190" name="Freeform 189"/>
                    <p:cNvSpPr>
                      <a:spLocks/>
                    </p:cNvSpPr>
                    <p:nvPr/>
                  </p:nvSpPr>
                  <p:spPr bwMode="auto">
                    <a:xfrm>
                      <a:off x="3990975" y="1446035"/>
                      <a:ext cx="4763" cy="4762"/>
                    </a:xfrm>
                    <a:custGeom>
                      <a:avLst/>
                      <a:gdLst>
                        <a:gd name="T0" fmla="*/ 0 w 7"/>
                        <a:gd name="T1" fmla="*/ 2147483647 h 5"/>
                        <a:gd name="T2" fmla="*/ 0 w 7"/>
                        <a:gd name="T3" fmla="*/ 0 h 5"/>
                        <a:gd name="T4" fmla="*/ 0 w 7"/>
                        <a:gd name="T5" fmla="*/ 2147483647 h 5"/>
                        <a:gd name="T6" fmla="*/ 0 w 7"/>
                        <a:gd name="T7" fmla="*/ 2147483647 h 5"/>
                        <a:gd name="T8" fmla="*/ 0 w 7"/>
                        <a:gd name="T9" fmla="*/ 2147483647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4" y="2"/>
                          </a:moveTo>
                          <a:lnTo>
                            <a:pt x="7" y="0"/>
                          </a:lnTo>
                          <a:lnTo>
                            <a:pt x="4" y="5"/>
                          </a:lnTo>
                          <a:lnTo>
                            <a:pt x="0" y="3"/>
                          </a:lnTo>
                          <a:lnTo>
                            <a:pt x="4" y="2"/>
                          </a:lnTo>
                        </a:path>
                      </a:pathLst>
                    </a:custGeom>
                    <a:noFill/>
                    <a:ln w="4763">
                      <a:solidFill>
                        <a:srgbClr val="6E6E6E"/>
                      </a:solidFill>
                      <a:prstDash val="solid"/>
                      <a:round/>
                      <a:headEnd/>
                      <a:tailEnd/>
                    </a:ln>
                  </p:spPr>
                  <p:txBody>
                    <a:bodyPr/>
                    <a:lstStyle/>
                    <a:p>
                      <a:endParaRPr lang="en-US" dirty="0"/>
                    </a:p>
                  </p:txBody>
                </p:sp>
                <p:sp>
                  <p:nvSpPr>
                    <p:cNvPr id="191" name="Freeform 190"/>
                    <p:cNvSpPr>
                      <a:spLocks/>
                    </p:cNvSpPr>
                    <p:nvPr/>
                  </p:nvSpPr>
                  <p:spPr bwMode="auto">
                    <a:xfrm>
                      <a:off x="3994150" y="1450797"/>
                      <a:ext cx="17463" cy="9525"/>
                    </a:xfrm>
                    <a:custGeom>
                      <a:avLst/>
                      <a:gdLst>
                        <a:gd name="T0" fmla="*/ 2147483647 w 20"/>
                        <a:gd name="T1" fmla="*/ 2147483647 h 10"/>
                        <a:gd name="T2" fmla="*/ 0 w 20"/>
                        <a:gd name="T3" fmla="*/ 2147483647 h 10"/>
                        <a:gd name="T4" fmla="*/ 2147483647 w 20"/>
                        <a:gd name="T5" fmla="*/ 2147483647 h 10"/>
                        <a:gd name="T6" fmla="*/ 2147483647 w 20"/>
                        <a:gd name="T7" fmla="*/ 0 h 10"/>
                        <a:gd name="T8" fmla="*/ 2147483647 w 20"/>
                        <a:gd name="T9" fmla="*/ 2147483647 h 10"/>
                        <a:gd name="T10" fmla="*/ 0 60000 65536"/>
                        <a:gd name="T11" fmla="*/ 0 60000 65536"/>
                        <a:gd name="T12" fmla="*/ 0 60000 65536"/>
                        <a:gd name="T13" fmla="*/ 0 60000 65536"/>
                        <a:gd name="T14" fmla="*/ 0 60000 65536"/>
                        <a:gd name="T15" fmla="*/ 0 w 20"/>
                        <a:gd name="T16" fmla="*/ 0 h 10"/>
                        <a:gd name="T17" fmla="*/ 20 w 20"/>
                        <a:gd name="T18" fmla="*/ 10 h 10"/>
                      </a:gdLst>
                      <a:ahLst/>
                      <a:cxnLst>
                        <a:cxn ang="T10">
                          <a:pos x="T0" y="T1"/>
                        </a:cxn>
                        <a:cxn ang="T11">
                          <a:pos x="T2" y="T3"/>
                        </a:cxn>
                        <a:cxn ang="T12">
                          <a:pos x="T4" y="T5"/>
                        </a:cxn>
                        <a:cxn ang="T13">
                          <a:pos x="T6" y="T7"/>
                        </a:cxn>
                        <a:cxn ang="T14">
                          <a:pos x="T8" y="T9"/>
                        </a:cxn>
                      </a:cxnLst>
                      <a:rect l="T15" t="T16" r="T17" b="T18"/>
                      <a:pathLst>
                        <a:path w="20" h="10">
                          <a:moveTo>
                            <a:pt x="9" y="6"/>
                          </a:moveTo>
                          <a:lnTo>
                            <a:pt x="0" y="10"/>
                          </a:lnTo>
                          <a:lnTo>
                            <a:pt x="7" y="4"/>
                          </a:lnTo>
                          <a:lnTo>
                            <a:pt x="20" y="0"/>
                          </a:lnTo>
                          <a:lnTo>
                            <a:pt x="9" y="6"/>
                          </a:lnTo>
                        </a:path>
                      </a:pathLst>
                    </a:custGeom>
                    <a:noFill/>
                    <a:ln w="4763">
                      <a:solidFill>
                        <a:srgbClr val="6E6E6E"/>
                      </a:solidFill>
                      <a:prstDash val="solid"/>
                      <a:round/>
                      <a:headEnd/>
                      <a:tailEnd/>
                    </a:ln>
                  </p:spPr>
                  <p:txBody>
                    <a:bodyPr/>
                    <a:lstStyle/>
                    <a:p>
                      <a:endParaRPr lang="en-US" dirty="0"/>
                    </a:p>
                  </p:txBody>
                </p:sp>
                <p:sp>
                  <p:nvSpPr>
                    <p:cNvPr id="192" name="Freeform 191"/>
                    <p:cNvSpPr>
                      <a:spLocks/>
                    </p:cNvSpPr>
                    <p:nvPr/>
                  </p:nvSpPr>
                  <p:spPr bwMode="auto">
                    <a:xfrm>
                      <a:off x="3989388" y="1457147"/>
                      <a:ext cx="6350" cy="7938"/>
                    </a:xfrm>
                    <a:custGeom>
                      <a:avLst/>
                      <a:gdLst>
                        <a:gd name="T0" fmla="*/ 0 w 9"/>
                        <a:gd name="T1" fmla="*/ 0 h 8"/>
                        <a:gd name="T2" fmla="*/ 0 w 9"/>
                        <a:gd name="T3" fmla="*/ 2147483647 h 8"/>
                        <a:gd name="T4" fmla="*/ 0 w 9"/>
                        <a:gd name="T5" fmla="*/ 2147483647 h 8"/>
                        <a:gd name="T6" fmla="*/ 0 w 9"/>
                        <a:gd name="T7" fmla="*/ 0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9" y="0"/>
                          </a:moveTo>
                          <a:lnTo>
                            <a:pt x="0" y="8"/>
                          </a:lnTo>
                          <a:lnTo>
                            <a:pt x="2" y="2"/>
                          </a:lnTo>
                          <a:lnTo>
                            <a:pt x="9" y="0"/>
                          </a:lnTo>
                        </a:path>
                      </a:pathLst>
                    </a:custGeom>
                    <a:noFill/>
                    <a:ln w="4763">
                      <a:solidFill>
                        <a:srgbClr val="6E6E6E"/>
                      </a:solidFill>
                      <a:prstDash val="solid"/>
                      <a:round/>
                      <a:headEnd/>
                      <a:tailEnd/>
                    </a:ln>
                  </p:spPr>
                  <p:txBody>
                    <a:bodyPr/>
                    <a:lstStyle/>
                    <a:p>
                      <a:endParaRPr lang="en-US" dirty="0"/>
                    </a:p>
                  </p:txBody>
                </p:sp>
                <p:sp>
                  <p:nvSpPr>
                    <p:cNvPr id="193" name="Freeform 192"/>
                    <p:cNvSpPr>
                      <a:spLocks/>
                    </p:cNvSpPr>
                    <p:nvPr/>
                  </p:nvSpPr>
                  <p:spPr bwMode="auto">
                    <a:xfrm>
                      <a:off x="3986213" y="1465085"/>
                      <a:ext cx="4762" cy="3175"/>
                    </a:xfrm>
                    <a:custGeom>
                      <a:avLst/>
                      <a:gdLst>
                        <a:gd name="T0" fmla="*/ 2147483647 w 5"/>
                        <a:gd name="T1" fmla="*/ 0 h 6"/>
                        <a:gd name="T2" fmla="*/ 2147483647 w 5"/>
                        <a:gd name="T3" fmla="*/ 0 h 6"/>
                        <a:gd name="T4" fmla="*/ 0 w 5"/>
                        <a:gd name="T5" fmla="*/ 0 h 6"/>
                        <a:gd name="T6" fmla="*/ 2147483647 w 5"/>
                        <a:gd name="T7" fmla="*/ 0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5" y="0"/>
                          </a:moveTo>
                          <a:lnTo>
                            <a:pt x="2" y="6"/>
                          </a:lnTo>
                          <a:lnTo>
                            <a:pt x="0" y="2"/>
                          </a:lnTo>
                          <a:lnTo>
                            <a:pt x="5" y="0"/>
                          </a:lnTo>
                        </a:path>
                      </a:pathLst>
                    </a:custGeom>
                    <a:noFill/>
                    <a:ln w="4763">
                      <a:solidFill>
                        <a:srgbClr val="6E6E6E"/>
                      </a:solidFill>
                      <a:prstDash val="solid"/>
                      <a:round/>
                      <a:headEnd/>
                      <a:tailEnd/>
                    </a:ln>
                  </p:spPr>
                  <p:txBody>
                    <a:bodyPr/>
                    <a:lstStyle/>
                    <a:p>
                      <a:endParaRPr lang="en-US" dirty="0"/>
                    </a:p>
                  </p:txBody>
                </p:sp>
                <p:sp>
                  <p:nvSpPr>
                    <p:cNvPr id="194" name="Freeform 193"/>
                    <p:cNvSpPr>
                      <a:spLocks/>
                    </p:cNvSpPr>
                    <p:nvPr/>
                  </p:nvSpPr>
                  <p:spPr bwMode="auto">
                    <a:xfrm>
                      <a:off x="3970338" y="1480960"/>
                      <a:ext cx="47625" cy="49212"/>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0 w 57"/>
                        <a:gd name="T13" fmla="*/ 2147483647 h 59"/>
                        <a:gd name="T14" fmla="*/ 2147483647 w 57"/>
                        <a:gd name="T15" fmla="*/ 2147483647 h 59"/>
                        <a:gd name="T16" fmla="*/ 2147483647 w 57"/>
                        <a:gd name="T17" fmla="*/ 0 h 59"/>
                        <a:gd name="T18" fmla="*/ 2147483647 w 57"/>
                        <a:gd name="T19" fmla="*/ 2147483647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0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7"/>
                        <a:gd name="T112" fmla="*/ 0 h 59"/>
                        <a:gd name="T113" fmla="*/ 57 w 57"/>
                        <a:gd name="T114" fmla="*/ 59 h 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7" h="59">
                          <a:moveTo>
                            <a:pt x="13" y="11"/>
                          </a:moveTo>
                          <a:lnTo>
                            <a:pt x="13" y="9"/>
                          </a:lnTo>
                          <a:lnTo>
                            <a:pt x="16" y="7"/>
                          </a:lnTo>
                          <a:lnTo>
                            <a:pt x="9" y="6"/>
                          </a:lnTo>
                          <a:lnTo>
                            <a:pt x="13" y="8"/>
                          </a:lnTo>
                          <a:lnTo>
                            <a:pt x="3" y="10"/>
                          </a:lnTo>
                          <a:lnTo>
                            <a:pt x="0" y="7"/>
                          </a:lnTo>
                          <a:lnTo>
                            <a:pt x="2" y="3"/>
                          </a:lnTo>
                          <a:lnTo>
                            <a:pt x="13" y="0"/>
                          </a:lnTo>
                          <a:lnTo>
                            <a:pt x="47" y="12"/>
                          </a:lnTo>
                          <a:lnTo>
                            <a:pt x="46" y="32"/>
                          </a:lnTo>
                          <a:lnTo>
                            <a:pt x="57" y="38"/>
                          </a:lnTo>
                          <a:lnTo>
                            <a:pt x="57" y="56"/>
                          </a:lnTo>
                          <a:lnTo>
                            <a:pt x="50" y="59"/>
                          </a:lnTo>
                          <a:lnTo>
                            <a:pt x="29" y="49"/>
                          </a:lnTo>
                          <a:lnTo>
                            <a:pt x="28" y="47"/>
                          </a:lnTo>
                          <a:lnTo>
                            <a:pt x="38" y="42"/>
                          </a:lnTo>
                          <a:lnTo>
                            <a:pt x="41" y="37"/>
                          </a:lnTo>
                          <a:lnTo>
                            <a:pt x="36" y="42"/>
                          </a:lnTo>
                          <a:lnTo>
                            <a:pt x="25" y="45"/>
                          </a:lnTo>
                          <a:lnTo>
                            <a:pt x="23" y="40"/>
                          </a:lnTo>
                          <a:lnTo>
                            <a:pt x="27" y="38"/>
                          </a:lnTo>
                          <a:lnTo>
                            <a:pt x="20" y="37"/>
                          </a:lnTo>
                          <a:lnTo>
                            <a:pt x="25" y="34"/>
                          </a:lnTo>
                          <a:lnTo>
                            <a:pt x="13" y="35"/>
                          </a:lnTo>
                          <a:lnTo>
                            <a:pt x="16" y="29"/>
                          </a:lnTo>
                          <a:lnTo>
                            <a:pt x="25" y="28"/>
                          </a:lnTo>
                          <a:lnTo>
                            <a:pt x="17" y="27"/>
                          </a:lnTo>
                          <a:lnTo>
                            <a:pt x="18" y="22"/>
                          </a:lnTo>
                          <a:lnTo>
                            <a:pt x="16" y="22"/>
                          </a:lnTo>
                          <a:lnTo>
                            <a:pt x="9" y="24"/>
                          </a:lnTo>
                          <a:lnTo>
                            <a:pt x="13" y="18"/>
                          </a:lnTo>
                          <a:lnTo>
                            <a:pt x="0" y="18"/>
                          </a:lnTo>
                          <a:lnTo>
                            <a:pt x="4" y="15"/>
                          </a:lnTo>
                          <a:lnTo>
                            <a:pt x="3" y="12"/>
                          </a:lnTo>
                          <a:lnTo>
                            <a:pt x="5" y="9"/>
                          </a:lnTo>
                          <a:lnTo>
                            <a:pt x="13" y="11"/>
                          </a:lnTo>
                        </a:path>
                      </a:pathLst>
                    </a:custGeom>
                    <a:noFill/>
                    <a:ln w="4763">
                      <a:solidFill>
                        <a:srgbClr val="6E6E6E"/>
                      </a:solidFill>
                      <a:prstDash val="solid"/>
                      <a:round/>
                      <a:headEnd/>
                      <a:tailEnd/>
                    </a:ln>
                  </p:spPr>
                  <p:txBody>
                    <a:bodyPr/>
                    <a:lstStyle/>
                    <a:p>
                      <a:endParaRPr lang="en-US" dirty="0"/>
                    </a:p>
                  </p:txBody>
                </p:sp>
                <p:sp>
                  <p:nvSpPr>
                    <p:cNvPr id="195" name="Freeform 194"/>
                    <p:cNvSpPr>
                      <a:spLocks/>
                    </p:cNvSpPr>
                    <p:nvPr/>
                  </p:nvSpPr>
                  <p:spPr bwMode="auto">
                    <a:xfrm>
                      <a:off x="3995738" y="1480960"/>
                      <a:ext cx="7937" cy="4762"/>
                    </a:xfrm>
                    <a:custGeom>
                      <a:avLst/>
                      <a:gdLst>
                        <a:gd name="T0" fmla="*/ 2147483647 w 8"/>
                        <a:gd name="T1" fmla="*/ 2147483647 h 5"/>
                        <a:gd name="T2" fmla="*/ 2147483647 w 8"/>
                        <a:gd name="T3" fmla="*/ 0 h 5"/>
                        <a:gd name="T4" fmla="*/ 2147483647 w 8"/>
                        <a:gd name="T5" fmla="*/ 2147483647 h 5"/>
                        <a:gd name="T6" fmla="*/ 2147483647 w 8"/>
                        <a:gd name="T7" fmla="*/ 2147483647 h 5"/>
                        <a:gd name="T8" fmla="*/ 0 w 8"/>
                        <a:gd name="T9" fmla="*/ 2147483647 h 5"/>
                        <a:gd name="T10" fmla="*/ 2147483647 w 8"/>
                        <a:gd name="T11" fmla="*/ 2147483647 h 5"/>
                        <a:gd name="T12" fmla="*/ 0 60000 65536"/>
                        <a:gd name="T13" fmla="*/ 0 60000 65536"/>
                        <a:gd name="T14" fmla="*/ 0 60000 65536"/>
                        <a:gd name="T15" fmla="*/ 0 60000 65536"/>
                        <a:gd name="T16" fmla="*/ 0 60000 65536"/>
                        <a:gd name="T17" fmla="*/ 0 60000 65536"/>
                        <a:gd name="T18" fmla="*/ 0 w 8"/>
                        <a:gd name="T19" fmla="*/ 0 h 5"/>
                        <a:gd name="T20" fmla="*/ 8 w 8"/>
                        <a:gd name="T21" fmla="*/ 5 h 5"/>
                      </a:gdLst>
                      <a:ahLst/>
                      <a:cxnLst>
                        <a:cxn ang="T12">
                          <a:pos x="T0" y="T1"/>
                        </a:cxn>
                        <a:cxn ang="T13">
                          <a:pos x="T2" y="T3"/>
                        </a:cxn>
                        <a:cxn ang="T14">
                          <a:pos x="T4" y="T5"/>
                        </a:cxn>
                        <a:cxn ang="T15">
                          <a:pos x="T6" y="T7"/>
                        </a:cxn>
                        <a:cxn ang="T16">
                          <a:pos x="T8" y="T9"/>
                        </a:cxn>
                        <a:cxn ang="T17">
                          <a:pos x="T10" y="T11"/>
                        </a:cxn>
                      </a:cxnLst>
                      <a:rect l="T18" t="T19" r="T20" b="T21"/>
                      <a:pathLst>
                        <a:path w="8" h="5">
                          <a:moveTo>
                            <a:pt x="7" y="2"/>
                          </a:moveTo>
                          <a:lnTo>
                            <a:pt x="8" y="0"/>
                          </a:lnTo>
                          <a:lnTo>
                            <a:pt x="8" y="2"/>
                          </a:lnTo>
                          <a:lnTo>
                            <a:pt x="6" y="5"/>
                          </a:lnTo>
                          <a:lnTo>
                            <a:pt x="0" y="4"/>
                          </a:lnTo>
                          <a:lnTo>
                            <a:pt x="7" y="2"/>
                          </a:lnTo>
                        </a:path>
                      </a:pathLst>
                    </a:custGeom>
                    <a:noFill/>
                    <a:ln w="4763">
                      <a:solidFill>
                        <a:srgbClr val="6E6E6E"/>
                      </a:solidFill>
                      <a:prstDash val="solid"/>
                      <a:round/>
                      <a:headEnd/>
                      <a:tailEnd/>
                    </a:ln>
                  </p:spPr>
                  <p:txBody>
                    <a:bodyPr/>
                    <a:lstStyle/>
                    <a:p>
                      <a:endParaRPr lang="en-US" dirty="0"/>
                    </a:p>
                  </p:txBody>
                </p:sp>
                <p:sp>
                  <p:nvSpPr>
                    <p:cNvPr id="196" name="Freeform 195"/>
                    <p:cNvSpPr>
                      <a:spLocks/>
                    </p:cNvSpPr>
                    <p:nvPr/>
                  </p:nvSpPr>
                  <p:spPr bwMode="auto">
                    <a:xfrm>
                      <a:off x="4011613" y="1488897"/>
                      <a:ext cx="3175" cy="4763"/>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60000 65536"/>
                        <a:gd name="T15" fmla="*/ 0 60000 65536"/>
                        <a:gd name="T16" fmla="*/ 0 60000 65536"/>
                        <a:gd name="T17" fmla="*/ 0 60000 65536"/>
                        <a:gd name="T18" fmla="*/ 0 60000 65536"/>
                        <a:gd name="T19" fmla="*/ 0 60000 65536"/>
                        <a:gd name="T20" fmla="*/ 0 60000 65536"/>
                        <a:gd name="T21" fmla="*/ 0 w 5"/>
                        <a:gd name="T22" fmla="*/ 0 h 7"/>
                        <a:gd name="T23" fmla="*/ 5 w 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7">
                          <a:moveTo>
                            <a:pt x="5" y="0"/>
                          </a:moveTo>
                          <a:lnTo>
                            <a:pt x="5" y="5"/>
                          </a:lnTo>
                          <a:lnTo>
                            <a:pt x="1" y="7"/>
                          </a:lnTo>
                          <a:lnTo>
                            <a:pt x="2" y="5"/>
                          </a:lnTo>
                          <a:lnTo>
                            <a:pt x="3" y="2"/>
                          </a:lnTo>
                          <a:lnTo>
                            <a:pt x="0" y="2"/>
                          </a:lnTo>
                          <a:lnTo>
                            <a:pt x="5" y="0"/>
                          </a:lnTo>
                        </a:path>
                      </a:pathLst>
                    </a:custGeom>
                    <a:noFill/>
                    <a:ln w="4763">
                      <a:solidFill>
                        <a:srgbClr val="6E6E6E"/>
                      </a:solidFill>
                      <a:prstDash val="solid"/>
                      <a:round/>
                      <a:headEnd/>
                      <a:tailEnd/>
                    </a:ln>
                  </p:spPr>
                  <p:txBody>
                    <a:bodyPr/>
                    <a:lstStyle/>
                    <a:p>
                      <a:endParaRPr lang="en-US" dirty="0"/>
                    </a:p>
                  </p:txBody>
                </p:sp>
                <p:sp>
                  <p:nvSpPr>
                    <p:cNvPr id="197" name="Freeform 196"/>
                    <p:cNvSpPr>
                      <a:spLocks/>
                    </p:cNvSpPr>
                    <p:nvPr/>
                  </p:nvSpPr>
                  <p:spPr bwMode="auto">
                    <a:xfrm>
                      <a:off x="4010025" y="1493660"/>
                      <a:ext cx="1588" cy="3175"/>
                    </a:xfrm>
                    <a:custGeom>
                      <a:avLst/>
                      <a:gdLst>
                        <a:gd name="T0" fmla="*/ 0 w 3"/>
                        <a:gd name="T1" fmla="*/ 0 h 6"/>
                        <a:gd name="T2" fmla="*/ 0 w 3"/>
                        <a:gd name="T3" fmla="*/ 0 h 6"/>
                        <a:gd name="T4" fmla="*/ 0 w 3"/>
                        <a:gd name="T5" fmla="*/ 0 h 6"/>
                        <a:gd name="T6" fmla="*/ 0 w 3"/>
                        <a:gd name="T7" fmla="*/ 0 h 6"/>
                        <a:gd name="T8" fmla="*/ 0 w 3"/>
                        <a:gd name="T9" fmla="*/ 0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3" y="2"/>
                          </a:moveTo>
                          <a:lnTo>
                            <a:pt x="0" y="6"/>
                          </a:lnTo>
                          <a:lnTo>
                            <a:pt x="1" y="0"/>
                          </a:lnTo>
                          <a:lnTo>
                            <a:pt x="3" y="1"/>
                          </a:lnTo>
                          <a:lnTo>
                            <a:pt x="3" y="2"/>
                          </a:lnTo>
                        </a:path>
                      </a:pathLst>
                    </a:custGeom>
                    <a:noFill/>
                    <a:ln w="4763">
                      <a:solidFill>
                        <a:srgbClr val="6E6E6E"/>
                      </a:solidFill>
                      <a:prstDash val="solid"/>
                      <a:round/>
                      <a:headEnd/>
                      <a:tailEnd/>
                    </a:ln>
                  </p:spPr>
                  <p:txBody>
                    <a:bodyPr/>
                    <a:lstStyle/>
                    <a:p>
                      <a:endParaRPr lang="en-US" dirty="0"/>
                    </a:p>
                  </p:txBody>
                </p:sp>
                <p:sp>
                  <p:nvSpPr>
                    <p:cNvPr id="198" name="Freeform 197"/>
                    <p:cNvSpPr>
                      <a:spLocks/>
                    </p:cNvSpPr>
                    <p:nvPr/>
                  </p:nvSpPr>
                  <p:spPr bwMode="auto">
                    <a:xfrm>
                      <a:off x="3978275" y="1500010"/>
                      <a:ext cx="4763" cy="4762"/>
                    </a:xfrm>
                    <a:custGeom>
                      <a:avLst/>
                      <a:gdLst>
                        <a:gd name="T0" fmla="*/ 0 w 7"/>
                        <a:gd name="T1" fmla="*/ 0 h 7"/>
                        <a:gd name="T2" fmla="*/ 0 w 7"/>
                        <a:gd name="T3" fmla="*/ 0 h 7"/>
                        <a:gd name="T4" fmla="*/ 0 w 7"/>
                        <a:gd name="T5" fmla="*/ 0 h 7"/>
                        <a:gd name="T6" fmla="*/ 0 w 7"/>
                        <a:gd name="T7" fmla="*/ 0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7" y="0"/>
                          </a:moveTo>
                          <a:lnTo>
                            <a:pt x="5" y="7"/>
                          </a:lnTo>
                          <a:lnTo>
                            <a:pt x="0" y="4"/>
                          </a:lnTo>
                          <a:lnTo>
                            <a:pt x="7" y="0"/>
                          </a:lnTo>
                        </a:path>
                      </a:pathLst>
                    </a:custGeom>
                    <a:noFill/>
                    <a:ln w="4763">
                      <a:solidFill>
                        <a:srgbClr val="6E6E6E"/>
                      </a:solidFill>
                      <a:prstDash val="solid"/>
                      <a:round/>
                      <a:headEnd/>
                      <a:tailEnd/>
                    </a:ln>
                  </p:spPr>
                  <p:txBody>
                    <a:bodyPr/>
                    <a:lstStyle/>
                    <a:p>
                      <a:endParaRPr lang="en-US" dirty="0"/>
                    </a:p>
                  </p:txBody>
                </p:sp>
                <p:sp>
                  <p:nvSpPr>
                    <p:cNvPr id="199" name="Freeform 198"/>
                    <p:cNvSpPr>
                      <a:spLocks/>
                    </p:cNvSpPr>
                    <p:nvPr/>
                  </p:nvSpPr>
                  <p:spPr bwMode="auto">
                    <a:xfrm>
                      <a:off x="4186238" y="1138060"/>
                      <a:ext cx="38100" cy="17462"/>
                    </a:xfrm>
                    <a:custGeom>
                      <a:avLst/>
                      <a:gdLst>
                        <a:gd name="T0" fmla="*/ 2147483647 w 43"/>
                        <a:gd name="T1" fmla="*/ 2147483647 h 20"/>
                        <a:gd name="T2" fmla="*/ 0 w 43"/>
                        <a:gd name="T3" fmla="*/ 2147483647 h 20"/>
                        <a:gd name="T4" fmla="*/ 2147483647 w 43"/>
                        <a:gd name="T5" fmla="*/ 2147483647 h 20"/>
                        <a:gd name="T6" fmla="*/ 2147483647 w 43"/>
                        <a:gd name="T7" fmla="*/ 2147483647 h 20"/>
                        <a:gd name="T8" fmla="*/ 2147483647 w 43"/>
                        <a:gd name="T9" fmla="*/ 2147483647 h 20"/>
                        <a:gd name="T10" fmla="*/ 2147483647 w 43"/>
                        <a:gd name="T11" fmla="*/ 2147483647 h 20"/>
                        <a:gd name="T12" fmla="*/ 2147483647 w 43"/>
                        <a:gd name="T13" fmla="*/ 2147483647 h 20"/>
                        <a:gd name="T14" fmla="*/ 2147483647 w 43"/>
                        <a:gd name="T15" fmla="*/ 2147483647 h 20"/>
                        <a:gd name="T16" fmla="*/ 2147483647 w 43"/>
                        <a:gd name="T17" fmla="*/ 2147483647 h 20"/>
                        <a:gd name="T18" fmla="*/ 2147483647 w 43"/>
                        <a:gd name="T19" fmla="*/ 0 h 20"/>
                        <a:gd name="T20" fmla="*/ 2147483647 w 43"/>
                        <a:gd name="T21" fmla="*/ 2147483647 h 20"/>
                        <a:gd name="T22" fmla="*/ 2147483647 w 43"/>
                        <a:gd name="T23" fmla="*/ 2147483647 h 20"/>
                        <a:gd name="T24" fmla="*/ 2147483647 w 43"/>
                        <a:gd name="T25" fmla="*/ 2147483647 h 20"/>
                        <a:gd name="T26" fmla="*/ 2147483647 w 43"/>
                        <a:gd name="T27" fmla="*/ 2147483647 h 20"/>
                        <a:gd name="T28" fmla="*/ 2147483647 w 43"/>
                        <a:gd name="T29" fmla="*/ 2147483647 h 20"/>
                        <a:gd name="T30" fmla="*/ 2147483647 w 43"/>
                        <a:gd name="T31" fmla="*/ 2147483647 h 20"/>
                        <a:gd name="T32" fmla="*/ 2147483647 w 43"/>
                        <a:gd name="T33" fmla="*/ 2147483647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20"/>
                        <a:gd name="T53" fmla="*/ 43 w 43"/>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20">
                          <a:moveTo>
                            <a:pt x="2" y="15"/>
                          </a:moveTo>
                          <a:lnTo>
                            <a:pt x="0" y="12"/>
                          </a:lnTo>
                          <a:lnTo>
                            <a:pt x="4" y="9"/>
                          </a:lnTo>
                          <a:lnTo>
                            <a:pt x="8" y="12"/>
                          </a:lnTo>
                          <a:lnTo>
                            <a:pt x="7" y="8"/>
                          </a:lnTo>
                          <a:lnTo>
                            <a:pt x="15" y="9"/>
                          </a:lnTo>
                          <a:lnTo>
                            <a:pt x="18" y="6"/>
                          </a:lnTo>
                          <a:lnTo>
                            <a:pt x="21" y="5"/>
                          </a:lnTo>
                          <a:lnTo>
                            <a:pt x="31" y="6"/>
                          </a:lnTo>
                          <a:lnTo>
                            <a:pt x="36" y="0"/>
                          </a:lnTo>
                          <a:lnTo>
                            <a:pt x="43" y="4"/>
                          </a:lnTo>
                          <a:lnTo>
                            <a:pt x="17" y="14"/>
                          </a:lnTo>
                          <a:lnTo>
                            <a:pt x="17" y="17"/>
                          </a:lnTo>
                          <a:lnTo>
                            <a:pt x="17" y="20"/>
                          </a:lnTo>
                          <a:lnTo>
                            <a:pt x="15" y="19"/>
                          </a:lnTo>
                          <a:lnTo>
                            <a:pt x="14" y="15"/>
                          </a:lnTo>
                          <a:lnTo>
                            <a:pt x="2" y="15"/>
                          </a:lnTo>
                        </a:path>
                      </a:pathLst>
                    </a:custGeom>
                    <a:noFill/>
                    <a:ln w="4763">
                      <a:solidFill>
                        <a:srgbClr val="6E6E6E"/>
                      </a:solidFill>
                      <a:prstDash val="solid"/>
                      <a:round/>
                      <a:headEnd/>
                      <a:tailEnd/>
                    </a:ln>
                  </p:spPr>
                  <p:txBody>
                    <a:bodyPr/>
                    <a:lstStyle/>
                    <a:p>
                      <a:endParaRPr lang="en-US" dirty="0"/>
                    </a:p>
                  </p:txBody>
                </p:sp>
                <p:sp>
                  <p:nvSpPr>
                    <p:cNvPr id="200" name="Freeform 199"/>
                    <p:cNvSpPr>
                      <a:spLocks/>
                    </p:cNvSpPr>
                    <p:nvPr/>
                  </p:nvSpPr>
                  <p:spPr bwMode="auto">
                    <a:xfrm>
                      <a:off x="4897438" y="941210"/>
                      <a:ext cx="398462" cy="95250"/>
                    </a:xfrm>
                    <a:custGeom>
                      <a:avLst/>
                      <a:gdLst>
                        <a:gd name="T0" fmla="*/ 2147483647 w 461"/>
                        <a:gd name="T1" fmla="*/ 2147483647 h 111"/>
                        <a:gd name="T2" fmla="*/ 2147483647 w 461"/>
                        <a:gd name="T3" fmla="*/ 2147483647 h 111"/>
                        <a:gd name="T4" fmla="*/ 2147483647 w 461"/>
                        <a:gd name="T5" fmla="*/ 2147483647 h 111"/>
                        <a:gd name="T6" fmla="*/ 2147483647 w 461"/>
                        <a:gd name="T7" fmla="*/ 2147483647 h 111"/>
                        <a:gd name="T8" fmla="*/ 2147483647 w 461"/>
                        <a:gd name="T9" fmla="*/ 2147483647 h 111"/>
                        <a:gd name="T10" fmla="*/ 2147483647 w 461"/>
                        <a:gd name="T11" fmla="*/ 2147483647 h 111"/>
                        <a:gd name="T12" fmla="*/ 2147483647 w 461"/>
                        <a:gd name="T13" fmla="*/ 2147483647 h 111"/>
                        <a:gd name="T14" fmla="*/ 2147483647 w 461"/>
                        <a:gd name="T15" fmla="*/ 2147483647 h 111"/>
                        <a:gd name="T16" fmla="*/ 2147483647 w 461"/>
                        <a:gd name="T17" fmla="*/ 2147483647 h 111"/>
                        <a:gd name="T18" fmla="*/ 2147483647 w 461"/>
                        <a:gd name="T19" fmla="*/ 2147483647 h 111"/>
                        <a:gd name="T20" fmla="*/ 2147483647 w 461"/>
                        <a:gd name="T21" fmla="*/ 2147483647 h 111"/>
                        <a:gd name="T22" fmla="*/ 2147483647 w 461"/>
                        <a:gd name="T23" fmla="*/ 2147483647 h 111"/>
                        <a:gd name="T24" fmla="*/ 2147483647 w 461"/>
                        <a:gd name="T25" fmla="*/ 2147483647 h 111"/>
                        <a:gd name="T26" fmla="*/ 2147483647 w 461"/>
                        <a:gd name="T27" fmla="*/ 2147483647 h 111"/>
                        <a:gd name="T28" fmla="*/ 2147483647 w 461"/>
                        <a:gd name="T29" fmla="*/ 2147483647 h 111"/>
                        <a:gd name="T30" fmla="*/ 2147483647 w 461"/>
                        <a:gd name="T31" fmla="*/ 2147483647 h 111"/>
                        <a:gd name="T32" fmla="*/ 2147483647 w 461"/>
                        <a:gd name="T33" fmla="*/ 2147483647 h 111"/>
                        <a:gd name="T34" fmla="*/ 2147483647 w 461"/>
                        <a:gd name="T35" fmla="*/ 2147483647 h 111"/>
                        <a:gd name="T36" fmla="*/ 2147483647 w 461"/>
                        <a:gd name="T37" fmla="*/ 2147483647 h 111"/>
                        <a:gd name="T38" fmla="*/ 2147483647 w 461"/>
                        <a:gd name="T39" fmla="*/ 2147483647 h 111"/>
                        <a:gd name="T40" fmla="*/ 2147483647 w 461"/>
                        <a:gd name="T41" fmla="*/ 2147483647 h 111"/>
                        <a:gd name="T42" fmla="*/ 2147483647 w 461"/>
                        <a:gd name="T43" fmla="*/ 2147483647 h 111"/>
                        <a:gd name="T44" fmla="*/ 2147483647 w 461"/>
                        <a:gd name="T45" fmla="*/ 2147483647 h 111"/>
                        <a:gd name="T46" fmla="*/ 2147483647 w 461"/>
                        <a:gd name="T47" fmla="*/ 2147483647 h 111"/>
                        <a:gd name="T48" fmla="*/ 2147483647 w 461"/>
                        <a:gd name="T49" fmla="*/ 2147483647 h 111"/>
                        <a:gd name="T50" fmla="*/ 2147483647 w 461"/>
                        <a:gd name="T51" fmla="*/ 2147483647 h 111"/>
                        <a:gd name="T52" fmla="*/ 2147483647 w 461"/>
                        <a:gd name="T53" fmla="*/ 2147483647 h 111"/>
                        <a:gd name="T54" fmla="*/ 2147483647 w 461"/>
                        <a:gd name="T55" fmla="*/ 2147483647 h 111"/>
                        <a:gd name="T56" fmla="*/ 2147483647 w 461"/>
                        <a:gd name="T57" fmla="*/ 2147483647 h 111"/>
                        <a:gd name="T58" fmla="*/ 2147483647 w 461"/>
                        <a:gd name="T59" fmla="*/ 2147483647 h 111"/>
                        <a:gd name="T60" fmla="*/ 2147483647 w 461"/>
                        <a:gd name="T61" fmla="*/ 2147483647 h 111"/>
                        <a:gd name="T62" fmla="*/ 2147483647 w 461"/>
                        <a:gd name="T63" fmla="*/ 2147483647 h 111"/>
                        <a:gd name="T64" fmla="*/ 2147483647 w 461"/>
                        <a:gd name="T65" fmla="*/ 2147483647 h 111"/>
                        <a:gd name="T66" fmla="*/ 2147483647 w 461"/>
                        <a:gd name="T67" fmla="*/ 2147483647 h 111"/>
                        <a:gd name="T68" fmla="*/ 2147483647 w 461"/>
                        <a:gd name="T69" fmla="*/ 2147483647 h 111"/>
                        <a:gd name="T70" fmla="*/ 2147483647 w 461"/>
                        <a:gd name="T71" fmla="*/ 2147483647 h 111"/>
                        <a:gd name="T72" fmla="*/ 2147483647 w 461"/>
                        <a:gd name="T73" fmla="*/ 2147483647 h 111"/>
                        <a:gd name="T74" fmla="*/ 2147483647 w 461"/>
                        <a:gd name="T75" fmla="*/ 2147483647 h 111"/>
                        <a:gd name="T76" fmla="*/ 2147483647 w 461"/>
                        <a:gd name="T77" fmla="*/ 2147483647 h 111"/>
                        <a:gd name="T78" fmla="*/ 2147483647 w 461"/>
                        <a:gd name="T79" fmla="*/ 2147483647 h 111"/>
                        <a:gd name="T80" fmla="*/ 2147483647 w 461"/>
                        <a:gd name="T81" fmla="*/ 2147483647 h 111"/>
                        <a:gd name="T82" fmla="*/ 2147483647 w 461"/>
                        <a:gd name="T83" fmla="*/ 2147483647 h 111"/>
                        <a:gd name="T84" fmla="*/ 2147483647 w 461"/>
                        <a:gd name="T85" fmla="*/ 2147483647 h 111"/>
                        <a:gd name="T86" fmla="*/ 2147483647 w 461"/>
                        <a:gd name="T87" fmla="*/ 2147483647 h 111"/>
                        <a:gd name="T88" fmla="*/ 2147483647 w 461"/>
                        <a:gd name="T89" fmla="*/ 2147483647 h 111"/>
                        <a:gd name="T90" fmla="*/ 2147483647 w 461"/>
                        <a:gd name="T91" fmla="*/ 2147483647 h 111"/>
                        <a:gd name="T92" fmla="*/ 2147483647 w 461"/>
                        <a:gd name="T93" fmla="*/ 2147483647 h 111"/>
                        <a:gd name="T94" fmla="*/ 2147483647 w 461"/>
                        <a:gd name="T95" fmla="*/ 2147483647 h 111"/>
                        <a:gd name="T96" fmla="*/ 2147483647 w 461"/>
                        <a:gd name="T97" fmla="*/ 2147483647 h 111"/>
                        <a:gd name="T98" fmla="*/ 2147483647 w 461"/>
                        <a:gd name="T99" fmla="*/ 2147483647 h 111"/>
                        <a:gd name="T100" fmla="*/ 2147483647 w 461"/>
                        <a:gd name="T101" fmla="*/ 2147483647 h 111"/>
                        <a:gd name="T102" fmla="*/ 2147483647 w 461"/>
                        <a:gd name="T103" fmla="*/ 2147483647 h 111"/>
                        <a:gd name="T104" fmla="*/ 2147483647 w 461"/>
                        <a:gd name="T105" fmla="*/ 2147483647 h 111"/>
                        <a:gd name="T106" fmla="*/ 2147483647 w 461"/>
                        <a:gd name="T107" fmla="*/ 2147483647 h 111"/>
                        <a:gd name="T108" fmla="*/ 2147483647 w 461"/>
                        <a:gd name="T109" fmla="*/ 2147483647 h 111"/>
                        <a:gd name="T110" fmla="*/ 2147483647 w 461"/>
                        <a:gd name="T111" fmla="*/ 2147483647 h 111"/>
                        <a:gd name="T112" fmla="*/ 2147483647 w 461"/>
                        <a:gd name="T113" fmla="*/ 2147483647 h 111"/>
                        <a:gd name="T114" fmla="*/ 2147483647 w 461"/>
                        <a:gd name="T115" fmla="*/ 2147483647 h 111"/>
                        <a:gd name="T116" fmla="*/ 2147483647 w 461"/>
                        <a:gd name="T117" fmla="*/ 2147483647 h 111"/>
                        <a:gd name="T118" fmla="*/ 2147483647 w 461"/>
                        <a:gd name="T119" fmla="*/ 2147483647 h 111"/>
                        <a:gd name="T120" fmla="*/ 2147483647 w 461"/>
                        <a:gd name="T121" fmla="*/ 2147483647 h 1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61"/>
                        <a:gd name="T184" fmla="*/ 0 h 111"/>
                        <a:gd name="T185" fmla="*/ 461 w 461"/>
                        <a:gd name="T186" fmla="*/ 111 h 1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61" h="111">
                          <a:moveTo>
                            <a:pt x="106" y="36"/>
                          </a:moveTo>
                          <a:lnTo>
                            <a:pt x="87" y="31"/>
                          </a:lnTo>
                          <a:lnTo>
                            <a:pt x="123" y="30"/>
                          </a:lnTo>
                          <a:lnTo>
                            <a:pt x="153" y="26"/>
                          </a:lnTo>
                          <a:lnTo>
                            <a:pt x="84" y="30"/>
                          </a:lnTo>
                          <a:lnTo>
                            <a:pt x="82" y="27"/>
                          </a:lnTo>
                          <a:lnTo>
                            <a:pt x="98" y="27"/>
                          </a:lnTo>
                          <a:lnTo>
                            <a:pt x="88" y="25"/>
                          </a:lnTo>
                          <a:lnTo>
                            <a:pt x="109" y="22"/>
                          </a:lnTo>
                          <a:lnTo>
                            <a:pt x="124" y="22"/>
                          </a:lnTo>
                          <a:lnTo>
                            <a:pt x="113" y="21"/>
                          </a:lnTo>
                          <a:lnTo>
                            <a:pt x="83" y="25"/>
                          </a:lnTo>
                          <a:lnTo>
                            <a:pt x="80" y="23"/>
                          </a:lnTo>
                          <a:lnTo>
                            <a:pt x="97" y="21"/>
                          </a:lnTo>
                          <a:lnTo>
                            <a:pt x="91" y="20"/>
                          </a:lnTo>
                          <a:lnTo>
                            <a:pt x="73" y="22"/>
                          </a:lnTo>
                          <a:lnTo>
                            <a:pt x="68" y="20"/>
                          </a:lnTo>
                          <a:lnTo>
                            <a:pt x="92" y="17"/>
                          </a:lnTo>
                          <a:lnTo>
                            <a:pt x="104" y="18"/>
                          </a:lnTo>
                          <a:lnTo>
                            <a:pt x="107" y="17"/>
                          </a:lnTo>
                          <a:lnTo>
                            <a:pt x="106" y="17"/>
                          </a:lnTo>
                          <a:lnTo>
                            <a:pt x="126" y="14"/>
                          </a:lnTo>
                          <a:lnTo>
                            <a:pt x="137" y="17"/>
                          </a:lnTo>
                          <a:lnTo>
                            <a:pt x="135" y="16"/>
                          </a:lnTo>
                          <a:lnTo>
                            <a:pt x="137" y="15"/>
                          </a:lnTo>
                          <a:lnTo>
                            <a:pt x="147" y="15"/>
                          </a:lnTo>
                          <a:lnTo>
                            <a:pt x="154" y="18"/>
                          </a:lnTo>
                          <a:lnTo>
                            <a:pt x="152" y="16"/>
                          </a:lnTo>
                          <a:lnTo>
                            <a:pt x="164" y="17"/>
                          </a:lnTo>
                          <a:lnTo>
                            <a:pt x="164" y="16"/>
                          </a:lnTo>
                          <a:lnTo>
                            <a:pt x="142" y="12"/>
                          </a:lnTo>
                          <a:lnTo>
                            <a:pt x="158" y="12"/>
                          </a:lnTo>
                          <a:lnTo>
                            <a:pt x="162" y="11"/>
                          </a:lnTo>
                          <a:lnTo>
                            <a:pt x="162" y="10"/>
                          </a:lnTo>
                          <a:lnTo>
                            <a:pt x="157" y="9"/>
                          </a:lnTo>
                          <a:lnTo>
                            <a:pt x="169" y="9"/>
                          </a:lnTo>
                          <a:lnTo>
                            <a:pt x="185" y="11"/>
                          </a:lnTo>
                          <a:lnTo>
                            <a:pt x="188" y="14"/>
                          </a:lnTo>
                          <a:lnTo>
                            <a:pt x="186" y="15"/>
                          </a:lnTo>
                          <a:lnTo>
                            <a:pt x="200" y="15"/>
                          </a:lnTo>
                          <a:lnTo>
                            <a:pt x="193" y="14"/>
                          </a:lnTo>
                          <a:lnTo>
                            <a:pt x="189" y="12"/>
                          </a:lnTo>
                          <a:lnTo>
                            <a:pt x="195" y="11"/>
                          </a:lnTo>
                          <a:lnTo>
                            <a:pt x="229" y="18"/>
                          </a:lnTo>
                          <a:lnTo>
                            <a:pt x="196" y="10"/>
                          </a:lnTo>
                          <a:lnTo>
                            <a:pt x="213" y="8"/>
                          </a:lnTo>
                          <a:lnTo>
                            <a:pt x="205" y="7"/>
                          </a:lnTo>
                          <a:lnTo>
                            <a:pt x="207" y="6"/>
                          </a:lnTo>
                          <a:lnTo>
                            <a:pt x="225" y="8"/>
                          </a:lnTo>
                          <a:lnTo>
                            <a:pt x="218" y="4"/>
                          </a:lnTo>
                          <a:lnTo>
                            <a:pt x="236" y="7"/>
                          </a:lnTo>
                          <a:lnTo>
                            <a:pt x="252" y="6"/>
                          </a:lnTo>
                          <a:lnTo>
                            <a:pt x="237" y="5"/>
                          </a:lnTo>
                          <a:lnTo>
                            <a:pt x="236" y="5"/>
                          </a:lnTo>
                          <a:lnTo>
                            <a:pt x="240" y="4"/>
                          </a:lnTo>
                          <a:lnTo>
                            <a:pt x="232" y="4"/>
                          </a:lnTo>
                          <a:lnTo>
                            <a:pt x="237" y="2"/>
                          </a:lnTo>
                          <a:lnTo>
                            <a:pt x="272" y="4"/>
                          </a:lnTo>
                          <a:lnTo>
                            <a:pt x="283" y="7"/>
                          </a:lnTo>
                          <a:lnTo>
                            <a:pt x="277" y="9"/>
                          </a:lnTo>
                          <a:lnTo>
                            <a:pt x="289" y="7"/>
                          </a:lnTo>
                          <a:lnTo>
                            <a:pt x="287" y="7"/>
                          </a:lnTo>
                          <a:lnTo>
                            <a:pt x="271" y="1"/>
                          </a:lnTo>
                          <a:lnTo>
                            <a:pt x="289" y="1"/>
                          </a:lnTo>
                          <a:lnTo>
                            <a:pt x="308" y="1"/>
                          </a:lnTo>
                          <a:lnTo>
                            <a:pt x="324" y="6"/>
                          </a:lnTo>
                          <a:lnTo>
                            <a:pt x="316" y="2"/>
                          </a:lnTo>
                          <a:lnTo>
                            <a:pt x="330" y="0"/>
                          </a:lnTo>
                          <a:lnTo>
                            <a:pt x="343" y="0"/>
                          </a:lnTo>
                          <a:lnTo>
                            <a:pt x="339" y="1"/>
                          </a:lnTo>
                          <a:lnTo>
                            <a:pt x="341" y="2"/>
                          </a:lnTo>
                          <a:lnTo>
                            <a:pt x="349" y="4"/>
                          </a:lnTo>
                          <a:lnTo>
                            <a:pt x="343" y="1"/>
                          </a:lnTo>
                          <a:lnTo>
                            <a:pt x="358" y="0"/>
                          </a:lnTo>
                          <a:lnTo>
                            <a:pt x="405" y="2"/>
                          </a:lnTo>
                          <a:lnTo>
                            <a:pt x="372" y="7"/>
                          </a:lnTo>
                          <a:lnTo>
                            <a:pt x="411" y="4"/>
                          </a:lnTo>
                          <a:lnTo>
                            <a:pt x="416" y="5"/>
                          </a:lnTo>
                          <a:lnTo>
                            <a:pt x="416" y="4"/>
                          </a:lnTo>
                          <a:lnTo>
                            <a:pt x="422" y="2"/>
                          </a:lnTo>
                          <a:lnTo>
                            <a:pt x="425" y="5"/>
                          </a:lnTo>
                          <a:lnTo>
                            <a:pt x="437" y="4"/>
                          </a:lnTo>
                          <a:lnTo>
                            <a:pt x="432" y="6"/>
                          </a:lnTo>
                          <a:lnTo>
                            <a:pt x="442" y="7"/>
                          </a:lnTo>
                          <a:lnTo>
                            <a:pt x="434" y="9"/>
                          </a:lnTo>
                          <a:lnTo>
                            <a:pt x="457" y="9"/>
                          </a:lnTo>
                          <a:lnTo>
                            <a:pt x="461" y="10"/>
                          </a:lnTo>
                          <a:lnTo>
                            <a:pt x="460" y="12"/>
                          </a:lnTo>
                          <a:lnTo>
                            <a:pt x="415" y="19"/>
                          </a:lnTo>
                          <a:lnTo>
                            <a:pt x="390" y="21"/>
                          </a:lnTo>
                          <a:lnTo>
                            <a:pt x="362" y="21"/>
                          </a:lnTo>
                          <a:lnTo>
                            <a:pt x="351" y="19"/>
                          </a:lnTo>
                          <a:lnTo>
                            <a:pt x="358" y="22"/>
                          </a:lnTo>
                          <a:lnTo>
                            <a:pt x="382" y="22"/>
                          </a:lnTo>
                          <a:lnTo>
                            <a:pt x="332" y="27"/>
                          </a:lnTo>
                          <a:lnTo>
                            <a:pt x="340" y="27"/>
                          </a:lnTo>
                          <a:lnTo>
                            <a:pt x="334" y="28"/>
                          </a:lnTo>
                          <a:lnTo>
                            <a:pt x="393" y="22"/>
                          </a:lnTo>
                          <a:lnTo>
                            <a:pt x="408" y="22"/>
                          </a:lnTo>
                          <a:lnTo>
                            <a:pt x="408" y="23"/>
                          </a:lnTo>
                          <a:lnTo>
                            <a:pt x="362" y="31"/>
                          </a:lnTo>
                          <a:lnTo>
                            <a:pt x="331" y="39"/>
                          </a:lnTo>
                          <a:lnTo>
                            <a:pt x="320" y="40"/>
                          </a:lnTo>
                          <a:lnTo>
                            <a:pt x="322" y="41"/>
                          </a:lnTo>
                          <a:lnTo>
                            <a:pt x="319" y="42"/>
                          </a:lnTo>
                          <a:lnTo>
                            <a:pt x="298" y="43"/>
                          </a:lnTo>
                          <a:lnTo>
                            <a:pt x="291" y="41"/>
                          </a:lnTo>
                          <a:lnTo>
                            <a:pt x="296" y="43"/>
                          </a:lnTo>
                          <a:lnTo>
                            <a:pt x="289" y="45"/>
                          </a:lnTo>
                          <a:lnTo>
                            <a:pt x="313" y="43"/>
                          </a:lnTo>
                          <a:lnTo>
                            <a:pt x="299" y="46"/>
                          </a:lnTo>
                          <a:lnTo>
                            <a:pt x="305" y="47"/>
                          </a:lnTo>
                          <a:lnTo>
                            <a:pt x="299" y="49"/>
                          </a:lnTo>
                          <a:lnTo>
                            <a:pt x="283" y="51"/>
                          </a:lnTo>
                          <a:lnTo>
                            <a:pt x="276" y="48"/>
                          </a:lnTo>
                          <a:lnTo>
                            <a:pt x="254" y="48"/>
                          </a:lnTo>
                          <a:lnTo>
                            <a:pt x="270" y="49"/>
                          </a:lnTo>
                          <a:lnTo>
                            <a:pt x="271" y="52"/>
                          </a:lnTo>
                          <a:lnTo>
                            <a:pt x="247" y="53"/>
                          </a:lnTo>
                          <a:lnTo>
                            <a:pt x="246" y="54"/>
                          </a:lnTo>
                          <a:lnTo>
                            <a:pt x="242" y="56"/>
                          </a:lnTo>
                          <a:lnTo>
                            <a:pt x="219" y="52"/>
                          </a:lnTo>
                          <a:lnTo>
                            <a:pt x="231" y="56"/>
                          </a:lnTo>
                          <a:lnTo>
                            <a:pt x="215" y="54"/>
                          </a:lnTo>
                          <a:lnTo>
                            <a:pt x="215" y="57"/>
                          </a:lnTo>
                          <a:lnTo>
                            <a:pt x="204" y="56"/>
                          </a:lnTo>
                          <a:lnTo>
                            <a:pt x="248" y="58"/>
                          </a:lnTo>
                          <a:lnTo>
                            <a:pt x="242" y="59"/>
                          </a:lnTo>
                          <a:lnTo>
                            <a:pt x="244" y="61"/>
                          </a:lnTo>
                          <a:lnTo>
                            <a:pt x="226" y="58"/>
                          </a:lnTo>
                          <a:lnTo>
                            <a:pt x="198" y="59"/>
                          </a:lnTo>
                          <a:lnTo>
                            <a:pt x="224" y="60"/>
                          </a:lnTo>
                          <a:lnTo>
                            <a:pt x="188" y="60"/>
                          </a:lnTo>
                          <a:lnTo>
                            <a:pt x="203" y="61"/>
                          </a:lnTo>
                          <a:lnTo>
                            <a:pt x="191" y="66"/>
                          </a:lnTo>
                          <a:lnTo>
                            <a:pt x="201" y="62"/>
                          </a:lnTo>
                          <a:lnTo>
                            <a:pt x="215" y="61"/>
                          </a:lnTo>
                          <a:lnTo>
                            <a:pt x="227" y="62"/>
                          </a:lnTo>
                          <a:lnTo>
                            <a:pt x="217" y="64"/>
                          </a:lnTo>
                          <a:lnTo>
                            <a:pt x="238" y="64"/>
                          </a:lnTo>
                          <a:lnTo>
                            <a:pt x="234" y="69"/>
                          </a:lnTo>
                          <a:lnTo>
                            <a:pt x="229" y="70"/>
                          </a:lnTo>
                          <a:lnTo>
                            <a:pt x="207" y="70"/>
                          </a:lnTo>
                          <a:lnTo>
                            <a:pt x="226" y="72"/>
                          </a:lnTo>
                          <a:lnTo>
                            <a:pt x="216" y="75"/>
                          </a:lnTo>
                          <a:lnTo>
                            <a:pt x="199" y="74"/>
                          </a:lnTo>
                          <a:lnTo>
                            <a:pt x="215" y="77"/>
                          </a:lnTo>
                          <a:lnTo>
                            <a:pt x="208" y="79"/>
                          </a:lnTo>
                          <a:lnTo>
                            <a:pt x="178" y="79"/>
                          </a:lnTo>
                          <a:lnTo>
                            <a:pt x="174" y="80"/>
                          </a:lnTo>
                          <a:lnTo>
                            <a:pt x="178" y="85"/>
                          </a:lnTo>
                          <a:lnTo>
                            <a:pt x="159" y="90"/>
                          </a:lnTo>
                          <a:lnTo>
                            <a:pt x="134" y="90"/>
                          </a:lnTo>
                          <a:lnTo>
                            <a:pt x="124" y="84"/>
                          </a:lnTo>
                          <a:lnTo>
                            <a:pt x="125" y="87"/>
                          </a:lnTo>
                          <a:lnTo>
                            <a:pt x="122" y="88"/>
                          </a:lnTo>
                          <a:lnTo>
                            <a:pt x="128" y="90"/>
                          </a:lnTo>
                          <a:lnTo>
                            <a:pt x="115" y="90"/>
                          </a:lnTo>
                          <a:lnTo>
                            <a:pt x="116" y="93"/>
                          </a:lnTo>
                          <a:lnTo>
                            <a:pt x="129" y="91"/>
                          </a:lnTo>
                          <a:lnTo>
                            <a:pt x="139" y="92"/>
                          </a:lnTo>
                          <a:lnTo>
                            <a:pt x="134" y="94"/>
                          </a:lnTo>
                          <a:lnTo>
                            <a:pt x="149" y="92"/>
                          </a:lnTo>
                          <a:lnTo>
                            <a:pt x="153" y="94"/>
                          </a:lnTo>
                          <a:lnTo>
                            <a:pt x="145" y="96"/>
                          </a:lnTo>
                          <a:lnTo>
                            <a:pt x="152" y="99"/>
                          </a:lnTo>
                          <a:lnTo>
                            <a:pt x="160" y="95"/>
                          </a:lnTo>
                          <a:lnTo>
                            <a:pt x="165" y="96"/>
                          </a:lnTo>
                          <a:lnTo>
                            <a:pt x="162" y="102"/>
                          </a:lnTo>
                          <a:lnTo>
                            <a:pt x="149" y="105"/>
                          </a:lnTo>
                          <a:lnTo>
                            <a:pt x="147" y="103"/>
                          </a:lnTo>
                          <a:lnTo>
                            <a:pt x="135" y="108"/>
                          </a:lnTo>
                          <a:lnTo>
                            <a:pt x="108" y="111"/>
                          </a:lnTo>
                          <a:lnTo>
                            <a:pt x="117" y="105"/>
                          </a:lnTo>
                          <a:lnTo>
                            <a:pt x="102" y="104"/>
                          </a:lnTo>
                          <a:lnTo>
                            <a:pt x="108" y="101"/>
                          </a:lnTo>
                          <a:lnTo>
                            <a:pt x="101" y="102"/>
                          </a:lnTo>
                          <a:lnTo>
                            <a:pt x="102" y="103"/>
                          </a:lnTo>
                          <a:lnTo>
                            <a:pt x="97" y="106"/>
                          </a:lnTo>
                          <a:lnTo>
                            <a:pt x="87" y="105"/>
                          </a:lnTo>
                          <a:lnTo>
                            <a:pt x="87" y="100"/>
                          </a:lnTo>
                          <a:lnTo>
                            <a:pt x="85" y="101"/>
                          </a:lnTo>
                          <a:lnTo>
                            <a:pt x="84" y="105"/>
                          </a:lnTo>
                          <a:lnTo>
                            <a:pt x="74" y="102"/>
                          </a:lnTo>
                          <a:lnTo>
                            <a:pt x="71" y="105"/>
                          </a:lnTo>
                          <a:lnTo>
                            <a:pt x="61" y="104"/>
                          </a:lnTo>
                          <a:lnTo>
                            <a:pt x="67" y="108"/>
                          </a:lnTo>
                          <a:lnTo>
                            <a:pt x="55" y="109"/>
                          </a:lnTo>
                          <a:lnTo>
                            <a:pt x="41" y="106"/>
                          </a:lnTo>
                          <a:lnTo>
                            <a:pt x="45" y="104"/>
                          </a:lnTo>
                          <a:lnTo>
                            <a:pt x="43" y="102"/>
                          </a:lnTo>
                          <a:lnTo>
                            <a:pt x="44" y="104"/>
                          </a:lnTo>
                          <a:lnTo>
                            <a:pt x="35" y="106"/>
                          </a:lnTo>
                          <a:lnTo>
                            <a:pt x="29" y="105"/>
                          </a:lnTo>
                          <a:lnTo>
                            <a:pt x="30" y="102"/>
                          </a:lnTo>
                          <a:lnTo>
                            <a:pt x="26" y="106"/>
                          </a:lnTo>
                          <a:lnTo>
                            <a:pt x="23" y="108"/>
                          </a:lnTo>
                          <a:lnTo>
                            <a:pt x="13" y="106"/>
                          </a:lnTo>
                          <a:lnTo>
                            <a:pt x="16" y="104"/>
                          </a:lnTo>
                          <a:lnTo>
                            <a:pt x="20" y="99"/>
                          </a:lnTo>
                          <a:lnTo>
                            <a:pt x="15" y="101"/>
                          </a:lnTo>
                          <a:lnTo>
                            <a:pt x="15" y="103"/>
                          </a:lnTo>
                          <a:lnTo>
                            <a:pt x="11" y="106"/>
                          </a:lnTo>
                          <a:lnTo>
                            <a:pt x="13" y="103"/>
                          </a:lnTo>
                          <a:lnTo>
                            <a:pt x="6" y="106"/>
                          </a:lnTo>
                          <a:lnTo>
                            <a:pt x="0" y="103"/>
                          </a:lnTo>
                          <a:lnTo>
                            <a:pt x="5" y="101"/>
                          </a:lnTo>
                          <a:lnTo>
                            <a:pt x="6" y="99"/>
                          </a:lnTo>
                          <a:lnTo>
                            <a:pt x="25" y="94"/>
                          </a:lnTo>
                          <a:lnTo>
                            <a:pt x="51" y="92"/>
                          </a:lnTo>
                          <a:lnTo>
                            <a:pt x="45" y="92"/>
                          </a:lnTo>
                          <a:lnTo>
                            <a:pt x="50" y="91"/>
                          </a:lnTo>
                          <a:lnTo>
                            <a:pt x="46" y="90"/>
                          </a:lnTo>
                          <a:lnTo>
                            <a:pt x="52" y="90"/>
                          </a:lnTo>
                          <a:lnTo>
                            <a:pt x="41" y="90"/>
                          </a:lnTo>
                          <a:lnTo>
                            <a:pt x="44" y="87"/>
                          </a:lnTo>
                          <a:lnTo>
                            <a:pt x="40" y="84"/>
                          </a:lnTo>
                          <a:lnTo>
                            <a:pt x="45" y="81"/>
                          </a:lnTo>
                          <a:lnTo>
                            <a:pt x="66" y="81"/>
                          </a:lnTo>
                          <a:lnTo>
                            <a:pt x="71" y="83"/>
                          </a:lnTo>
                          <a:lnTo>
                            <a:pt x="67" y="89"/>
                          </a:lnTo>
                          <a:lnTo>
                            <a:pt x="83" y="91"/>
                          </a:lnTo>
                          <a:lnTo>
                            <a:pt x="84" y="89"/>
                          </a:lnTo>
                          <a:lnTo>
                            <a:pt x="97" y="90"/>
                          </a:lnTo>
                          <a:lnTo>
                            <a:pt x="94" y="88"/>
                          </a:lnTo>
                          <a:lnTo>
                            <a:pt x="105" y="85"/>
                          </a:lnTo>
                          <a:lnTo>
                            <a:pt x="125" y="78"/>
                          </a:lnTo>
                          <a:lnTo>
                            <a:pt x="121" y="78"/>
                          </a:lnTo>
                          <a:lnTo>
                            <a:pt x="97" y="87"/>
                          </a:lnTo>
                          <a:lnTo>
                            <a:pt x="85" y="87"/>
                          </a:lnTo>
                          <a:lnTo>
                            <a:pt x="83" y="85"/>
                          </a:lnTo>
                          <a:lnTo>
                            <a:pt x="92" y="83"/>
                          </a:lnTo>
                          <a:lnTo>
                            <a:pt x="82" y="85"/>
                          </a:lnTo>
                          <a:lnTo>
                            <a:pt x="80" y="83"/>
                          </a:lnTo>
                          <a:lnTo>
                            <a:pt x="85" y="81"/>
                          </a:lnTo>
                          <a:lnTo>
                            <a:pt x="81" y="81"/>
                          </a:lnTo>
                          <a:lnTo>
                            <a:pt x="96" y="80"/>
                          </a:lnTo>
                          <a:lnTo>
                            <a:pt x="78" y="80"/>
                          </a:lnTo>
                          <a:lnTo>
                            <a:pt x="99" y="77"/>
                          </a:lnTo>
                          <a:lnTo>
                            <a:pt x="92" y="75"/>
                          </a:lnTo>
                          <a:lnTo>
                            <a:pt x="104" y="75"/>
                          </a:lnTo>
                          <a:lnTo>
                            <a:pt x="93" y="74"/>
                          </a:lnTo>
                          <a:lnTo>
                            <a:pt x="101" y="72"/>
                          </a:lnTo>
                          <a:lnTo>
                            <a:pt x="97" y="72"/>
                          </a:lnTo>
                          <a:lnTo>
                            <a:pt x="105" y="69"/>
                          </a:lnTo>
                          <a:lnTo>
                            <a:pt x="84" y="77"/>
                          </a:lnTo>
                          <a:lnTo>
                            <a:pt x="73" y="77"/>
                          </a:lnTo>
                          <a:lnTo>
                            <a:pt x="85" y="72"/>
                          </a:lnTo>
                          <a:lnTo>
                            <a:pt x="67" y="77"/>
                          </a:lnTo>
                          <a:lnTo>
                            <a:pt x="58" y="77"/>
                          </a:lnTo>
                          <a:lnTo>
                            <a:pt x="65" y="75"/>
                          </a:lnTo>
                          <a:lnTo>
                            <a:pt x="62" y="73"/>
                          </a:lnTo>
                          <a:lnTo>
                            <a:pt x="64" y="71"/>
                          </a:lnTo>
                          <a:lnTo>
                            <a:pt x="75" y="69"/>
                          </a:lnTo>
                          <a:lnTo>
                            <a:pt x="72" y="69"/>
                          </a:lnTo>
                          <a:lnTo>
                            <a:pt x="83" y="64"/>
                          </a:lnTo>
                          <a:lnTo>
                            <a:pt x="105" y="63"/>
                          </a:lnTo>
                          <a:lnTo>
                            <a:pt x="135" y="69"/>
                          </a:lnTo>
                          <a:lnTo>
                            <a:pt x="134" y="67"/>
                          </a:lnTo>
                          <a:lnTo>
                            <a:pt x="138" y="66"/>
                          </a:lnTo>
                          <a:lnTo>
                            <a:pt x="127" y="64"/>
                          </a:lnTo>
                          <a:lnTo>
                            <a:pt x="147" y="64"/>
                          </a:lnTo>
                          <a:lnTo>
                            <a:pt x="154" y="61"/>
                          </a:lnTo>
                          <a:lnTo>
                            <a:pt x="137" y="63"/>
                          </a:lnTo>
                          <a:lnTo>
                            <a:pt x="112" y="61"/>
                          </a:lnTo>
                          <a:lnTo>
                            <a:pt x="116" y="59"/>
                          </a:lnTo>
                          <a:lnTo>
                            <a:pt x="129" y="61"/>
                          </a:lnTo>
                          <a:lnTo>
                            <a:pt x="119" y="59"/>
                          </a:lnTo>
                          <a:lnTo>
                            <a:pt x="118" y="51"/>
                          </a:lnTo>
                          <a:lnTo>
                            <a:pt x="103" y="49"/>
                          </a:lnTo>
                          <a:lnTo>
                            <a:pt x="108" y="46"/>
                          </a:lnTo>
                          <a:lnTo>
                            <a:pt x="122" y="47"/>
                          </a:lnTo>
                          <a:lnTo>
                            <a:pt x="107" y="45"/>
                          </a:lnTo>
                          <a:lnTo>
                            <a:pt x="107" y="43"/>
                          </a:lnTo>
                          <a:lnTo>
                            <a:pt x="113" y="40"/>
                          </a:lnTo>
                          <a:lnTo>
                            <a:pt x="146" y="41"/>
                          </a:lnTo>
                          <a:lnTo>
                            <a:pt x="160" y="48"/>
                          </a:lnTo>
                          <a:lnTo>
                            <a:pt x="160" y="52"/>
                          </a:lnTo>
                          <a:lnTo>
                            <a:pt x="188" y="50"/>
                          </a:lnTo>
                          <a:lnTo>
                            <a:pt x="167" y="50"/>
                          </a:lnTo>
                          <a:lnTo>
                            <a:pt x="167" y="47"/>
                          </a:lnTo>
                          <a:lnTo>
                            <a:pt x="170" y="47"/>
                          </a:lnTo>
                          <a:lnTo>
                            <a:pt x="156" y="40"/>
                          </a:lnTo>
                          <a:lnTo>
                            <a:pt x="225" y="37"/>
                          </a:lnTo>
                          <a:lnTo>
                            <a:pt x="201" y="36"/>
                          </a:lnTo>
                          <a:lnTo>
                            <a:pt x="248" y="32"/>
                          </a:lnTo>
                          <a:lnTo>
                            <a:pt x="218" y="31"/>
                          </a:lnTo>
                          <a:lnTo>
                            <a:pt x="229" y="28"/>
                          </a:lnTo>
                          <a:lnTo>
                            <a:pt x="254" y="23"/>
                          </a:lnTo>
                          <a:lnTo>
                            <a:pt x="224" y="28"/>
                          </a:lnTo>
                          <a:lnTo>
                            <a:pt x="216" y="27"/>
                          </a:lnTo>
                          <a:lnTo>
                            <a:pt x="220" y="29"/>
                          </a:lnTo>
                          <a:lnTo>
                            <a:pt x="209" y="32"/>
                          </a:lnTo>
                          <a:lnTo>
                            <a:pt x="181" y="36"/>
                          </a:lnTo>
                          <a:lnTo>
                            <a:pt x="159" y="37"/>
                          </a:lnTo>
                          <a:lnTo>
                            <a:pt x="181" y="32"/>
                          </a:lnTo>
                          <a:lnTo>
                            <a:pt x="159" y="35"/>
                          </a:lnTo>
                          <a:lnTo>
                            <a:pt x="157" y="33"/>
                          </a:lnTo>
                          <a:lnTo>
                            <a:pt x="163" y="32"/>
                          </a:lnTo>
                          <a:lnTo>
                            <a:pt x="154" y="33"/>
                          </a:lnTo>
                          <a:lnTo>
                            <a:pt x="154" y="36"/>
                          </a:lnTo>
                          <a:lnTo>
                            <a:pt x="149" y="37"/>
                          </a:lnTo>
                          <a:lnTo>
                            <a:pt x="115" y="36"/>
                          </a:lnTo>
                          <a:lnTo>
                            <a:pt x="136" y="30"/>
                          </a:lnTo>
                          <a:lnTo>
                            <a:pt x="179" y="27"/>
                          </a:lnTo>
                          <a:lnTo>
                            <a:pt x="136" y="29"/>
                          </a:lnTo>
                          <a:lnTo>
                            <a:pt x="106" y="36"/>
                          </a:lnTo>
                        </a:path>
                      </a:pathLst>
                    </a:custGeom>
                    <a:noFill/>
                    <a:ln w="4763">
                      <a:solidFill>
                        <a:srgbClr val="6E6E6E"/>
                      </a:solidFill>
                      <a:prstDash val="solid"/>
                      <a:round/>
                      <a:headEnd/>
                      <a:tailEnd/>
                    </a:ln>
                  </p:spPr>
                  <p:txBody>
                    <a:bodyPr/>
                    <a:lstStyle/>
                    <a:p>
                      <a:endParaRPr lang="en-US" dirty="0"/>
                    </a:p>
                  </p:txBody>
                </p:sp>
                <p:sp>
                  <p:nvSpPr>
                    <p:cNvPr id="201" name="Freeform 200"/>
                    <p:cNvSpPr>
                      <a:spLocks/>
                    </p:cNvSpPr>
                    <p:nvPr/>
                  </p:nvSpPr>
                  <p:spPr bwMode="auto">
                    <a:xfrm>
                      <a:off x="4875213" y="961847"/>
                      <a:ext cx="120650" cy="46038"/>
                    </a:xfrm>
                    <a:custGeom>
                      <a:avLst/>
                      <a:gdLst>
                        <a:gd name="T0" fmla="*/ 2147483647 w 139"/>
                        <a:gd name="T1" fmla="*/ 2147483647 h 52"/>
                        <a:gd name="T2" fmla="*/ 2147483647 w 139"/>
                        <a:gd name="T3" fmla="*/ 2147483647 h 52"/>
                        <a:gd name="T4" fmla="*/ 2147483647 w 139"/>
                        <a:gd name="T5" fmla="*/ 2147483647 h 52"/>
                        <a:gd name="T6" fmla="*/ 2147483647 w 139"/>
                        <a:gd name="T7" fmla="*/ 2147483647 h 52"/>
                        <a:gd name="T8" fmla="*/ 2147483647 w 139"/>
                        <a:gd name="T9" fmla="*/ 2147483647 h 52"/>
                        <a:gd name="T10" fmla="*/ 2147483647 w 139"/>
                        <a:gd name="T11" fmla="*/ 2147483647 h 52"/>
                        <a:gd name="T12" fmla="*/ 2147483647 w 139"/>
                        <a:gd name="T13" fmla="*/ 2147483647 h 52"/>
                        <a:gd name="T14" fmla="*/ 2147483647 w 139"/>
                        <a:gd name="T15" fmla="*/ 2147483647 h 52"/>
                        <a:gd name="T16" fmla="*/ 2147483647 w 139"/>
                        <a:gd name="T17" fmla="*/ 2147483647 h 52"/>
                        <a:gd name="T18" fmla="*/ 2147483647 w 139"/>
                        <a:gd name="T19" fmla="*/ 2147483647 h 52"/>
                        <a:gd name="T20" fmla="*/ 2147483647 w 139"/>
                        <a:gd name="T21" fmla="*/ 2147483647 h 52"/>
                        <a:gd name="T22" fmla="*/ 2147483647 w 139"/>
                        <a:gd name="T23" fmla="*/ 2147483647 h 52"/>
                        <a:gd name="T24" fmla="*/ 2147483647 w 139"/>
                        <a:gd name="T25" fmla="*/ 2147483647 h 52"/>
                        <a:gd name="T26" fmla="*/ 2147483647 w 139"/>
                        <a:gd name="T27" fmla="*/ 2147483647 h 52"/>
                        <a:gd name="T28" fmla="*/ 2147483647 w 139"/>
                        <a:gd name="T29" fmla="*/ 2147483647 h 52"/>
                        <a:gd name="T30" fmla="*/ 2147483647 w 139"/>
                        <a:gd name="T31" fmla="*/ 2147483647 h 52"/>
                        <a:gd name="T32" fmla="*/ 0 w 139"/>
                        <a:gd name="T33" fmla="*/ 2147483647 h 52"/>
                        <a:gd name="T34" fmla="*/ 2147483647 w 139"/>
                        <a:gd name="T35" fmla="*/ 2147483647 h 52"/>
                        <a:gd name="T36" fmla="*/ 2147483647 w 139"/>
                        <a:gd name="T37" fmla="*/ 2147483647 h 52"/>
                        <a:gd name="T38" fmla="*/ 2147483647 w 139"/>
                        <a:gd name="T39" fmla="*/ 2147483647 h 52"/>
                        <a:gd name="T40" fmla="*/ 2147483647 w 139"/>
                        <a:gd name="T41" fmla="*/ 2147483647 h 52"/>
                        <a:gd name="T42" fmla="*/ 2147483647 w 139"/>
                        <a:gd name="T43" fmla="*/ 2147483647 h 52"/>
                        <a:gd name="T44" fmla="*/ 2147483647 w 139"/>
                        <a:gd name="T45" fmla="*/ 2147483647 h 52"/>
                        <a:gd name="T46" fmla="*/ 2147483647 w 139"/>
                        <a:gd name="T47" fmla="*/ 2147483647 h 52"/>
                        <a:gd name="T48" fmla="*/ 2147483647 w 139"/>
                        <a:gd name="T49" fmla="*/ 2147483647 h 52"/>
                        <a:gd name="T50" fmla="*/ 2147483647 w 139"/>
                        <a:gd name="T51" fmla="*/ 2147483647 h 52"/>
                        <a:gd name="T52" fmla="*/ 2147483647 w 139"/>
                        <a:gd name="T53" fmla="*/ 2147483647 h 52"/>
                        <a:gd name="T54" fmla="*/ 2147483647 w 139"/>
                        <a:gd name="T55" fmla="*/ 2147483647 h 52"/>
                        <a:gd name="T56" fmla="*/ 2147483647 w 139"/>
                        <a:gd name="T57" fmla="*/ 2147483647 h 52"/>
                        <a:gd name="T58" fmla="*/ 2147483647 w 139"/>
                        <a:gd name="T59" fmla="*/ 2147483647 h 52"/>
                        <a:gd name="T60" fmla="*/ 2147483647 w 139"/>
                        <a:gd name="T61" fmla="*/ 2147483647 h 52"/>
                        <a:gd name="T62" fmla="*/ 2147483647 w 139"/>
                        <a:gd name="T63" fmla="*/ 2147483647 h 52"/>
                        <a:gd name="T64" fmla="*/ 2147483647 w 139"/>
                        <a:gd name="T65" fmla="*/ 2147483647 h 52"/>
                        <a:gd name="T66" fmla="*/ 2147483647 w 139"/>
                        <a:gd name="T67" fmla="*/ 2147483647 h 52"/>
                        <a:gd name="T68" fmla="*/ 2147483647 w 139"/>
                        <a:gd name="T69" fmla="*/ 2147483647 h 52"/>
                        <a:gd name="T70" fmla="*/ 2147483647 w 139"/>
                        <a:gd name="T71" fmla="*/ 2147483647 h 52"/>
                        <a:gd name="T72" fmla="*/ 2147483647 w 139"/>
                        <a:gd name="T73" fmla="*/ 2147483647 h 52"/>
                        <a:gd name="T74" fmla="*/ 2147483647 w 139"/>
                        <a:gd name="T75" fmla="*/ 2147483647 h 52"/>
                        <a:gd name="T76" fmla="*/ 2147483647 w 139"/>
                        <a:gd name="T77" fmla="*/ 2147483647 h 52"/>
                        <a:gd name="T78" fmla="*/ 2147483647 w 139"/>
                        <a:gd name="T79" fmla="*/ 2147483647 h 52"/>
                        <a:gd name="T80" fmla="*/ 2147483647 w 139"/>
                        <a:gd name="T81" fmla="*/ 2147483647 h 52"/>
                        <a:gd name="T82" fmla="*/ 2147483647 w 139"/>
                        <a:gd name="T83" fmla="*/ 2147483647 h 52"/>
                        <a:gd name="T84" fmla="*/ 2147483647 w 139"/>
                        <a:gd name="T85" fmla="*/ 2147483647 h 52"/>
                        <a:gd name="T86" fmla="*/ 2147483647 w 139"/>
                        <a:gd name="T87" fmla="*/ 2147483647 h 52"/>
                        <a:gd name="T88" fmla="*/ 2147483647 w 139"/>
                        <a:gd name="T89" fmla="*/ 2147483647 h 52"/>
                        <a:gd name="T90" fmla="*/ 2147483647 w 139"/>
                        <a:gd name="T91" fmla="*/ 2147483647 h 52"/>
                        <a:gd name="T92" fmla="*/ 2147483647 w 139"/>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9"/>
                        <a:gd name="T142" fmla="*/ 0 h 52"/>
                        <a:gd name="T143" fmla="*/ 139 w 139"/>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9" h="52">
                          <a:moveTo>
                            <a:pt x="66" y="50"/>
                          </a:moveTo>
                          <a:lnTo>
                            <a:pt x="60" y="43"/>
                          </a:lnTo>
                          <a:lnTo>
                            <a:pt x="57" y="45"/>
                          </a:lnTo>
                          <a:lnTo>
                            <a:pt x="57" y="50"/>
                          </a:lnTo>
                          <a:lnTo>
                            <a:pt x="51" y="48"/>
                          </a:lnTo>
                          <a:lnTo>
                            <a:pt x="45" y="48"/>
                          </a:lnTo>
                          <a:lnTo>
                            <a:pt x="48" y="49"/>
                          </a:lnTo>
                          <a:lnTo>
                            <a:pt x="48" y="50"/>
                          </a:lnTo>
                          <a:lnTo>
                            <a:pt x="45" y="52"/>
                          </a:lnTo>
                          <a:lnTo>
                            <a:pt x="25" y="49"/>
                          </a:lnTo>
                          <a:lnTo>
                            <a:pt x="17" y="46"/>
                          </a:lnTo>
                          <a:lnTo>
                            <a:pt x="37" y="44"/>
                          </a:lnTo>
                          <a:lnTo>
                            <a:pt x="16" y="44"/>
                          </a:lnTo>
                          <a:lnTo>
                            <a:pt x="13" y="41"/>
                          </a:lnTo>
                          <a:lnTo>
                            <a:pt x="23" y="41"/>
                          </a:lnTo>
                          <a:lnTo>
                            <a:pt x="11" y="37"/>
                          </a:lnTo>
                          <a:lnTo>
                            <a:pt x="28" y="34"/>
                          </a:lnTo>
                          <a:lnTo>
                            <a:pt x="66" y="33"/>
                          </a:lnTo>
                          <a:lnTo>
                            <a:pt x="44" y="33"/>
                          </a:lnTo>
                          <a:lnTo>
                            <a:pt x="39" y="32"/>
                          </a:lnTo>
                          <a:lnTo>
                            <a:pt x="60" y="31"/>
                          </a:lnTo>
                          <a:lnTo>
                            <a:pt x="37" y="28"/>
                          </a:lnTo>
                          <a:lnTo>
                            <a:pt x="36" y="31"/>
                          </a:lnTo>
                          <a:lnTo>
                            <a:pt x="34" y="31"/>
                          </a:lnTo>
                          <a:lnTo>
                            <a:pt x="34" y="29"/>
                          </a:lnTo>
                          <a:lnTo>
                            <a:pt x="23" y="32"/>
                          </a:lnTo>
                          <a:lnTo>
                            <a:pt x="19" y="29"/>
                          </a:lnTo>
                          <a:lnTo>
                            <a:pt x="6" y="32"/>
                          </a:lnTo>
                          <a:lnTo>
                            <a:pt x="1" y="29"/>
                          </a:lnTo>
                          <a:lnTo>
                            <a:pt x="4" y="27"/>
                          </a:lnTo>
                          <a:lnTo>
                            <a:pt x="19" y="26"/>
                          </a:lnTo>
                          <a:lnTo>
                            <a:pt x="27" y="24"/>
                          </a:lnTo>
                          <a:lnTo>
                            <a:pt x="6" y="26"/>
                          </a:lnTo>
                          <a:lnTo>
                            <a:pt x="0" y="23"/>
                          </a:lnTo>
                          <a:lnTo>
                            <a:pt x="7" y="22"/>
                          </a:lnTo>
                          <a:lnTo>
                            <a:pt x="3" y="21"/>
                          </a:lnTo>
                          <a:lnTo>
                            <a:pt x="7" y="20"/>
                          </a:lnTo>
                          <a:lnTo>
                            <a:pt x="5" y="17"/>
                          </a:lnTo>
                          <a:lnTo>
                            <a:pt x="30" y="21"/>
                          </a:lnTo>
                          <a:lnTo>
                            <a:pt x="29" y="18"/>
                          </a:lnTo>
                          <a:lnTo>
                            <a:pt x="39" y="17"/>
                          </a:lnTo>
                          <a:lnTo>
                            <a:pt x="21" y="18"/>
                          </a:lnTo>
                          <a:lnTo>
                            <a:pt x="18" y="17"/>
                          </a:lnTo>
                          <a:lnTo>
                            <a:pt x="25" y="16"/>
                          </a:lnTo>
                          <a:lnTo>
                            <a:pt x="10" y="16"/>
                          </a:lnTo>
                          <a:lnTo>
                            <a:pt x="10" y="14"/>
                          </a:lnTo>
                          <a:lnTo>
                            <a:pt x="25" y="15"/>
                          </a:lnTo>
                          <a:lnTo>
                            <a:pt x="23" y="12"/>
                          </a:lnTo>
                          <a:lnTo>
                            <a:pt x="48" y="12"/>
                          </a:lnTo>
                          <a:lnTo>
                            <a:pt x="41" y="10"/>
                          </a:lnTo>
                          <a:lnTo>
                            <a:pt x="49" y="10"/>
                          </a:lnTo>
                          <a:lnTo>
                            <a:pt x="34" y="7"/>
                          </a:lnTo>
                          <a:lnTo>
                            <a:pt x="39" y="6"/>
                          </a:lnTo>
                          <a:lnTo>
                            <a:pt x="35" y="6"/>
                          </a:lnTo>
                          <a:lnTo>
                            <a:pt x="40" y="5"/>
                          </a:lnTo>
                          <a:lnTo>
                            <a:pt x="68" y="4"/>
                          </a:lnTo>
                          <a:lnTo>
                            <a:pt x="69" y="2"/>
                          </a:lnTo>
                          <a:lnTo>
                            <a:pt x="56" y="1"/>
                          </a:lnTo>
                          <a:lnTo>
                            <a:pt x="61" y="0"/>
                          </a:lnTo>
                          <a:lnTo>
                            <a:pt x="82" y="2"/>
                          </a:lnTo>
                          <a:lnTo>
                            <a:pt x="92" y="10"/>
                          </a:lnTo>
                          <a:lnTo>
                            <a:pt x="89" y="12"/>
                          </a:lnTo>
                          <a:lnTo>
                            <a:pt x="108" y="13"/>
                          </a:lnTo>
                          <a:lnTo>
                            <a:pt x="102" y="15"/>
                          </a:lnTo>
                          <a:lnTo>
                            <a:pt x="106" y="18"/>
                          </a:lnTo>
                          <a:lnTo>
                            <a:pt x="112" y="18"/>
                          </a:lnTo>
                          <a:lnTo>
                            <a:pt x="110" y="16"/>
                          </a:lnTo>
                          <a:lnTo>
                            <a:pt x="112" y="14"/>
                          </a:lnTo>
                          <a:lnTo>
                            <a:pt x="124" y="14"/>
                          </a:lnTo>
                          <a:lnTo>
                            <a:pt x="122" y="17"/>
                          </a:lnTo>
                          <a:lnTo>
                            <a:pt x="115" y="18"/>
                          </a:lnTo>
                          <a:lnTo>
                            <a:pt x="124" y="20"/>
                          </a:lnTo>
                          <a:lnTo>
                            <a:pt x="124" y="21"/>
                          </a:lnTo>
                          <a:lnTo>
                            <a:pt x="117" y="23"/>
                          </a:lnTo>
                          <a:lnTo>
                            <a:pt x="124" y="22"/>
                          </a:lnTo>
                          <a:lnTo>
                            <a:pt x="111" y="28"/>
                          </a:lnTo>
                          <a:lnTo>
                            <a:pt x="128" y="26"/>
                          </a:lnTo>
                          <a:lnTo>
                            <a:pt x="130" y="27"/>
                          </a:lnTo>
                          <a:lnTo>
                            <a:pt x="127" y="29"/>
                          </a:lnTo>
                          <a:lnTo>
                            <a:pt x="136" y="26"/>
                          </a:lnTo>
                          <a:lnTo>
                            <a:pt x="139" y="31"/>
                          </a:lnTo>
                          <a:lnTo>
                            <a:pt x="138" y="33"/>
                          </a:lnTo>
                          <a:lnTo>
                            <a:pt x="109" y="37"/>
                          </a:lnTo>
                          <a:lnTo>
                            <a:pt x="108" y="36"/>
                          </a:lnTo>
                          <a:lnTo>
                            <a:pt x="105" y="38"/>
                          </a:lnTo>
                          <a:lnTo>
                            <a:pt x="91" y="43"/>
                          </a:lnTo>
                          <a:lnTo>
                            <a:pt x="90" y="39"/>
                          </a:lnTo>
                          <a:lnTo>
                            <a:pt x="98" y="35"/>
                          </a:lnTo>
                          <a:lnTo>
                            <a:pt x="91" y="37"/>
                          </a:lnTo>
                          <a:lnTo>
                            <a:pt x="87" y="41"/>
                          </a:lnTo>
                          <a:lnTo>
                            <a:pt x="86" y="44"/>
                          </a:lnTo>
                          <a:lnTo>
                            <a:pt x="80" y="46"/>
                          </a:lnTo>
                          <a:lnTo>
                            <a:pt x="76" y="43"/>
                          </a:lnTo>
                          <a:lnTo>
                            <a:pt x="75" y="47"/>
                          </a:lnTo>
                          <a:lnTo>
                            <a:pt x="66" y="50"/>
                          </a:lnTo>
                        </a:path>
                      </a:pathLst>
                    </a:custGeom>
                    <a:noFill/>
                    <a:ln w="4763">
                      <a:solidFill>
                        <a:srgbClr val="6E6E6E"/>
                      </a:solidFill>
                      <a:prstDash val="solid"/>
                      <a:round/>
                      <a:headEnd/>
                      <a:tailEnd/>
                    </a:ln>
                  </p:spPr>
                  <p:txBody>
                    <a:bodyPr/>
                    <a:lstStyle/>
                    <a:p>
                      <a:endParaRPr lang="en-US" dirty="0"/>
                    </a:p>
                  </p:txBody>
                </p:sp>
                <p:sp>
                  <p:nvSpPr>
                    <p:cNvPr id="202" name="Freeform 201"/>
                    <p:cNvSpPr>
                      <a:spLocks/>
                    </p:cNvSpPr>
                    <p:nvPr/>
                  </p:nvSpPr>
                  <p:spPr bwMode="auto">
                    <a:xfrm>
                      <a:off x="4813300" y="1022172"/>
                      <a:ext cx="185738" cy="39688"/>
                    </a:xfrm>
                    <a:custGeom>
                      <a:avLst/>
                      <a:gdLst>
                        <a:gd name="T0" fmla="*/ 2147483647 w 214"/>
                        <a:gd name="T1" fmla="*/ 2147483647 h 46"/>
                        <a:gd name="T2" fmla="*/ 0 w 214"/>
                        <a:gd name="T3" fmla="*/ 2147483647 h 46"/>
                        <a:gd name="T4" fmla="*/ 2147483647 w 214"/>
                        <a:gd name="T5" fmla="*/ 2147483647 h 46"/>
                        <a:gd name="T6" fmla="*/ 2147483647 w 214"/>
                        <a:gd name="T7" fmla="*/ 2147483647 h 46"/>
                        <a:gd name="T8" fmla="*/ 2147483647 w 214"/>
                        <a:gd name="T9" fmla="*/ 2147483647 h 46"/>
                        <a:gd name="T10" fmla="*/ 2147483647 w 214"/>
                        <a:gd name="T11" fmla="*/ 2147483647 h 46"/>
                        <a:gd name="T12" fmla="*/ 2147483647 w 214"/>
                        <a:gd name="T13" fmla="*/ 2147483647 h 46"/>
                        <a:gd name="T14" fmla="*/ 2147483647 w 214"/>
                        <a:gd name="T15" fmla="*/ 2147483647 h 46"/>
                        <a:gd name="T16" fmla="*/ 2147483647 w 214"/>
                        <a:gd name="T17" fmla="*/ 2147483647 h 46"/>
                        <a:gd name="T18" fmla="*/ 2147483647 w 214"/>
                        <a:gd name="T19" fmla="*/ 2147483647 h 46"/>
                        <a:gd name="T20" fmla="*/ 2147483647 w 214"/>
                        <a:gd name="T21" fmla="*/ 2147483647 h 46"/>
                        <a:gd name="T22" fmla="*/ 2147483647 w 214"/>
                        <a:gd name="T23" fmla="*/ 2147483647 h 46"/>
                        <a:gd name="T24" fmla="*/ 2147483647 w 214"/>
                        <a:gd name="T25" fmla="*/ 2147483647 h 46"/>
                        <a:gd name="T26" fmla="*/ 2147483647 w 214"/>
                        <a:gd name="T27" fmla="*/ 2147483647 h 46"/>
                        <a:gd name="T28" fmla="*/ 2147483647 w 214"/>
                        <a:gd name="T29" fmla="*/ 2147483647 h 46"/>
                        <a:gd name="T30" fmla="*/ 2147483647 w 214"/>
                        <a:gd name="T31" fmla="*/ 2147483647 h 46"/>
                        <a:gd name="T32" fmla="*/ 2147483647 w 214"/>
                        <a:gd name="T33" fmla="*/ 2147483647 h 46"/>
                        <a:gd name="T34" fmla="*/ 2147483647 w 214"/>
                        <a:gd name="T35" fmla="*/ 2147483647 h 46"/>
                        <a:gd name="T36" fmla="*/ 2147483647 w 214"/>
                        <a:gd name="T37" fmla="*/ 2147483647 h 46"/>
                        <a:gd name="T38" fmla="*/ 2147483647 w 214"/>
                        <a:gd name="T39" fmla="*/ 2147483647 h 46"/>
                        <a:gd name="T40" fmla="*/ 2147483647 w 214"/>
                        <a:gd name="T41" fmla="*/ 2147483647 h 46"/>
                        <a:gd name="T42" fmla="*/ 2147483647 w 214"/>
                        <a:gd name="T43" fmla="*/ 2147483647 h 46"/>
                        <a:gd name="T44" fmla="*/ 2147483647 w 214"/>
                        <a:gd name="T45" fmla="*/ 2147483647 h 46"/>
                        <a:gd name="T46" fmla="*/ 2147483647 w 214"/>
                        <a:gd name="T47" fmla="*/ 2147483647 h 46"/>
                        <a:gd name="T48" fmla="*/ 2147483647 w 214"/>
                        <a:gd name="T49" fmla="*/ 2147483647 h 46"/>
                        <a:gd name="T50" fmla="*/ 2147483647 w 214"/>
                        <a:gd name="T51" fmla="*/ 2147483647 h 46"/>
                        <a:gd name="T52" fmla="*/ 2147483647 w 214"/>
                        <a:gd name="T53" fmla="*/ 2147483647 h 46"/>
                        <a:gd name="T54" fmla="*/ 2147483647 w 214"/>
                        <a:gd name="T55" fmla="*/ 2147483647 h 46"/>
                        <a:gd name="T56" fmla="*/ 2147483647 w 214"/>
                        <a:gd name="T57" fmla="*/ 2147483647 h 46"/>
                        <a:gd name="T58" fmla="*/ 2147483647 w 214"/>
                        <a:gd name="T59" fmla="*/ 2147483647 h 46"/>
                        <a:gd name="T60" fmla="*/ 2147483647 w 214"/>
                        <a:gd name="T61" fmla="*/ 2147483647 h 46"/>
                        <a:gd name="T62" fmla="*/ 2147483647 w 214"/>
                        <a:gd name="T63" fmla="*/ 2147483647 h 46"/>
                        <a:gd name="T64" fmla="*/ 2147483647 w 214"/>
                        <a:gd name="T65" fmla="*/ 2147483647 h 46"/>
                        <a:gd name="T66" fmla="*/ 2147483647 w 214"/>
                        <a:gd name="T67" fmla="*/ 2147483647 h 46"/>
                        <a:gd name="T68" fmla="*/ 2147483647 w 214"/>
                        <a:gd name="T69" fmla="*/ 2147483647 h 46"/>
                        <a:gd name="T70" fmla="*/ 2147483647 w 214"/>
                        <a:gd name="T71" fmla="*/ 2147483647 h 46"/>
                        <a:gd name="T72" fmla="*/ 2147483647 w 214"/>
                        <a:gd name="T73" fmla="*/ 2147483647 h 46"/>
                        <a:gd name="T74" fmla="*/ 2147483647 w 214"/>
                        <a:gd name="T75" fmla="*/ 2147483647 h 46"/>
                        <a:gd name="T76" fmla="*/ 2147483647 w 214"/>
                        <a:gd name="T77" fmla="*/ 2147483647 h 46"/>
                        <a:gd name="T78" fmla="*/ 2147483647 w 214"/>
                        <a:gd name="T79" fmla="*/ 2147483647 h 46"/>
                        <a:gd name="T80" fmla="*/ 2147483647 w 214"/>
                        <a:gd name="T81" fmla="*/ 2147483647 h 46"/>
                        <a:gd name="T82" fmla="*/ 2147483647 w 214"/>
                        <a:gd name="T83" fmla="*/ 2147483647 h 46"/>
                        <a:gd name="T84" fmla="*/ 2147483647 w 214"/>
                        <a:gd name="T85" fmla="*/ 2147483647 h 46"/>
                        <a:gd name="T86" fmla="*/ 2147483647 w 214"/>
                        <a:gd name="T87" fmla="*/ 2147483647 h 46"/>
                        <a:gd name="T88" fmla="*/ 2147483647 w 214"/>
                        <a:gd name="T89" fmla="*/ 2147483647 h 46"/>
                        <a:gd name="T90" fmla="*/ 2147483647 w 214"/>
                        <a:gd name="T91" fmla="*/ 2147483647 h 46"/>
                        <a:gd name="T92" fmla="*/ 2147483647 w 214"/>
                        <a:gd name="T93" fmla="*/ 2147483647 h 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4"/>
                        <a:gd name="T142" fmla="*/ 0 h 46"/>
                        <a:gd name="T143" fmla="*/ 214 w 214"/>
                        <a:gd name="T144" fmla="*/ 46 h 4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4" h="46">
                          <a:moveTo>
                            <a:pt x="10" y="11"/>
                          </a:moveTo>
                          <a:lnTo>
                            <a:pt x="7" y="9"/>
                          </a:lnTo>
                          <a:lnTo>
                            <a:pt x="16" y="7"/>
                          </a:lnTo>
                          <a:lnTo>
                            <a:pt x="0" y="5"/>
                          </a:lnTo>
                          <a:lnTo>
                            <a:pt x="9" y="5"/>
                          </a:lnTo>
                          <a:lnTo>
                            <a:pt x="5" y="3"/>
                          </a:lnTo>
                          <a:lnTo>
                            <a:pt x="16" y="0"/>
                          </a:lnTo>
                          <a:lnTo>
                            <a:pt x="48" y="3"/>
                          </a:lnTo>
                          <a:lnTo>
                            <a:pt x="50" y="6"/>
                          </a:lnTo>
                          <a:lnTo>
                            <a:pt x="39" y="10"/>
                          </a:lnTo>
                          <a:lnTo>
                            <a:pt x="39" y="11"/>
                          </a:lnTo>
                          <a:lnTo>
                            <a:pt x="51" y="7"/>
                          </a:lnTo>
                          <a:lnTo>
                            <a:pt x="79" y="7"/>
                          </a:lnTo>
                          <a:lnTo>
                            <a:pt x="84" y="9"/>
                          </a:lnTo>
                          <a:lnTo>
                            <a:pt x="70" y="10"/>
                          </a:lnTo>
                          <a:lnTo>
                            <a:pt x="96" y="14"/>
                          </a:lnTo>
                          <a:lnTo>
                            <a:pt x="81" y="16"/>
                          </a:lnTo>
                          <a:lnTo>
                            <a:pt x="64" y="14"/>
                          </a:lnTo>
                          <a:lnTo>
                            <a:pt x="79" y="17"/>
                          </a:lnTo>
                          <a:lnTo>
                            <a:pt x="66" y="18"/>
                          </a:lnTo>
                          <a:lnTo>
                            <a:pt x="67" y="19"/>
                          </a:lnTo>
                          <a:lnTo>
                            <a:pt x="63" y="20"/>
                          </a:lnTo>
                          <a:lnTo>
                            <a:pt x="70" y="18"/>
                          </a:lnTo>
                          <a:lnTo>
                            <a:pt x="71" y="20"/>
                          </a:lnTo>
                          <a:lnTo>
                            <a:pt x="81" y="18"/>
                          </a:lnTo>
                          <a:lnTo>
                            <a:pt x="82" y="20"/>
                          </a:lnTo>
                          <a:lnTo>
                            <a:pt x="80" y="21"/>
                          </a:lnTo>
                          <a:lnTo>
                            <a:pt x="88" y="22"/>
                          </a:lnTo>
                          <a:lnTo>
                            <a:pt x="77" y="26"/>
                          </a:lnTo>
                          <a:lnTo>
                            <a:pt x="87" y="28"/>
                          </a:lnTo>
                          <a:lnTo>
                            <a:pt x="89" y="26"/>
                          </a:lnTo>
                          <a:lnTo>
                            <a:pt x="92" y="24"/>
                          </a:lnTo>
                          <a:lnTo>
                            <a:pt x="95" y="27"/>
                          </a:lnTo>
                          <a:lnTo>
                            <a:pt x="104" y="26"/>
                          </a:lnTo>
                          <a:lnTo>
                            <a:pt x="104" y="28"/>
                          </a:lnTo>
                          <a:lnTo>
                            <a:pt x="111" y="25"/>
                          </a:lnTo>
                          <a:lnTo>
                            <a:pt x="120" y="28"/>
                          </a:lnTo>
                          <a:lnTo>
                            <a:pt x="117" y="29"/>
                          </a:lnTo>
                          <a:lnTo>
                            <a:pt x="161" y="21"/>
                          </a:lnTo>
                          <a:lnTo>
                            <a:pt x="197" y="22"/>
                          </a:lnTo>
                          <a:lnTo>
                            <a:pt x="194" y="25"/>
                          </a:lnTo>
                          <a:lnTo>
                            <a:pt x="208" y="25"/>
                          </a:lnTo>
                          <a:lnTo>
                            <a:pt x="210" y="26"/>
                          </a:lnTo>
                          <a:lnTo>
                            <a:pt x="203" y="28"/>
                          </a:lnTo>
                          <a:lnTo>
                            <a:pt x="214" y="29"/>
                          </a:lnTo>
                          <a:lnTo>
                            <a:pt x="209" y="32"/>
                          </a:lnTo>
                          <a:lnTo>
                            <a:pt x="195" y="36"/>
                          </a:lnTo>
                          <a:lnTo>
                            <a:pt x="209" y="38"/>
                          </a:lnTo>
                          <a:lnTo>
                            <a:pt x="199" y="39"/>
                          </a:lnTo>
                          <a:lnTo>
                            <a:pt x="194" y="37"/>
                          </a:lnTo>
                          <a:lnTo>
                            <a:pt x="197" y="39"/>
                          </a:lnTo>
                          <a:lnTo>
                            <a:pt x="191" y="43"/>
                          </a:lnTo>
                          <a:lnTo>
                            <a:pt x="154" y="45"/>
                          </a:lnTo>
                          <a:lnTo>
                            <a:pt x="152" y="42"/>
                          </a:lnTo>
                          <a:lnTo>
                            <a:pt x="156" y="39"/>
                          </a:lnTo>
                          <a:lnTo>
                            <a:pt x="151" y="38"/>
                          </a:lnTo>
                          <a:lnTo>
                            <a:pt x="151" y="40"/>
                          </a:lnTo>
                          <a:lnTo>
                            <a:pt x="146" y="43"/>
                          </a:lnTo>
                          <a:lnTo>
                            <a:pt x="133" y="45"/>
                          </a:lnTo>
                          <a:lnTo>
                            <a:pt x="125" y="45"/>
                          </a:lnTo>
                          <a:lnTo>
                            <a:pt x="127" y="41"/>
                          </a:lnTo>
                          <a:lnTo>
                            <a:pt x="120" y="45"/>
                          </a:lnTo>
                          <a:lnTo>
                            <a:pt x="119" y="41"/>
                          </a:lnTo>
                          <a:lnTo>
                            <a:pt x="115" y="45"/>
                          </a:lnTo>
                          <a:lnTo>
                            <a:pt x="108" y="46"/>
                          </a:lnTo>
                          <a:lnTo>
                            <a:pt x="109" y="42"/>
                          </a:lnTo>
                          <a:lnTo>
                            <a:pt x="104" y="46"/>
                          </a:lnTo>
                          <a:lnTo>
                            <a:pt x="100" y="42"/>
                          </a:lnTo>
                          <a:lnTo>
                            <a:pt x="99" y="46"/>
                          </a:lnTo>
                          <a:lnTo>
                            <a:pt x="75" y="45"/>
                          </a:lnTo>
                          <a:lnTo>
                            <a:pt x="76" y="43"/>
                          </a:lnTo>
                          <a:lnTo>
                            <a:pt x="81" y="40"/>
                          </a:lnTo>
                          <a:lnTo>
                            <a:pt x="81" y="38"/>
                          </a:lnTo>
                          <a:lnTo>
                            <a:pt x="72" y="42"/>
                          </a:lnTo>
                          <a:lnTo>
                            <a:pt x="72" y="39"/>
                          </a:lnTo>
                          <a:lnTo>
                            <a:pt x="71" y="41"/>
                          </a:lnTo>
                          <a:lnTo>
                            <a:pt x="68" y="40"/>
                          </a:lnTo>
                          <a:lnTo>
                            <a:pt x="67" y="43"/>
                          </a:lnTo>
                          <a:lnTo>
                            <a:pt x="60" y="45"/>
                          </a:lnTo>
                          <a:lnTo>
                            <a:pt x="43" y="41"/>
                          </a:lnTo>
                          <a:lnTo>
                            <a:pt x="49" y="38"/>
                          </a:lnTo>
                          <a:lnTo>
                            <a:pt x="40" y="41"/>
                          </a:lnTo>
                          <a:lnTo>
                            <a:pt x="40" y="42"/>
                          </a:lnTo>
                          <a:lnTo>
                            <a:pt x="31" y="41"/>
                          </a:lnTo>
                          <a:lnTo>
                            <a:pt x="33" y="35"/>
                          </a:lnTo>
                          <a:lnTo>
                            <a:pt x="37" y="34"/>
                          </a:lnTo>
                          <a:lnTo>
                            <a:pt x="31" y="32"/>
                          </a:lnTo>
                          <a:lnTo>
                            <a:pt x="37" y="28"/>
                          </a:lnTo>
                          <a:lnTo>
                            <a:pt x="46" y="26"/>
                          </a:lnTo>
                          <a:lnTo>
                            <a:pt x="46" y="22"/>
                          </a:lnTo>
                          <a:lnTo>
                            <a:pt x="49" y="20"/>
                          </a:lnTo>
                          <a:lnTo>
                            <a:pt x="46" y="11"/>
                          </a:lnTo>
                          <a:lnTo>
                            <a:pt x="13" y="14"/>
                          </a:lnTo>
                          <a:lnTo>
                            <a:pt x="22" y="13"/>
                          </a:lnTo>
                          <a:lnTo>
                            <a:pt x="10" y="11"/>
                          </a:lnTo>
                        </a:path>
                      </a:pathLst>
                    </a:custGeom>
                    <a:noFill/>
                    <a:ln w="4763">
                      <a:solidFill>
                        <a:srgbClr val="6E6E6E"/>
                      </a:solidFill>
                      <a:prstDash val="solid"/>
                      <a:round/>
                      <a:headEnd/>
                      <a:tailEnd/>
                    </a:ln>
                  </p:spPr>
                  <p:txBody>
                    <a:bodyPr/>
                    <a:lstStyle/>
                    <a:p>
                      <a:endParaRPr lang="en-US" dirty="0"/>
                    </a:p>
                  </p:txBody>
                </p:sp>
                <p:sp>
                  <p:nvSpPr>
                    <p:cNvPr id="203" name="Freeform 202"/>
                    <p:cNvSpPr>
                      <a:spLocks/>
                    </p:cNvSpPr>
                    <p:nvPr/>
                  </p:nvSpPr>
                  <p:spPr bwMode="auto">
                    <a:xfrm>
                      <a:off x="4540250" y="1025347"/>
                      <a:ext cx="157163" cy="38100"/>
                    </a:xfrm>
                    <a:custGeom>
                      <a:avLst/>
                      <a:gdLst>
                        <a:gd name="T0" fmla="*/ 2147483647 w 181"/>
                        <a:gd name="T1" fmla="*/ 2147483647 h 43"/>
                        <a:gd name="T2" fmla="*/ 2147483647 w 181"/>
                        <a:gd name="T3" fmla="*/ 2147483647 h 43"/>
                        <a:gd name="T4" fmla="*/ 2147483647 w 181"/>
                        <a:gd name="T5" fmla="*/ 2147483647 h 43"/>
                        <a:gd name="T6" fmla="*/ 2147483647 w 181"/>
                        <a:gd name="T7" fmla="*/ 2147483647 h 43"/>
                        <a:gd name="T8" fmla="*/ 2147483647 w 181"/>
                        <a:gd name="T9" fmla="*/ 2147483647 h 43"/>
                        <a:gd name="T10" fmla="*/ 2147483647 w 181"/>
                        <a:gd name="T11" fmla="*/ 2147483647 h 43"/>
                        <a:gd name="T12" fmla="*/ 2147483647 w 181"/>
                        <a:gd name="T13" fmla="*/ 2147483647 h 43"/>
                        <a:gd name="T14" fmla="*/ 2147483647 w 181"/>
                        <a:gd name="T15" fmla="*/ 2147483647 h 43"/>
                        <a:gd name="T16" fmla="*/ 2147483647 w 181"/>
                        <a:gd name="T17" fmla="*/ 2147483647 h 43"/>
                        <a:gd name="T18" fmla="*/ 2147483647 w 181"/>
                        <a:gd name="T19" fmla="*/ 2147483647 h 43"/>
                        <a:gd name="T20" fmla="*/ 2147483647 w 181"/>
                        <a:gd name="T21" fmla="*/ 2147483647 h 43"/>
                        <a:gd name="T22" fmla="*/ 2147483647 w 181"/>
                        <a:gd name="T23" fmla="*/ 2147483647 h 43"/>
                        <a:gd name="T24" fmla="*/ 2147483647 w 181"/>
                        <a:gd name="T25" fmla="*/ 2147483647 h 43"/>
                        <a:gd name="T26" fmla="*/ 2147483647 w 181"/>
                        <a:gd name="T27" fmla="*/ 2147483647 h 43"/>
                        <a:gd name="T28" fmla="*/ 2147483647 w 181"/>
                        <a:gd name="T29" fmla="*/ 2147483647 h 43"/>
                        <a:gd name="T30" fmla="*/ 2147483647 w 181"/>
                        <a:gd name="T31" fmla="*/ 2147483647 h 43"/>
                        <a:gd name="T32" fmla="*/ 2147483647 w 181"/>
                        <a:gd name="T33" fmla="*/ 2147483647 h 43"/>
                        <a:gd name="T34" fmla="*/ 2147483647 w 181"/>
                        <a:gd name="T35" fmla="*/ 2147483647 h 43"/>
                        <a:gd name="T36" fmla="*/ 2147483647 w 181"/>
                        <a:gd name="T37" fmla="*/ 2147483647 h 43"/>
                        <a:gd name="T38" fmla="*/ 2147483647 w 181"/>
                        <a:gd name="T39" fmla="*/ 2147483647 h 43"/>
                        <a:gd name="T40" fmla="*/ 2147483647 w 181"/>
                        <a:gd name="T41" fmla="*/ 2147483647 h 43"/>
                        <a:gd name="T42" fmla="*/ 2147483647 w 181"/>
                        <a:gd name="T43" fmla="*/ 2147483647 h 43"/>
                        <a:gd name="T44" fmla="*/ 2147483647 w 181"/>
                        <a:gd name="T45" fmla="*/ 2147483647 h 43"/>
                        <a:gd name="T46" fmla="*/ 2147483647 w 181"/>
                        <a:gd name="T47" fmla="*/ 2147483647 h 43"/>
                        <a:gd name="T48" fmla="*/ 2147483647 w 181"/>
                        <a:gd name="T49" fmla="*/ 2147483647 h 43"/>
                        <a:gd name="T50" fmla="*/ 2147483647 w 181"/>
                        <a:gd name="T51" fmla="*/ 2147483647 h 43"/>
                        <a:gd name="T52" fmla="*/ 2147483647 w 181"/>
                        <a:gd name="T53" fmla="*/ 2147483647 h 43"/>
                        <a:gd name="T54" fmla="*/ 2147483647 w 181"/>
                        <a:gd name="T55" fmla="*/ 2147483647 h 43"/>
                        <a:gd name="T56" fmla="*/ 2147483647 w 181"/>
                        <a:gd name="T57" fmla="*/ 2147483647 h 43"/>
                        <a:gd name="T58" fmla="*/ 0 w 181"/>
                        <a:gd name="T59" fmla="*/ 2147483647 h 43"/>
                        <a:gd name="T60" fmla="*/ 2147483647 w 181"/>
                        <a:gd name="T61" fmla="*/ 2147483647 h 43"/>
                        <a:gd name="T62" fmla="*/ 2147483647 w 181"/>
                        <a:gd name="T63" fmla="*/ 2147483647 h 43"/>
                        <a:gd name="T64" fmla="*/ 2147483647 w 181"/>
                        <a:gd name="T65" fmla="*/ 2147483647 h 43"/>
                        <a:gd name="T66" fmla="*/ 2147483647 w 181"/>
                        <a:gd name="T67" fmla="*/ 2147483647 h 43"/>
                        <a:gd name="T68" fmla="*/ 2147483647 w 181"/>
                        <a:gd name="T69" fmla="*/ 2147483647 h 43"/>
                        <a:gd name="T70" fmla="*/ 2147483647 w 181"/>
                        <a:gd name="T71" fmla="*/ 2147483647 h 43"/>
                        <a:gd name="T72" fmla="*/ 2147483647 w 181"/>
                        <a:gd name="T73" fmla="*/ 2147483647 h 43"/>
                        <a:gd name="T74" fmla="*/ 2147483647 w 181"/>
                        <a:gd name="T75" fmla="*/ 2147483647 h 43"/>
                        <a:gd name="T76" fmla="*/ 2147483647 w 181"/>
                        <a:gd name="T77" fmla="*/ 2147483647 h 43"/>
                        <a:gd name="T78" fmla="*/ 2147483647 w 181"/>
                        <a:gd name="T79" fmla="*/ 2147483647 h 43"/>
                        <a:gd name="T80" fmla="*/ 2147483647 w 181"/>
                        <a:gd name="T81" fmla="*/ 2147483647 h 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1"/>
                        <a:gd name="T124" fmla="*/ 0 h 43"/>
                        <a:gd name="T125" fmla="*/ 181 w 181"/>
                        <a:gd name="T126" fmla="*/ 43 h 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1" h="43">
                          <a:moveTo>
                            <a:pt x="113" y="22"/>
                          </a:moveTo>
                          <a:lnTo>
                            <a:pt x="126" y="23"/>
                          </a:lnTo>
                          <a:lnTo>
                            <a:pt x="131" y="20"/>
                          </a:lnTo>
                          <a:lnTo>
                            <a:pt x="119" y="16"/>
                          </a:lnTo>
                          <a:lnTo>
                            <a:pt x="135" y="12"/>
                          </a:lnTo>
                          <a:lnTo>
                            <a:pt x="125" y="9"/>
                          </a:lnTo>
                          <a:lnTo>
                            <a:pt x="127" y="6"/>
                          </a:lnTo>
                          <a:lnTo>
                            <a:pt x="138" y="5"/>
                          </a:lnTo>
                          <a:lnTo>
                            <a:pt x="154" y="0"/>
                          </a:lnTo>
                          <a:lnTo>
                            <a:pt x="160" y="1"/>
                          </a:lnTo>
                          <a:lnTo>
                            <a:pt x="155" y="3"/>
                          </a:lnTo>
                          <a:lnTo>
                            <a:pt x="151" y="6"/>
                          </a:lnTo>
                          <a:lnTo>
                            <a:pt x="155" y="10"/>
                          </a:lnTo>
                          <a:lnTo>
                            <a:pt x="146" y="13"/>
                          </a:lnTo>
                          <a:lnTo>
                            <a:pt x="155" y="14"/>
                          </a:lnTo>
                          <a:lnTo>
                            <a:pt x="145" y="17"/>
                          </a:lnTo>
                          <a:lnTo>
                            <a:pt x="159" y="16"/>
                          </a:lnTo>
                          <a:lnTo>
                            <a:pt x="159" y="18"/>
                          </a:lnTo>
                          <a:lnTo>
                            <a:pt x="165" y="17"/>
                          </a:lnTo>
                          <a:lnTo>
                            <a:pt x="164" y="15"/>
                          </a:lnTo>
                          <a:lnTo>
                            <a:pt x="170" y="13"/>
                          </a:lnTo>
                          <a:lnTo>
                            <a:pt x="181" y="15"/>
                          </a:lnTo>
                          <a:lnTo>
                            <a:pt x="178" y="21"/>
                          </a:lnTo>
                          <a:lnTo>
                            <a:pt x="170" y="23"/>
                          </a:lnTo>
                          <a:lnTo>
                            <a:pt x="171" y="24"/>
                          </a:lnTo>
                          <a:lnTo>
                            <a:pt x="168" y="25"/>
                          </a:lnTo>
                          <a:lnTo>
                            <a:pt x="157" y="31"/>
                          </a:lnTo>
                          <a:lnTo>
                            <a:pt x="137" y="34"/>
                          </a:lnTo>
                          <a:lnTo>
                            <a:pt x="134" y="31"/>
                          </a:lnTo>
                          <a:lnTo>
                            <a:pt x="127" y="33"/>
                          </a:lnTo>
                          <a:lnTo>
                            <a:pt x="120" y="34"/>
                          </a:lnTo>
                          <a:lnTo>
                            <a:pt x="118" y="31"/>
                          </a:lnTo>
                          <a:lnTo>
                            <a:pt x="66" y="41"/>
                          </a:lnTo>
                          <a:lnTo>
                            <a:pt x="47" y="43"/>
                          </a:lnTo>
                          <a:lnTo>
                            <a:pt x="37" y="42"/>
                          </a:lnTo>
                          <a:lnTo>
                            <a:pt x="33" y="37"/>
                          </a:lnTo>
                          <a:lnTo>
                            <a:pt x="61" y="33"/>
                          </a:lnTo>
                          <a:lnTo>
                            <a:pt x="76" y="32"/>
                          </a:lnTo>
                          <a:lnTo>
                            <a:pt x="93" y="27"/>
                          </a:lnTo>
                          <a:lnTo>
                            <a:pt x="71" y="30"/>
                          </a:lnTo>
                          <a:lnTo>
                            <a:pt x="73" y="28"/>
                          </a:lnTo>
                          <a:lnTo>
                            <a:pt x="69" y="27"/>
                          </a:lnTo>
                          <a:lnTo>
                            <a:pt x="64" y="30"/>
                          </a:lnTo>
                          <a:lnTo>
                            <a:pt x="47" y="31"/>
                          </a:lnTo>
                          <a:lnTo>
                            <a:pt x="55" y="26"/>
                          </a:lnTo>
                          <a:lnTo>
                            <a:pt x="64" y="24"/>
                          </a:lnTo>
                          <a:lnTo>
                            <a:pt x="55" y="24"/>
                          </a:lnTo>
                          <a:lnTo>
                            <a:pt x="48" y="27"/>
                          </a:lnTo>
                          <a:lnTo>
                            <a:pt x="45" y="26"/>
                          </a:lnTo>
                          <a:lnTo>
                            <a:pt x="44" y="30"/>
                          </a:lnTo>
                          <a:lnTo>
                            <a:pt x="35" y="32"/>
                          </a:lnTo>
                          <a:lnTo>
                            <a:pt x="28" y="32"/>
                          </a:lnTo>
                          <a:lnTo>
                            <a:pt x="32" y="28"/>
                          </a:lnTo>
                          <a:lnTo>
                            <a:pt x="25" y="30"/>
                          </a:lnTo>
                          <a:lnTo>
                            <a:pt x="24" y="32"/>
                          </a:lnTo>
                          <a:lnTo>
                            <a:pt x="21" y="33"/>
                          </a:lnTo>
                          <a:lnTo>
                            <a:pt x="16" y="31"/>
                          </a:lnTo>
                          <a:lnTo>
                            <a:pt x="18" y="28"/>
                          </a:lnTo>
                          <a:lnTo>
                            <a:pt x="11" y="30"/>
                          </a:lnTo>
                          <a:lnTo>
                            <a:pt x="0" y="27"/>
                          </a:lnTo>
                          <a:lnTo>
                            <a:pt x="12" y="23"/>
                          </a:lnTo>
                          <a:lnTo>
                            <a:pt x="28" y="23"/>
                          </a:lnTo>
                          <a:lnTo>
                            <a:pt x="47" y="20"/>
                          </a:lnTo>
                          <a:lnTo>
                            <a:pt x="14" y="22"/>
                          </a:lnTo>
                          <a:lnTo>
                            <a:pt x="24" y="17"/>
                          </a:lnTo>
                          <a:lnTo>
                            <a:pt x="54" y="16"/>
                          </a:lnTo>
                          <a:lnTo>
                            <a:pt x="28" y="16"/>
                          </a:lnTo>
                          <a:lnTo>
                            <a:pt x="34" y="14"/>
                          </a:lnTo>
                          <a:lnTo>
                            <a:pt x="35" y="12"/>
                          </a:lnTo>
                          <a:lnTo>
                            <a:pt x="41" y="11"/>
                          </a:lnTo>
                          <a:lnTo>
                            <a:pt x="63" y="11"/>
                          </a:lnTo>
                          <a:lnTo>
                            <a:pt x="48" y="10"/>
                          </a:lnTo>
                          <a:lnTo>
                            <a:pt x="51" y="7"/>
                          </a:lnTo>
                          <a:lnTo>
                            <a:pt x="58" y="6"/>
                          </a:lnTo>
                          <a:lnTo>
                            <a:pt x="76" y="6"/>
                          </a:lnTo>
                          <a:lnTo>
                            <a:pt x="73" y="11"/>
                          </a:lnTo>
                          <a:lnTo>
                            <a:pt x="89" y="10"/>
                          </a:lnTo>
                          <a:lnTo>
                            <a:pt x="97" y="15"/>
                          </a:lnTo>
                          <a:lnTo>
                            <a:pt x="88" y="17"/>
                          </a:lnTo>
                          <a:lnTo>
                            <a:pt x="99" y="17"/>
                          </a:lnTo>
                          <a:lnTo>
                            <a:pt x="95" y="23"/>
                          </a:lnTo>
                          <a:lnTo>
                            <a:pt x="113" y="22"/>
                          </a:lnTo>
                        </a:path>
                      </a:pathLst>
                    </a:custGeom>
                    <a:noFill/>
                    <a:ln w="4763">
                      <a:solidFill>
                        <a:srgbClr val="6E6E6E"/>
                      </a:solidFill>
                      <a:prstDash val="solid"/>
                      <a:round/>
                      <a:headEnd/>
                      <a:tailEnd/>
                    </a:ln>
                  </p:spPr>
                  <p:txBody>
                    <a:bodyPr/>
                    <a:lstStyle/>
                    <a:p>
                      <a:endParaRPr lang="en-US" dirty="0"/>
                    </a:p>
                  </p:txBody>
                </p:sp>
                <p:sp>
                  <p:nvSpPr>
                    <p:cNvPr id="204" name="Freeform 203"/>
                    <p:cNvSpPr>
                      <a:spLocks/>
                    </p:cNvSpPr>
                    <p:nvPr/>
                  </p:nvSpPr>
                  <p:spPr bwMode="auto">
                    <a:xfrm>
                      <a:off x="4724400" y="1028522"/>
                      <a:ext cx="76200" cy="25400"/>
                    </a:xfrm>
                    <a:custGeom>
                      <a:avLst/>
                      <a:gdLst>
                        <a:gd name="T0" fmla="*/ 2147483647 w 88"/>
                        <a:gd name="T1" fmla="*/ 2147483647 h 30"/>
                        <a:gd name="T2" fmla="*/ 2147483647 w 88"/>
                        <a:gd name="T3" fmla="*/ 2147483647 h 30"/>
                        <a:gd name="T4" fmla="*/ 2147483647 w 88"/>
                        <a:gd name="T5" fmla="*/ 2147483647 h 30"/>
                        <a:gd name="T6" fmla="*/ 2147483647 w 88"/>
                        <a:gd name="T7" fmla="*/ 2147483647 h 30"/>
                        <a:gd name="T8" fmla="*/ 2147483647 w 88"/>
                        <a:gd name="T9" fmla="*/ 2147483647 h 30"/>
                        <a:gd name="T10" fmla="*/ 2147483647 w 88"/>
                        <a:gd name="T11" fmla="*/ 2147483647 h 30"/>
                        <a:gd name="T12" fmla="*/ 2147483647 w 88"/>
                        <a:gd name="T13" fmla="*/ 2147483647 h 30"/>
                        <a:gd name="T14" fmla="*/ 2147483647 w 88"/>
                        <a:gd name="T15" fmla="*/ 2147483647 h 30"/>
                        <a:gd name="T16" fmla="*/ 2147483647 w 88"/>
                        <a:gd name="T17" fmla="*/ 2147483647 h 30"/>
                        <a:gd name="T18" fmla="*/ 2147483647 w 88"/>
                        <a:gd name="T19" fmla="*/ 2147483647 h 30"/>
                        <a:gd name="T20" fmla="*/ 2147483647 w 88"/>
                        <a:gd name="T21" fmla="*/ 0 h 30"/>
                        <a:gd name="T22" fmla="*/ 2147483647 w 88"/>
                        <a:gd name="T23" fmla="*/ 2147483647 h 30"/>
                        <a:gd name="T24" fmla="*/ 2147483647 w 88"/>
                        <a:gd name="T25" fmla="*/ 2147483647 h 30"/>
                        <a:gd name="T26" fmla="*/ 2147483647 w 88"/>
                        <a:gd name="T27" fmla="*/ 2147483647 h 30"/>
                        <a:gd name="T28" fmla="*/ 2147483647 w 88"/>
                        <a:gd name="T29" fmla="*/ 2147483647 h 30"/>
                        <a:gd name="T30" fmla="*/ 2147483647 w 88"/>
                        <a:gd name="T31" fmla="*/ 2147483647 h 30"/>
                        <a:gd name="T32" fmla="*/ 2147483647 w 88"/>
                        <a:gd name="T33" fmla="*/ 2147483647 h 30"/>
                        <a:gd name="T34" fmla="*/ 2147483647 w 88"/>
                        <a:gd name="T35" fmla="*/ 2147483647 h 30"/>
                        <a:gd name="T36" fmla="*/ 2147483647 w 88"/>
                        <a:gd name="T37" fmla="*/ 2147483647 h 30"/>
                        <a:gd name="T38" fmla="*/ 2147483647 w 88"/>
                        <a:gd name="T39" fmla="*/ 2147483647 h 30"/>
                        <a:gd name="T40" fmla="*/ 2147483647 w 88"/>
                        <a:gd name="T41" fmla="*/ 2147483647 h 30"/>
                        <a:gd name="T42" fmla="*/ 2147483647 w 88"/>
                        <a:gd name="T43" fmla="*/ 2147483647 h 30"/>
                        <a:gd name="T44" fmla="*/ 2147483647 w 88"/>
                        <a:gd name="T45" fmla="*/ 2147483647 h 30"/>
                        <a:gd name="T46" fmla="*/ 2147483647 w 88"/>
                        <a:gd name="T47" fmla="*/ 2147483647 h 30"/>
                        <a:gd name="T48" fmla="*/ 2147483647 w 88"/>
                        <a:gd name="T49" fmla="*/ 2147483647 h 30"/>
                        <a:gd name="T50" fmla="*/ 2147483647 w 88"/>
                        <a:gd name="T51" fmla="*/ 2147483647 h 30"/>
                        <a:gd name="T52" fmla="*/ 2147483647 w 88"/>
                        <a:gd name="T53" fmla="*/ 2147483647 h 30"/>
                        <a:gd name="T54" fmla="*/ 2147483647 w 88"/>
                        <a:gd name="T55" fmla="*/ 2147483647 h 30"/>
                        <a:gd name="T56" fmla="*/ 2147483647 w 88"/>
                        <a:gd name="T57" fmla="*/ 2147483647 h 30"/>
                        <a:gd name="T58" fmla="*/ 2147483647 w 88"/>
                        <a:gd name="T59" fmla="*/ 2147483647 h 30"/>
                        <a:gd name="T60" fmla="*/ 2147483647 w 88"/>
                        <a:gd name="T61" fmla="*/ 2147483647 h 30"/>
                        <a:gd name="T62" fmla="*/ 0 w 88"/>
                        <a:gd name="T63" fmla="*/ 2147483647 h 30"/>
                        <a:gd name="T64" fmla="*/ 2147483647 w 88"/>
                        <a:gd name="T65" fmla="*/ 2147483647 h 30"/>
                        <a:gd name="T66" fmla="*/ 2147483647 w 88"/>
                        <a:gd name="T67" fmla="*/ 2147483647 h 30"/>
                        <a:gd name="T68" fmla="*/ 2147483647 w 88"/>
                        <a:gd name="T69" fmla="*/ 2147483647 h 30"/>
                        <a:gd name="T70" fmla="*/ 2147483647 w 88"/>
                        <a:gd name="T71" fmla="*/ 2147483647 h 30"/>
                        <a:gd name="T72" fmla="*/ 2147483647 w 88"/>
                        <a:gd name="T73" fmla="*/ 2147483647 h 30"/>
                        <a:gd name="T74" fmla="*/ 2147483647 w 88"/>
                        <a:gd name="T75" fmla="*/ 2147483647 h 30"/>
                        <a:gd name="T76" fmla="*/ 2147483647 w 88"/>
                        <a:gd name="T77" fmla="*/ 2147483647 h 30"/>
                        <a:gd name="T78" fmla="*/ 2147483647 w 88"/>
                        <a:gd name="T79" fmla="*/ 2147483647 h 30"/>
                        <a:gd name="T80" fmla="*/ 2147483647 w 88"/>
                        <a:gd name="T81" fmla="*/ 2147483647 h 30"/>
                        <a:gd name="T82" fmla="*/ 2147483647 w 88"/>
                        <a:gd name="T83" fmla="*/ 2147483647 h 30"/>
                        <a:gd name="T84" fmla="*/ 2147483647 w 88"/>
                        <a:gd name="T85" fmla="*/ 2147483647 h 30"/>
                        <a:gd name="T86" fmla="*/ 2147483647 w 88"/>
                        <a:gd name="T87" fmla="*/ 2147483647 h 30"/>
                        <a:gd name="T88" fmla="*/ 2147483647 w 88"/>
                        <a:gd name="T89" fmla="*/ 2147483647 h 30"/>
                        <a:gd name="T90" fmla="*/ 2147483647 w 88"/>
                        <a:gd name="T91" fmla="*/ 2147483647 h 30"/>
                        <a:gd name="T92" fmla="*/ 2147483647 w 88"/>
                        <a:gd name="T93" fmla="*/ 2147483647 h 30"/>
                        <a:gd name="T94" fmla="*/ 2147483647 w 88"/>
                        <a:gd name="T95" fmla="*/ 2147483647 h 3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8"/>
                        <a:gd name="T145" fmla="*/ 0 h 30"/>
                        <a:gd name="T146" fmla="*/ 88 w 88"/>
                        <a:gd name="T147" fmla="*/ 30 h 3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8" h="30">
                          <a:moveTo>
                            <a:pt x="54" y="10"/>
                          </a:moveTo>
                          <a:lnTo>
                            <a:pt x="46" y="9"/>
                          </a:lnTo>
                          <a:lnTo>
                            <a:pt x="55" y="8"/>
                          </a:lnTo>
                          <a:lnTo>
                            <a:pt x="44" y="3"/>
                          </a:lnTo>
                          <a:lnTo>
                            <a:pt x="55" y="1"/>
                          </a:lnTo>
                          <a:lnTo>
                            <a:pt x="66" y="1"/>
                          </a:lnTo>
                          <a:lnTo>
                            <a:pt x="68" y="5"/>
                          </a:lnTo>
                          <a:lnTo>
                            <a:pt x="71" y="4"/>
                          </a:lnTo>
                          <a:lnTo>
                            <a:pt x="72" y="1"/>
                          </a:lnTo>
                          <a:lnTo>
                            <a:pt x="80" y="1"/>
                          </a:lnTo>
                          <a:lnTo>
                            <a:pt x="78" y="0"/>
                          </a:lnTo>
                          <a:lnTo>
                            <a:pt x="88" y="3"/>
                          </a:lnTo>
                          <a:lnTo>
                            <a:pt x="85" y="7"/>
                          </a:lnTo>
                          <a:lnTo>
                            <a:pt x="85" y="10"/>
                          </a:lnTo>
                          <a:lnTo>
                            <a:pt x="77" y="14"/>
                          </a:lnTo>
                          <a:lnTo>
                            <a:pt x="70" y="16"/>
                          </a:lnTo>
                          <a:lnTo>
                            <a:pt x="77" y="18"/>
                          </a:lnTo>
                          <a:lnTo>
                            <a:pt x="72" y="23"/>
                          </a:lnTo>
                          <a:lnTo>
                            <a:pt x="70" y="20"/>
                          </a:lnTo>
                          <a:lnTo>
                            <a:pt x="64" y="21"/>
                          </a:lnTo>
                          <a:lnTo>
                            <a:pt x="66" y="22"/>
                          </a:lnTo>
                          <a:lnTo>
                            <a:pt x="59" y="24"/>
                          </a:lnTo>
                          <a:lnTo>
                            <a:pt x="64" y="28"/>
                          </a:lnTo>
                          <a:lnTo>
                            <a:pt x="58" y="25"/>
                          </a:lnTo>
                          <a:lnTo>
                            <a:pt x="55" y="30"/>
                          </a:lnTo>
                          <a:lnTo>
                            <a:pt x="23" y="30"/>
                          </a:lnTo>
                          <a:lnTo>
                            <a:pt x="24" y="26"/>
                          </a:lnTo>
                          <a:lnTo>
                            <a:pt x="31" y="25"/>
                          </a:lnTo>
                          <a:lnTo>
                            <a:pt x="26" y="22"/>
                          </a:lnTo>
                          <a:lnTo>
                            <a:pt x="56" y="18"/>
                          </a:lnTo>
                          <a:lnTo>
                            <a:pt x="3" y="21"/>
                          </a:lnTo>
                          <a:lnTo>
                            <a:pt x="0" y="19"/>
                          </a:lnTo>
                          <a:lnTo>
                            <a:pt x="13" y="18"/>
                          </a:lnTo>
                          <a:lnTo>
                            <a:pt x="10" y="15"/>
                          </a:lnTo>
                          <a:lnTo>
                            <a:pt x="15" y="14"/>
                          </a:lnTo>
                          <a:lnTo>
                            <a:pt x="27" y="16"/>
                          </a:lnTo>
                          <a:lnTo>
                            <a:pt x="24" y="13"/>
                          </a:lnTo>
                          <a:lnTo>
                            <a:pt x="29" y="12"/>
                          </a:lnTo>
                          <a:lnTo>
                            <a:pt x="23" y="11"/>
                          </a:lnTo>
                          <a:lnTo>
                            <a:pt x="34" y="8"/>
                          </a:lnTo>
                          <a:lnTo>
                            <a:pt x="23" y="8"/>
                          </a:lnTo>
                          <a:lnTo>
                            <a:pt x="31" y="4"/>
                          </a:lnTo>
                          <a:lnTo>
                            <a:pt x="38" y="4"/>
                          </a:lnTo>
                          <a:lnTo>
                            <a:pt x="45" y="14"/>
                          </a:lnTo>
                          <a:lnTo>
                            <a:pt x="54" y="13"/>
                          </a:lnTo>
                          <a:lnTo>
                            <a:pt x="48" y="13"/>
                          </a:lnTo>
                          <a:lnTo>
                            <a:pt x="48" y="10"/>
                          </a:lnTo>
                          <a:lnTo>
                            <a:pt x="54" y="10"/>
                          </a:lnTo>
                        </a:path>
                      </a:pathLst>
                    </a:custGeom>
                    <a:noFill/>
                    <a:ln w="4763">
                      <a:solidFill>
                        <a:srgbClr val="6E6E6E"/>
                      </a:solidFill>
                      <a:prstDash val="solid"/>
                      <a:round/>
                      <a:headEnd/>
                      <a:tailEnd/>
                    </a:ln>
                  </p:spPr>
                  <p:txBody>
                    <a:bodyPr/>
                    <a:lstStyle/>
                    <a:p>
                      <a:endParaRPr lang="en-US" dirty="0"/>
                    </a:p>
                  </p:txBody>
                </p:sp>
                <p:sp>
                  <p:nvSpPr>
                    <p:cNvPr id="205" name="Freeform 204"/>
                    <p:cNvSpPr>
                      <a:spLocks/>
                    </p:cNvSpPr>
                    <p:nvPr/>
                  </p:nvSpPr>
                  <p:spPr bwMode="auto">
                    <a:xfrm>
                      <a:off x="4719638" y="1028522"/>
                      <a:ext cx="17462" cy="4763"/>
                    </a:xfrm>
                    <a:custGeom>
                      <a:avLst/>
                      <a:gdLst>
                        <a:gd name="T0" fmla="*/ 2147483647 w 21"/>
                        <a:gd name="T1" fmla="*/ 0 h 7"/>
                        <a:gd name="T2" fmla="*/ 2147483647 w 21"/>
                        <a:gd name="T3" fmla="*/ 0 h 7"/>
                        <a:gd name="T4" fmla="*/ 0 w 21"/>
                        <a:gd name="T5" fmla="*/ 0 h 7"/>
                        <a:gd name="T6" fmla="*/ 2147483647 w 21"/>
                        <a:gd name="T7" fmla="*/ 0 h 7"/>
                        <a:gd name="T8" fmla="*/ 2147483647 w 21"/>
                        <a:gd name="T9" fmla="*/ 0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10" y="0"/>
                          </a:moveTo>
                          <a:lnTo>
                            <a:pt x="21" y="4"/>
                          </a:lnTo>
                          <a:lnTo>
                            <a:pt x="0" y="7"/>
                          </a:lnTo>
                          <a:lnTo>
                            <a:pt x="2" y="1"/>
                          </a:lnTo>
                          <a:lnTo>
                            <a:pt x="10" y="0"/>
                          </a:lnTo>
                        </a:path>
                      </a:pathLst>
                    </a:custGeom>
                    <a:noFill/>
                    <a:ln w="4763">
                      <a:solidFill>
                        <a:srgbClr val="6E6E6E"/>
                      </a:solidFill>
                      <a:prstDash val="solid"/>
                      <a:round/>
                      <a:headEnd/>
                      <a:tailEnd/>
                    </a:ln>
                  </p:spPr>
                  <p:txBody>
                    <a:bodyPr/>
                    <a:lstStyle/>
                    <a:p>
                      <a:endParaRPr lang="en-US" dirty="0"/>
                    </a:p>
                  </p:txBody>
                </p:sp>
                <p:sp>
                  <p:nvSpPr>
                    <p:cNvPr id="206" name="Freeform 205"/>
                    <p:cNvSpPr>
                      <a:spLocks/>
                    </p:cNvSpPr>
                    <p:nvPr/>
                  </p:nvSpPr>
                  <p:spPr bwMode="auto">
                    <a:xfrm>
                      <a:off x="4714875" y="1033285"/>
                      <a:ext cx="23813" cy="4762"/>
                    </a:xfrm>
                    <a:custGeom>
                      <a:avLst/>
                      <a:gdLst>
                        <a:gd name="T0" fmla="*/ 2147483647 w 28"/>
                        <a:gd name="T1" fmla="*/ 0 h 4"/>
                        <a:gd name="T2" fmla="*/ 2147483647 w 28"/>
                        <a:gd name="T3" fmla="*/ 2147483647 h 4"/>
                        <a:gd name="T4" fmla="*/ 2147483647 w 28"/>
                        <a:gd name="T5" fmla="*/ 2147483647 h 4"/>
                        <a:gd name="T6" fmla="*/ 2147483647 w 28"/>
                        <a:gd name="T7" fmla="*/ 2147483647 h 4"/>
                        <a:gd name="T8" fmla="*/ 0 w 28"/>
                        <a:gd name="T9" fmla="*/ 2147483647 h 4"/>
                        <a:gd name="T10" fmla="*/ 2147483647 w 28"/>
                        <a:gd name="T11" fmla="*/ 0 h 4"/>
                        <a:gd name="T12" fmla="*/ 0 60000 65536"/>
                        <a:gd name="T13" fmla="*/ 0 60000 65536"/>
                        <a:gd name="T14" fmla="*/ 0 60000 65536"/>
                        <a:gd name="T15" fmla="*/ 0 60000 65536"/>
                        <a:gd name="T16" fmla="*/ 0 60000 65536"/>
                        <a:gd name="T17" fmla="*/ 0 60000 65536"/>
                        <a:gd name="T18" fmla="*/ 0 w 28"/>
                        <a:gd name="T19" fmla="*/ 0 h 4"/>
                        <a:gd name="T20" fmla="*/ 28 w 28"/>
                        <a:gd name="T21" fmla="*/ 4 h 4"/>
                      </a:gdLst>
                      <a:ahLst/>
                      <a:cxnLst>
                        <a:cxn ang="T12">
                          <a:pos x="T0" y="T1"/>
                        </a:cxn>
                        <a:cxn ang="T13">
                          <a:pos x="T2" y="T3"/>
                        </a:cxn>
                        <a:cxn ang="T14">
                          <a:pos x="T4" y="T5"/>
                        </a:cxn>
                        <a:cxn ang="T15">
                          <a:pos x="T6" y="T7"/>
                        </a:cxn>
                        <a:cxn ang="T16">
                          <a:pos x="T8" y="T9"/>
                        </a:cxn>
                        <a:cxn ang="T17">
                          <a:pos x="T10" y="T11"/>
                        </a:cxn>
                      </a:cxnLst>
                      <a:rect l="T18" t="T19" r="T20" b="T21"/>
                      <a:pathLst>
                        <a:path w="28" h="4">
                          <a:moveTo>
                            <a:pt x="28" y="0"/>
                          </a:moveTo>
                          <a:lnTo>
                            <a:pt x="28" y="2"/>
                          </a:lnTo>
                          <a:lnTo>
                            <a:pt x="25" y="3"/>
                          </a:lnTo>
                          <a:lnTo>
                            <a:pt x="14" y="4"/>
                          </a:lnTo>
                          <a:lnTo>
                            <a:pt x="0" y="3"/>
                          </a:lnTo>
                          <a:lnTo>
                            <a:pt x="28" y="0"/>
                          </a:lnTo>
                        </a:path>
                      </a:pathLst>
                    </a:custGeom>
                    <a:noFill/>
                    <a:ln w="4763">
                      <a:solidFill>
                        <a:srgbClr val="6E6E6E"/>
                      </a:solidFill>
                      <a:prstDash val="solid"/>
                      <a:round/>
                      <a:headEnd/>
                      <a:tailEnd/>
                    </a:ln>
                  </p:spPr>
                  <p:txBody>
                    <a:bodyPr/>
                    <a:lstStyle/>
                    <a:p>
                      <a:endParaRPr lang="en-US" dirty="0"/>
                    </a:p>
                  </p:txBody>
                </p:sp>
                <p:sp>
                  <p:nvSpPr>
                    <p:cNvPr id="207" name="Freeform 206"/>
                    <p:cNvSpPr>
                      <a:spLocks/>
                    </p:cNvSpPr>
                    <p:nvPr/>
                  </p:nvSpPr>
                  <p:spPr bwMode="auto">
                    <a:xfrm>
                      <a:off x="4787900" y="1044397"/>
                      <a:ext cx="41275" cy="14288"/>
                    </a:xfrm>
                    <a:custGeom>
                      <a:avLst/>
                      <a:gdLst>
                        <a:gd name="T0" fmla="*/ 2147483647 w 48"/>
                        <a:gd name="T1" fmla="*/ 2147483647 h 17"/>
                        <a:gd name="T2" fmla="*/ 2147483647 w 48"/>
                        <a:gd name="T3" fmla="*/ 2147483647 h 17"/>
                        <a:gd name="T4" fmla="*/ 2147483647 w 48"/>
                        <a:gd name="T5" fmla="*/ 2147483647 h 17"/>
                        <a:gd name="T6" fmla="*/ 0 w 48"/>
                        <a:gd name="T7" fmla="*/ 2147483647 h 17"/>
                        <a:gd name="T8" fmla="*/ 2147483647 w 48"/>
                        <a:gd name="T9" fmla="*/ 2147483647 h 17"/>
                        <a:gd name="T10" fmla="*/ 2147483647 w 48"/>
                        <a:gd name="T11" fmla="*/ 2147483647 h 17"/>
                        <a:gd name="T12" fmla="*/ 2147483647 w 48"/>
                        <a:gd name="T13" fmla="*/ 2147483647 h 17"/>
                        <a:gd name="T14" fmla="*/ 2147483647 w 48"/>
                        <a:gd name="T15" fmla="*/ 2147483647 h 17"/>
                        <a:gd name="T16" fmla="*/ 2147483647 w 48"/>
                        <a:gd name="T17" fmla="*/ 2147483647 h 17"/>
                        <a:gd name="T18" fmla="*/ 2147483647 w 48"/>
                        <a:gd name="T19" fmla="*/ 0 h 17"/>
                        <a:gd name="T20" fmla="*/ 2147483647 w 48"/>
                        <a:gd name="T21" fmla="*/ 2147483647 h 17"/>
                        <a:gd name="T22" fmla="*/ 2147483647 w 48"/>
                        <a:gd name="T23" fmla="*/ 2147483647 h 17"/>
                        <a:gd name="T24" fmla="*/ 2147483647 w 48"/>
                        <a:gd name="T25" fmla="*/ 2147483647 h 17"/>
                        <a:gd name="T26" fmla="*/ 2147483647 w 48"/>
                        <a:gd name="T27" fmla="*/ 2147483647 h 17"/>
                        <a:gd name="T28" fmla="*/ 2147483647 w 48"/>
                        <a:gd name="T29" fmla="*/ 2147483647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17"/>
                        <a:gd name="T47" fmla="*/ 48 w 48"/>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17">
                          <a:moveTo>
                            <a:pt x="6" y="13"/>
                          </a:moveTo>
                          <a:lnTo>
                            <a:pt x="7" y="11"/>
                          </a:lnTo>
                          <a:lnTo>
                            <a:pt x="3" y="13"/>
                          </a:lnTo>
                          <a:lnTo>
                            <a:pt x="0" y="11"/>
                          </a:lnTo>
                          <a:lnTo>
                            <a:pt x="6" y="7"/>
                          </a:lnTo>
                          <a:lnTo>
                            <a:pt x="15" y="5"/>
                          </a:lnTo>
                          <a:lnTo>
                            <a:pt x="14" y="5"/>
                          </a:lnTo>
                          <a:lnTo>
                            <a:pt x="17" y="4"/>
                          </a:lnTo>
                          <a:lnTo>
                            <a:pt x="15" y="3"/>
                          </a:lnTo>
                          <a:lnTo>
                            <a:pt x="36" y="0"/>
                          </a:lnTo>
                          <a:lnTo>
                            <a:pt x="48" y="6"/>
                          </a:lnTo>
                          <a:lnTo>
                            <a:pt x="42" y="13"/>
                          </a:lnTo>
                          <a:lnTo>
                            <a:pt x="36" y="17"/>
                          </a:lnTo>
                          <a:lnTo>
                            <a:pt x="22" y="17"/>
                          </a:lnTo>
                          <a:lnTo>
                            <a:pt x="6" y="13"/>
                          </a:lnTo>
                        </a:path>
                      </a:pathLst>
                    </a:custGeom>
                    <a:noFill/>
                    <a:ln w="4763">
                      <a:solidFill>
                        <a:srgbClr val="6E6E6E"/>
                      </a:solidFill>
                      <a:prstDash val="solid"/>
                      <a:round/>
                      <a:headEnd/>
                      <a:tailEnd/>
                    </a:ln>
                  </p:spPr>
                  <p:txBody>
                    <a:bodyPr/>
                    <a:lstStyle/>
                    <a:p>
                      <a:endParaRPr lang="en-US" dirty="0"/>
                    </a:p>
                  </p:txBody>
                </p:sp>
                <p:sp>
                  <p:nvSpPr>
                    <p:cNvPr id="208" name="Freeform 207"/>
                    <p:cNvSpPr>
                      <a:spLocks/>
                    </p:cNvSpPr>
                    <p:nvPr/>
                  </p:nvSpPr>
                  <p:spPr bwMode="auto">
                    <a:xfrm>
                      <a:off x="4691063" y="1047572"/>
                      <a:ext cx="15875" cy="6350"/>
                    </a:xfrm>
                    <a:custGeom>
                      <a:avLst/>
                      <a:gdLst>
                        <a:gd name="T0" fmla="*/ 2147483647 w 18"/>
                        <a:gd name="T1" fmla="*/ 0 h 8"/>
                        <a:gd name="T2" fmla="*/ 2147483647 w 18"/>
                        <a:gd name="T3" fmla="*/ 2147483647 h 8"/>
                        <a:gd name="T4" fmla="*/ 2147483647 w 18"/>
                        <a:gd name="T5" fmla="*/ 2147483647 h 8"/>
                        <a:gd name="T6" fmla="*/ 0 w 18"/>
                        <a:gd name="T7" fmla="*/ 2147483647 h 8"/>
                        <a:gd name="T8" fmla="*/ 2147483647 w 18"/>
                        <a:gd name="T9" fmla="*/ 2147483647 h 8"/>
                        <a:gd name="T10" fmla="*/ 2147483647 w 18"/>
                        <a:gd name="T11" fmla="*/ 0 h 8"/>
                        <a:gd name="T12" fmla="*/ 0 60000 65536"/>
                        <a:gd name="T13" fmla="*/ 0 60000 65536"/>
                        <a:gd name="T14" fmla="*/ 0 60000 65536"/>
                        <a:gd name="T15" fmla="*/ 0 60000 65536"/>
                        <a:gd name="T16" fmla="*/ 0 60000 65536"/>
                        <a:gd name="T17" fmla="*/ 0 60000 65536"/>
                        <a:gd name="T18" fmla="*/ 0 w 18"/>
                        <a:gd name="T19" fmla="*/ 0 h 8"/>
                        <a:gd name="T20" fmla="*/ 18 w 18"/>
                        <a:gd name="T21" fmla="*/ 8 h 8"/>
                      </a:gdLst>
                      <a:ahLst/>
                      <a:cxnLst>
                        <a:cxn ang="T12">
                          <a:pos x="T0" y="T1"/>
                        </a:cxn>
                        <a:cxn ang="T13">
                          <a:pos x="T2" y="T3"/>
                        </a:cxn>
                        <a:cxn ang="T14">
                          <a:pos x="T4" y="T5"/>
                        </a:cxn>
                        <a:cxn ang="T15">
                          <a:pos x="T6" y="T7"/>
                        </a:cxn>
                        <a:cxn ang="T16">
                          <a:pos x="T8" y="T9"/>
                        </a:cxn>
                        <a:cxn ang="T17">
                          <a:pos x="T10" y="T11"/>
                        </a:cxn>
                      </a:cxnLst>
                      <a:rect l="T18" t="T19" r="T20" b="T21"/>
                      <a:pathLst>
                        <a:path w="18" h="8">
                          <a:moveTo>
                            <a:pt x="16" y="0"/>
                          </a:moveTo>
                          <a:lnTo>
                            <a:pt x="18" y="6"/>
                          </a:lnTo>
                          <a:lnTo>
                            <a:pt x="6" y="8"/>
                          </a:lnTo>
                          <a:lnTo>
                            <a:pt x="0" y="6"/>
                          </a:lnTo>
                          <a:lnTo>
                            <a:pt x="7" y="2"/>
                          </a:lnTo>
                          <a:lnTo>
                            <a:pt x="16" y="0"/>
                          </a:lnTo>
                        </a:path>
                      </a:pathLst>
                    </a:custGeom>
                    <a:noFill/>
                    <a:ln w="4763">
                      <a:solidFill>
                        <a:srgbClr val="6E6E6E"/>
                      </a:solidFill>
                      <a:prstDash val="solid"/>
                      <a:round/>
                      <a:headEnd/>
                      <a:tailEnd/>
                    </a:ln>
                  </p:spPr>
                  <p:txBody>
                    <a:bodyPr/>
                    <a:lstStyle/>
                    <a:p>
                      <a:endParaRPr lang="en-US" dirty="0"/>
                    </a:p>
                  </p:txBody>
                </p:sp>
                <p:sp>
                  <p:nvSpPr>
                    <p:cNvPr id="209" name="Freeform 208"/>
                    <p:cNvSpPr>
                      <a:spLocks/>
                    </p:cNvSpPr>
                    <p:nvPr/>
                  </p:nvSpPr>
                  <p:spPr bwMode="auto">
                    <a:xfrm>
                      <a:off x="4791075" y="1058685"/>
                      <a:ext cx="6350" cy="3175"/>
                    </a:xfrm>
                    <a:custGeom>
                      <a:avLst/>
                      <a:gdLst>
                        <a:gd name="T0" fmla="*/ 2147483647 w 7"/>
                        <a:gd name="T1" fmla="*/ 0 h 3"/>
                        <a:gd name="T2" fmla="*/ 2147483647 w 7"/>
                        <a:gd name="T3" fmla="*/ 2147483647 h 3"/>
                        <a:gd name="T4" fmla="*/ 0 w 7"/>
                        <a:gd name="T5" fmla="*/ 2147483647 h 3"/>
                        <a:gd name="T6" fmla="*/ 2147483647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4" y="0"/>
                          </a:moveTo>
                          <a:lnTo>
                            <a:pt x="7" y="3"/>
                          </a:lnTo>
                          <a:lnTo>
                            <a:pt x="0" y="1"/>
                          </a:lnTo>
                          <a:lnTo>
                            <a:pt x="4" y="0"/>
                          </a:lnTo>
                        </a:path>
                      </a:pathLst>
                    </a:custGeom>
                    <a:noFill/>
                    <a:ln w="4763">
                      <a:solidFill>
                        <a:srgbClr val="6E6E6E"/>
                      </a:solidFill>
                      <a:prstDash val="solid"/>
                      <a:round/>
                      <a:headEnd/>
                      <a:tailEnd/>
                    </a:ln>
                  </p:spPr>
                  <p:txBody>
                    <a:bodyPr/>
                    <a:lstStyle/>
                    <a:p>
                      <a:endParaRPr lang="en-US" dirty="0"/>
                    </a:p>
                  </p:txBody>
                </p:sp>
                <p:sp>
                  <p:nvSpPr>
                    <p:cNvPr id="210" name="Freeform 209"/>
                    <p:cNvSpPr>
                      <a:spLocks/>
                    </p:cNvSpPr>
                    <p:nvPr/>
                  </p:nvSpPr>
                  <p:spPr bwMode="auto">
                    <a:xfrm>
                      <a:off x="4759325" y="1066622"/>
                      <a:ext cx="87313" cy="34925"/>
                    </a:xfrm>
                    <a:custGeom>
                      <a:avLst/>
                      <a:gdLst>
                        <a:gd name="T0" fmla="*/ 2147483647 w 104"/>
                        <a:gd name="T1" fmla="*/ 2147483647 h 41"/>
                        <a:gd name="T2" fmla="*/ 0 w 104"/>
                        <a:gd name="T3" fmla="*/ 2147483647 h 41"/>
                        <a:gd name="T4" fmla="*/ 2147483647 w 104"/>
                        <a:gd name="T5" fmla="*/ 2147483647 h 41"/>
                        <a:gd name="T6" fmla="*/ 2147483647 w 104"/>
                        <a:gd name="T7" fmla="*/ 2147483647 h 41"/>
                        <a:gd name="T8" fmla="*/ 2147483647 w 104"/>
                        <a:gd name="T9" fmla="*/ 2147483647 h 41"/>
                        <a:gd name="T10" fmla="*/ 2147483647 w 104"/>
                        <a:gd name="T11" fmla="*/ 2147483647 h 41"/>
                        <a:gd name="T12" fmla="*/ 2147483647 w 104"/>
                        <a:gd name="T13" fmla="*/ 2147483647 h 41"/>
                        <a:gd name="T14" fmla="*/ 2147483647 w 104"/>
                        <a:gd name="T15" fmla="*/ 2147483647 h 41"/>
                        <a:gd name="T16" fmla="*/ 2147483647 w 104"/>
                        <a:gd name="T17" fmla="*/ 2147483647 h 41"/>
                        <a:gd name="T18" fmla="*/ 2147483647 w 104"/>
                        <a:gd name="T19" fmla="*/ 2147483647 h 41"/>
                        <a:gd name="T20" fmla="*/ 2147483647 w 104"/>
                        <a:gd name="T21" fmla="*/ 2147483647 h 41"/>
                        <a:gd name="T22" fmla="*/ 2147483647 w 104"/>
                        <a:gd name="T23" fmla="*/ 2147483647 h 41"/>
                        <a:gd name="T24" fmla="*/ 2147483647 w 104"/>
                        <a:gd name="T25" fmla="*/ 0 h 41"/>
                        <a:gd name="T26" fmla="*/ 2147483647 w 104"/>
                        <a:gd name="T27" fmla="*/ 2147483647 h 41"/>
                        <a:gd name="T28" fmla="*/ 2147483647 w 104"/>
                        <a:gd name="T29" fmla="*/ 2147483647 h 41"/>
                        <a:gd name="T30" fmla="*/ 2147483647 w 104"/>
                        <a:gd name="T31" fmla="*/ 2147483647 h 41"/>
                        <a:gd name="T32" fmla="*/ 2147483647 w 104"/>
                        <a:gd name="T33" fmla="*/ 2147483647 h 41"/>
                        <a:gd name="T34" fmla="*/ 2147483647 w 104"/>
                        <a:gd name="T35" fmla="*/ 2147483647 h 41"/>
                        <a:gd name="T36" fmla="*/ 2147483647 w 104"/>
                        <a:gd name="T37" fmla="*/ 2147483647 h 41"/>
                        <a:gd name="T38" fmla="*/ 2147483647 w 104"/>
                        <a:gd name="T39" fmla="*/ 2147483647 h 41"/>
                        <a:gd name="T40" fmla="*/ 2147483647 w 104"/>
                        <a:gd name="T41" fmla="*/ 2147483647 h 41"/>
                        <a:gd name="T42" fmla="*/ 2147483647 w 104"/>
                        <a:gd name="T43" fmla="*/ 2147483647 h 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41"/>
                        <a:gd name="T68" fmla="*/ 104 w 104"/>
                        <a:gd name="T69" fmla="*/ 41 h 4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41">
                          <a:moveTo>
                            <a:pt x="11" y="40"/>
                          </a:moveTo>
                          <a:lnTo>
                            <a:pt x="0" y="41"/>
                          </a:lnTo>
                          <a:lnTo>
                            <a:pt x="1" y="39"/>
                          </a:lnTo>
                          <a:lnTo>
                            <a:pt x="9" y="38"/>
                          </a:lnTo>
                          <a:lnTo>
                            <a:pt x="4" y="38"/>
                          </a:lnTo>
                          <a:lnTo>
                            <a:pt x="9" y="32"/>
                          </a:lnTo>
                          <a:lnTo>
                            <a:pt x="7" y="28"/>
                          </a:lnTo>
                          <a:lnTo>
                            <a:pt x="18" y="16"/>
                          </a:lnTo>
                          <a:lnTo>
                            <a:pt x="25" y="8"/>
                          </a:lnTo>
                          <a:lnTo>
                            <a:pt x="38" y="9"/>
                          </a:lnTo>
                          <a:lnTo>
                            <a:pt x="32" y="5"/>
                          </a:lnTo>
                          <a:lnTo>
                            <a:pt x="45" y="1"/>
                          </a:lnTo>
                          <a:lnTo>
                            <a:pt x="66" y="0"/>
                          </a:lnTo>
                          <a:lnTo>
                            <a:pt x="76" y="5"/>
                          </a:lnTo>
                          <a:lnTo>
                            <a:pt x="104" y="5"/>
                          </a:lnTo>
                          <a:lnTo>
                            <a:pt x="58" y="27"/>
                          </a:lnTo>
                          <a:lnTo>
                            <a:pt x="27" y="26"/>
                          </a:lnTo>
                          <a:lnTo>
                            <a:pt x="32" y="27"/>
                          </a:lnTo>
                          <a:lnTo>
                            <a:pt x="33" y="32"/>
                          </a:lnTo>
                          <a:lnTo>
                            <a:pt x="16" y="39"/>
                          </a:lnTo>
                          <a:lnTo>
                            <a:pt x="16" y="41"/>
                          </a:lnTo>
                          <a:lnTo>
                            <a:pt x="11" y="40"/>
                          </a:lnTo>
                        </a:path>
                      </a:pathLst>
                    </a:custGeom>
                    <a:noFill/>
                    <a:ln w="4763">
                      <a:solidFill>
                        <a:srgbClr val="6E6E6E"/>
                      </a:solidFill>
                      <a:prstDash val="solid"/>
                      <a:round/>
                      <a:headEnd/>
                      <a:tailEnd/>
                    </a:ln>
                  </p:spPr>
                  <p:txBody>
                    <a:bodyPr/>
                    <a:lstStyle/>
                    <a:p>
                      <a:endParaRPr lang="en-US" dirty="0"/>
                    </a:p>
                  </p:txBody>
                </p:sp>
                <p:sp>
                  <p:nvSpPr>
                    <p:cNvPr id="211" name="Freeform 210"/>
                    <p:cNvSpPr>
                      <a:spLocks/>
                    </p:cNvSpPr>
                    <p:nvPr/>
                  </p:nvSpPr>
                  <p:spPr bwMode="auto">
                    <a:xfrm>
                      <a:off x="4675188" y="1071385"/>
                      <a:ext cx="87312" cy="41275"/>
                    </a:xfrm>
                    <a:custGeom>
                      <a:avLst/>
                      <a:gdLst>
                        <a:gd name="T0" fmla="*/ 2147483647 w 100"/>
                        <a:gd name="T1" fmla="*/ 2147483647 h 49"/>
                        <a:gd name="T2" fmla="*/ 2147483647 w 100"/>
                        <a:gd name="T3" fmla="*/ 2147483647 h 49"/>
                        <a:gd name="T4" fmla="*/ 2147483647 w 100"/>
                        <a:gd name="T5" fmla="*/ 2147483647 h 49"/>
                        <a:gd name="T6" fmla="*/ 2147483647 w 100"/>
                        <a:gd name="T7" fmla="*/ 2147483647 h 49"/>
                        <a:gd name="T8" fmla="*/ 2147483647 w 100"/>
                        <a:gd name="T9" fmla="*/ 2147483647 h 49"/>
                        <a:gd name="T10" fmla="*/ 2147483647 w 100"/>
                        <a:gd name="T11" fmla="*/ 2147483647 h 49"/>
                        <a:gd name="T12" fmla="*/ 2147483647 w 100"/>
                        <a:gd name="T13" fmla="*/ 2147483647 h 49"/>
                        <a:gd name="T14" fmla="*/ 2147483647 w 100"/>
                        <a:gd name="T15" fmla="*/ 0 h 49"/>
                        <a:gd name="T16" fmla="*/ 2147483647 w 100"/>
                        <a:gd name="T17" fmla="*/ 2147483647 h 49"/>
                        <a:gd name="T18" fmla="*/ 2147483647 w 100"/>
                        <a:gd name="T19" fmla="*/ 2147483647 h 49"/>
                        <a:gd name="T20" fmla="*/ 2147483647 w 100"/>
                        <a:gd name="T21" fmla="*/ 2147483647 h 49"/>
                        <a:gd name="T22" fmla="*/ 2147483647 w 100"/>
                        <a:gd name="T23" fmla="*/ 2147483647 h 49"/>
                        <a:gd name="T24" fmla="*/ 2147483647 w 100"/>
                        <a:gd name="T25" fmla="*/ 2147483647 h 49"/>
                        <a:gd name="T26" fmla="*/ 2147483647 w 100"/>
                        <a:gd name="T27" fmla="*/ 2147483647 h 49"/>
                        <a:gd name="T28" fmla="*/ 2147483647 w 100"/>
                        <a:gd name="T29" fmla="*/ 2147483647 h 49"/>
                        <a:gd name="T30" fmla="*/ 2147483647 w 100"/>
                        <a:gd name="T31" fmla="*/ 2147483647 h 49"/>
                        <a:gd name="T32" fmla="*/ 2147483647 w 100"/>
                        <a:gd name="T33" fmla="*/ 2147483647 h 49"/>
                        <a:gd name="T34" fmla="*/ 2147483647 w 100"/>
                        <a:gd name="T35" fmla="*/ 2147483647 h 49"/>
                        <a:gd name="T36" fmla="*/ 2147483647 w 100"/>
                        <a:gd name="T37" fmla="*/ 2147483647 h 49"/>
                        <a:gd name="T38" fmla="*/ 2147483647 w 100"/>
                        <a:gd name="T39" fmla="*/ 2147483647 h 49"/>
                        <a:gd name="T40" fmla="*/ 2147483647 w 100"/>
                        <a:gd name="T41" fmla="*/ 2147483647 h 49"/>
                        <a:gd name="T42" fmla="*/ 2147483647 w 100"/>
                        <a:gd name="T43" fmla="*/ 2147483647 h 49"/>
                        <a:gd name="T44" fmla="*/ 2147483647 w 100"/>
                        <a:gd name="T45" fmla="*/ 2147483647 h 49"/>
                        <a:gd name="T46" fmla="*/ 2147483647 w 100"/>
                        <a:gd name="T47" fmla="*/ 2147483647 h 49"/>
                        <a:gd name="T48" fmla="*/ 2147483647 w 100"/>
                        <a:gd name="T49" fmla="*/ 2147483647 h 49"/>
                        <a:gd name="T50" fmla="*/ 2147483647 w 100"/>
                        <a:gd name="T51" fmla="*/ 2147483647 h 49"/>
                        <a:gd name="T52" fmla="*/ 2147483647 w 100"/>
                        <a:gd name="T53" fmla="*/ 2147483647 h 49"/>
                        <a:gd name="T54" fmla="*/ 2147483647 w 100"/>
                        <a:gd name="T55" fmla="*/ 2147483647 h 49"/>
                        <a:gd name="T56" fmla="*/ 2147483647 w 100"/>
                        <a:gd name="T57" fmla="*/ 2147483647 h 49"/>
                        <a:gd name="T58" fmla="*/ 2147483647 w 100"/>
                        <a:gd name="T59" fmla="*/ 2147483647 h 49"/>
                        <a:gd name="T60" fmla="*/ 2147483647 w 100"/>
                        <a:gd name="T61" fmla="*/ 2147483647 h 49"/>
                        <a:gd name="T62" fmla="*/ 2147483647 w 100"/>
                        <a:gd name="T63" fmla="*/ 2147483647 h 49"/>
                        <a:gd name="T64" fmla="*/ 2147483647 w 100"/>
                        <a:gd name="T65" fmla="*/ 2147483647 h 49"/>
                        <a:gd name="T66" fmla="*/ 2147483647 w 100"/>
                        <a:gd name="T67" fmla="*/ 2147483647 h 49"/>
                        <a:gd name="T68" fmla="*/ 2147483647 w 100"/>
                        <a:gd name="T69" fmla="*/ 2147483647 h 49"/>
                        <a:gd name="T70" fmla="*/ 2147483647 w 100"/>
                        <a:gd name="T71" fmla="*/ 2147483647 h 49"/>
                        <a:gd name="T72" fmla="*/ 2147483647 w 100"/>
                        <a:gd name="T73" fmla="*/ 2147483647 h 49"/>
                        <a:gd name="T74" fmla="*/ 2147483647 w 100"/>
                        <a:gd name="T75" fmla="*/ 2147483647 h 49"/>
                        <a:gd name="T76" fmla="*/ 2147483647 w 100"/>
                        <a:gd name="T77" fmla="*/ 2147483647 h 49"/>
                        <a:gd name="T78" fmla="*/ 2147483647 w 100"/>
                        <a:gd name="T79" fmla="*/ 2147483647 h 49"/>
                        <a:gd name="T80" fmla="*/ 2147483647 w 100"/>
                        <a:gd name="T81" fmla="*/ 2147483647 h 49"/>
                        <a:gd name="T82" fmla="*/ 2147483647 w 100"/>
                        <a:gd name="T83" fmla="*/ 2147483647 h 49"/>
                        <a:gd name="T84" fmla="*/ 0 w 100"/>
                        <a:gd name="T85" fmla="*/ 2147483647 h 49"/>
                        <a:gd name="T86" fmla="*/ 2147483647 w 100"/>
                        <a:gd name="T87" fmla="*/ 2147483647 h 49"/>
                        <a:gd name="T88" fmla="*/ 2147483647 w 100"/>
                        <a:gd name="T89" fmla="*/ 2147483647 h 49"/>
                        <a:gd name="T90" fmla="*/ 2147483647 w 100"/>
                        <a:gd name="T91" fmla="*/ 2147483647 h 49"/>
                        <a:gd name="T92" fmla="*/ 2147483647 w 100"/>
                        <a:gd name="T93" fmla="*/ 2147483647 h 49"/>
                        <a:gd name="T94" fmla="*/ 2147483647 w 100"/>
                        <a:gd name="T95" fmla="*/ 2147483647 h 49"/>
                        <a:gd name="T96" fmla="*/ 2147483647 w 100"/>
                        <a:gd name="T97" fmla="*/ 2147483647 h 49"/>
                        <a:gd name="T98" fmla="*/ 2147483647 w 100"/>
                        <a:gd name="T99" fmla="*/ 2147483647 h 49"/>
                        <a:gd name="T100" fmla="*/ 2147483647 w 100"/>
                        <a:gd name="T101" fmla="*/ 2147483647 h 49"/>
                        <a:gd name="T102" fmla="*/ 2147483647 w 100"/>
                        <a:gd name="T103" fmla="*/ 2147483647 h 49"/>
                        <a:gd name="T104" fmla="*/ 2147483647 w 100"/>
                        <a:gd name="T105" fmla="*/ 2147483647 h 49"/>
                        <a:gd name="T106" fmla="*/ 2147483647 w 100"/>
                        <a:gd name="T107" fmla="*/ 2147483647 h 49"/>
                        <a:gd name="T108" fmla="*/ 2147483647 w 100"/>
                        <a:gd name="T109" fmla="*/ 2147483647 h 49"/>
                        <a:gd name="T110" fmla="*/ 2147483647 w 100"/>
                        <a:gd name="T111" fmla="*/ 2147483647 h 49"/>
                        <a:gd name="T112" fmla="*/ 2147483647 w 100"/>
                        <a:gd name="T113" fmla="*/ 2147483647 h 49"/>
                        <a:gd name="T114" fmla="*/ 2147483647 w 100"/>
                        <a:gd name="T115" fmla="*/ 2147483647 h 49"/>
                        <a:gd name="T116" fmla="*/ 2147483647 w 100"/>
                        <a:gd name="T117" fmla="*/ 2147483647 h 49"/>
                        <a:gd name="T118" fmla="*/ 2147483647 w 100"/>
                        <a:gd name="T119" fmla="*/ 2147483647 h 49"/>
                        <a:gd name="T120" fmla="*/ 2147483647 w 100"/>
                        <a:gd name="T121" fmla="*/ 2147483647 h 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
                        <a:gd name="T184" fmla="*/ 0 h 49"/>
                        <a:gd name="T185" fmla="*/ 100 w 100"/>
                        <a:gd name="T186" fmla="*/ 49 h 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 h="49">
                          <a:moveTo>
                            <a:pt x="46" y="10"/>
                          </a:moveTo>
                          <a:lnTo>
                            <a:pt x="48" y="5"/>
                          </a:lnTo>
                          <a:lnTo>
                            <a:pt x="42" y="3"/>
                          </a:lnTo>
                          <a:lnTo>
                            <a:pt x="53" y="1"/>
                          </a:lnTo>
                          <a:lnTo>
                            <a:pt x="59" y="3"/>
                          </a:lnTo>
                          <a:lnTo>
                            <a:pt x="62" y="1"/>
                          </a:lnTo>
                          <a:lnTo>
                            <a:pt x="56" y="1"/>
                          </a:lnTo>
                          <a:lnTo>
                            <a:pt x="61" y="0"/>
                          </a:lnTo>
                          <a:lnTo>
                            <a:pt x="70" y="3"/>
                          </a:lnTo>
                          <a:lnTo>
                            <a:pt x="100" y="1"/>
                          </a:lnTo>
                          <a:lnTo>
                            <a:pt x="100" y="5"/>
                          </a:lnTo>
                          <a:lnTo>
                            <a:pt x="86" y="7"/>
                          </a:lnTo>
                          <a:lnTo>
                            <a:pt x="93" y="8"/>
                          </a:lnTo>
                          <a:lnTo>
                            <a:pt x="91" y="10"/>
                          </a:lnTo>
                          <a:lnTo>
                            <a:pt x="81" y="12"/>
                          </a:lnTo>
                          <a:lnTo>
                            <a:pt x="67" y="16"/>
                          </a:lnTo>
                          <a:lnTo>
                            <a:pt x="64" y="20"/>
                          </a:lnTo>
                          <a:lnTo>
                            <a:pt x="74" y="16"/>
                          </a:lnTo>
                          <a:lnTo>
                            <a:pt x="81" y="16"/>
                          </a:lnTo>
                          <a:lnTo>
                            <a:pt x="82" y="22"/>
                          </a:lnTo>
                          <a:lnTo>
                            <a:pt x="77" y="24"/>
                          </a:lnTo>
                          <a:lnTo>
                            <a:pt x="89" y="22"/>
                          </a:lnTo>
                          <a:lnTo>
                            <a:pt x="86" y="27"/>
                          </a:lnTo>
                          <a:lnTo>
                            <a:pt x="76" y="30"/>
                          </a:lnTo>
                          <a:lnTo>
                            <a:pt x="81" y="31"/>
                          </a:lnTo>
                          <a:lnTo>
                            <a:pt x="77" y="34"/>
                          </a:lnTo>
                          <a:lnTo>
                            <a:pt x="72" y="35"/>
                          </a:lnTo>
                          <a:lnTo>
                            <a:pt x="77" y="35"/>
                          </a:lnTo>
                          <a:lnTo>
                            <a:pt x="71" y="37"/>
                          </a:lnTo>
                          <a:lnTo>
                            <a:pt x="75" y="37"/>
                          </a:lnTo>
                          <a:lnTo>
                            <a:pt x="72" y="39"/>
                          </a:lnTo>
                          <a:lnTo>
                            <a:pt x="46" y="43"/>
                          </a:lnTo>
                          <a:lnTo>
                            <a:pt x="44" y="41"/>
                          </a:lnTo>
                          <a:lnTo>
                            <a:pt x="49" y="37"/>
                          </a:lnTo>
                          <a:lnTo>
                            <a:pt x="42" y="41"/>
                          </a:lnTo>
                          <a:lnTo>
                            <a:pt x="45" y="44"/>
                          </a:lnTo>
                          <a:lnTo>
                            <a:pt x="42" y="46"/>
                          </a:lnTo>
                          <a:lnTo>
                            <a:pt x="31" y="49"/>
                          </a:lnTo>
                          <a:lnTo>
                            <a:pt x="25" y="48"/>
                          </a:lnTo>
                          <a:lnTo>
                            <a:pt x="26" y="41"/>
                          </a:lnTo>
                          <a:lnTo>
                            <a:pt x="20" y="32"/>
                          </a:lnTo>
                          <a:lnTo>
                            <a:pt x="5" y="30"/>
                          </a:lnTo>
                          <a:lnTo>
                            <a:pt x="0" y="22"/>
                          </a:lnTo>
                          <a:lnTo>
                            <a:pt x="10" y="16"/>
                          </a:lnTo>
                          <a:lnTo>
                            <a:pt x="15" y="15"/>
                          </a:lnTo>
                          <a:lnTo>
                            <a:pt x="21" y="22"/>
                          </a:lnTo>
                          <a:lnTo>
                            <a:pt x="34" y="22"/>
                          </a:lnTo>
                          <a:lnTo>
                            <a:pt x="36" y="21"/>
                          </a:lnTo>
                          <a:lnTo>
                            <a:pt x="39" y="16"/>
                          </a:lnTo>
                          <a:lnTo>
                            <a:pt x="41" y="16"/>
                          </a:lnTo>
                          <a:lnTo>
                            <a:pt x="38" y="20"/>
                          </a:lnTo>
                          <a:lnTo>
                            <a:pt x="43" y="18"/>
                          </a:lnTo>
                          <a:lnTo>
                            <a:pt x="44" y="14"/>
                          </a:lnTo>
                          <a:lnTo>
                            <a:pt x="40" y="14"/>
                          </a:lnTo>
                          <a:lnTo>
                            <a:pt x="44" y="12"/>
                          </a:lnTo>
                          <a:lnTo>
                            <a:pt x="52" y="13"/>
                          </a:lnTo>
                          <a:lnTo>
                            <a:pt x="46" y="10"/>
                          </a:lnTo>
                          <a:lnTo>
                            <a:pt x="36" y="12"/>
                          </a:lnTo>
                          <a:lnTo>
                            <a:pt x="31" y="7"/>
                          </a:lnTo>
                          <a:lnTo>
                            <a:pt x="43" y="5"/>
                          </a:lnTo>
                          <a:lnTo>
                            <a:pt x="46" y="10"/>
                          </a:lnTo>
                        </a:path>
                      </a:pathLst>
                    </a:custGeom>
                    <a:noFill/>
                    <a:ln w="4763">
                      <a:solidFill>
                        <a:srgbClr val="6E6E6E"/>
                      </a:solidFill>
                      <a:prstDash val="solid"/>
                      <a:round/>
                      <a:headEnd/>
                      <a:tailEnd/>
                    </a:ln>
                  </p:spPr>
                  <p:txBody>
                    <a:bodyPr/>
                    <a:lstStyle/>
                    <a:p>
                      <a:endParaRPr lang="en-US" dirty="0"/>
                    </a:p>
                  </p:txBody>
                </p:sp>
                <p:sp>
                  <p:nvSpPr>
                    <p:cNvPr id="212" name="Freeform 211"/>
                    <p:cNvSpPr>
                      <a:spLocks/>
                    </p:cNvSpPr>
                    <p:nvPr/>
                  </p:nvSpPr>
                  <p:spPr bwMode="auto">
                    <a:xfrm>
                      <a:off x="4635500" y="1074560"/>
                      <a:ext cx="31750" cy="12700"/>
                    </a:xfrm>
                    <a:custGeom>
                      <a:avLst/>
                      <a:gdLst>
                        <a:gd name="T0" fmla="*/ 2147483647 w 37"/>
                        <a:gd name="T1" fmla="*/ 0 h 17"/>
                        <a:gd name="T2" fmla="*/ 2147483647 w 37"/>
                        <a:gd name="T3" fmla="*/ 2147483647 h 17"/>
                        <a:gd name="T4" fmla="*/ 2147483647 w 37"/>
                        <a:gd name="T5" fmla="*/ 0 h 17"/>
                        <a:gd name="T6" fmla="*/ 0 w 37"/>
                        <a:gd name="T7" fmla="*/ 0 h 17"/>
                        <a:gd name="T8" fmla="*/ 2147483647 w 37"/>
                        <a:gd name="T9" fmla="*/ 0 h 17"/>
                        <a:gd name="T10" fmla="*/ 2147483647 w 37"/>
                        <a:gd name="T11" fmla="*/ 0 h 17"/>
                        <a:gd name="T12" fmla="*/ 2147483647 w 37"/>
                        <a:gd name="T13" fmla="*/ 0 h 17"/>
                        <a:gd name="T14" fmla="*/ 2147483647 w 37"/>
                        <a:gd name="T15" fmla="*/ 0 h 17"/>
                        <a:gd name="T16" fmla="*/ 2147483647 w 37"/>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7"/>
                        <a:gd name="T29" fmla="*/ 37 w 3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7">
                          <a:moveTo>
                            <a:pt x="15" y="15"/>
                          </a:moveTo>
                          <a:lnTo>
                            <a:pt x="12" y="17"/>
                          </a:lnTo>
                          <a:lnTo>
                            <a:pt x="7" y="7"/>
                          </a:lnTo>
                          <a:lnTo>
                            <a:pt x="0" y="4"/>
                          </a:lnTo>
                          <a:lnTo>
                            <a:pt x="17" y="0"/>
                          </a:lnTo>
                          <a:lnTo>
                            <a:pt x="33" y="0"/>
                          </a:lnTo>
                          <a:lnTo>
                            <a:pt x="37" y="2"/>
                          </a:lnTo>
                          <a:lnTo>
                            <a:pt x="31" y="8"/>
                          </a:lnTo>
                          <a:lnTo>
                            <a:pt x="15" y="15"/>
                          </a:lnTo>
                        </a:path>
                      </a:pathLst>
                    </a:custGeom>
                    <a:noFill/>
                    <a:ln w="4763">
                      <a:solidFill>
                        <a:srgbClr val="6E6E6E"/>
                      </a:solidFill>
                      <a:prstDash val="solid"/>
                      <a:round/>
                      <a:headEnd/>
                      <a:tailEnd/>
                    </a:ln>
                  </p:spPr>
                  <p:txBody>
                    <a:bodyPr/>
                    <a:lstStyle/>
                    <a:p>
                      <a:endParaRPr lang="en-US" dirty="0"/>
                    </a:p>
                  </p:txBody>
                </p:sp>
                <p:sp>
                  <p:nvSpPr>
                    <p:cNvPr id="213" name="Freeform 212"/>
                    <p:cNvSpPr>
                      <a:spLocks/>
                    </p:cNvSpPr>
                    <p:nvPr/>
                  </p:nvSpPr>
                  <p:spPr bwMode="auto">
                    <a:xfrm>
                      <a:off x="4440238" y="1079322"/>
                      <a:ext cx="215900" cy="80963"/>
                    </a:xfrm>
                    <a:custGeom>
                      <a:avLst/>
                      <a:gdLst>
                        <a:gd name="T0" fmla="*/ 2147483647 w 249"/>
                        <a:gd name="T1" fmla="*/ 2147483647 h 94"/>
                        <a:gd name="T2" fmla="*/ 2147483647 w 249"/>
                        <a:gd name="T3" fmla="*/ 2147483647 h 94"/>
                        <a:gd name="T4" fmla="*/ 2147483647 w 249"/>
                        <a:gd name="T5" fmla="*/ 2147483647 h 94"/>
                        <a:gd name="T6" fmla="*/ 2147483647 w 249"/>
                        <a:gd name="T7" fmla="*/ 2147483647 h 94"/>
                        <a:gd name="T8" fmla="*/ 2147483647 w 249"/>
                        <a:gd name="T9" fmla="*/ 2147483647 h 94"/>
                        <a:gd name="T10" fmla="*/ 2147483647 w 249"/>
                        <a:gd name="T11" fmla="*/ 2147483647 h 94"/>
                        <a:gd name="T12" fmla="*/ 2147483647 w 249"/>
                        <a:gd name="T13" fmla="*/ 2147483647 h 94"/>
                        <a:gd name="T14" fmla="*/ 2147483647 w 249"/>
                        <a:gd name="T15" fmla="*/ 2147483647 h 94"/>
                        <a:gd name="T16" fmla="*/ 2147483647 w 249"/>
                        <a:gd name="T17" fmla="*/ 2147483647 h 94"/>
                        <a:gd name="T18" fmla="*/ 2147483647 w 249"/>
                        <a:gd name="T19" fmla="*/ 2147483647 h 94"/>
                        <a:gd name="T20" fmla="*/ 2147483647 w 249"/>
                        <a:gd name="T21" fmla="*/ 2147483647 h 94"/>
                        <a:gd name="T22" fmla="*/ 2147483647 w 249"/>
                        <a:gd name="T23" fmla="*/ 2147483647 h 94"/>
                        <a:gd name="T24" fmla="*/ 2147483647 w 249"/>
                        <a:gd name="T25" fmla="*/ 2147483647 h 94"/>
                        <a:gd name="T26" fmla="*/ 2147483647 w 249"/>
                        <a:gd name="T27" fmla="*/ 2147483647 h 94"/>
                        <a:gd name="T28" fmla="*/ 2147483647 w 249"/>
                        <a:gd name="T29" fmla="*/ 2147483647 h 94"/>
                        <a:gd name="T30" fmla="*/ 2147483647 w 249"/>
                        <a:gd name="T31" fmla="*/ 2147483647 h 94"/>
                        <a:gd name="T32" fmla="*/ 2147483647 w 249"/>
                        <a:gd name="T33" fmla="*/ 2147483647 h 94"/>
                        <a:gd name="T34" fmla="*/ 2147483647 w 249"/>
                        <a:gd name="T35" fmla="*/ 2147483647 h 94"/>
                        <a:gd name="T36" fmla="*/ 2147483647 w 249"/>
                        <a:gd name="T37" fmla="*/ 2147483647 h 94"/>
                        <a:gd name="T38" fmla="*/ 2147483647 w 249"/>
                        <a:gd name="T39" fmla="*/ 0 h 94"/>
                        <a:gd name="T40" fmla="*/ 2147483647 w 249"/>
                        <a:gd name="T41" fmla="*/ 2147483647 h 94"/>
                        <a:gd name="T42" fmla="*/ 2147483647 w 249"/>
                        <a:gd name="T43" fmla="*/ 2147483647 h 94"/>
                        <a:gd name="T44" fmla="*/ 2147483647 w 249"/>
                        <a:gd name="T45" fmla="*/ 2147483647 h 94"/>
                        <a:gd name="T46" fmla="*/ 2147483647 w 249"/>
                        <a:gd name="T47" fmla="*/ 2147483647 h 94"/>
                        <a:gd name="T48" fmla="*/ 2147483647 w 249"/>
                        <a:gd name="T49" fmla="*/ 2147483647 h 94"/>
                        <a:gd name="T50" fmla="*/ 2147483647 w 249"/>
                        <a:gd name="T51" fmla="*/ 2147483647 h 94"/>
                        <a:gd name="T52" fmla="*/ 2147483647 w 249"/>
                        <a:gd name="T53" fmla="*/ 2147483647 h 94"/>
                        <a:gd name="T54" fmla="*/ 2147483647 w 249"/>
                        <a:gd name="T55" fmla="*/ 2147483647 h 94"/>
                        <a:gd name="T56" fmla="*/ 2147483647 w 249"/>
                        <a:gd name="T57" fmla="*/ 2147483647 h 94"/>
                        <a:gd name="T58" fmla="*/ 2147483647 w 249"/>
                        <a:gd name="T59" fmla="*/ 2147483647 h 94"/>
                        <a:gd name="T60" fmla="*/ 2147483647 w 249"/>
                        <a:gd name="T61" fmla="*/ 2147483647 h 94"/>
                        <a:gd name="T62" fmla="*/ 2147483647 w 249"/>
                        <a:gd name="T63" fmla="*/ 2147483647 h 94"/>
                        <a:gd name="T64" fmla="*/ 2147483647 w 249"/>
                        <a:gd name="T65" fmla="*/ 2147483647 h 94"/>
                        <a:gd name="T66" fmla="*/ 2147483647 w 249"/>
                        <a:gd name="T67" fmla="*/ 2147483647 h 94"/>
                        <a:gd name="T68" fmla="*/ 2147483647 w 249"/>
                        <a:gd name="T69" fmla="*/ 2147483647 h 94"/>
                        <a:gd name="T70" fmla="*/ 2147483647 w 249"/>
                        <a:gd name="T71" fmla="*/ 2147483647 h 94"/>
                        <a:gd name="T72" fmla="*/ 2147483647 w 249"/>
                        <a:gd name="T73" fmla="*/ 2147483647 h 94"/>
                        <a:gd name="T74" fmla="*/ 2147483647 w 249"/>
                        <a:gd name="T75" fmla="*/ 2147483647 h 94"/>
                        <a:gd name="T76" fmla="*/ 2147483647 w 249"/>
                        <a:gd name="T77" fmla="*/ 2147483647 h 94"/>
                        <a:gd name="T78" fmla="*/ 2147483647 w 249"/>
                        <a:gd name="T79" fmla="*/ 2147483647 h 94"/>
                        <a:gd name="T80" fmla="*/ 2147483647 w 249"/>
                        <a:gd name="T81" fmla="*/ 2147483647 h 94"/>
                        <a:gd name="T82" fmla="*/ 2147483647 w 249"/>
                        <a:gd name="T83" fmla="*/ 2147483647 h 94"/>
                        <a:gd name="T84" fmla="*/ 2147483647 w 249"/>
                        <a:gd name="T85" fmla="*/ 2147483647 h 94"/>
                        <a:gd name="T86" fmla="*/ 2147483647 w 249"/>
                        <a:gd name="T87" fmla="*/ 2147483647 h 94"/>
                        <a:gd name="T88" fmla="*/ 2147483647 w 249"/>
                        <a:gd name="T89" fmla="*/ 2147483647 h 94"/>
                        <a:gd name="T90" fmla="*/ 2147483647 w 249"/>
                        <a:gd name="T91" fmla="*/ 2147483647 h 94"/>
                        <a:gd name="T92" fmla="*/ 2147483647 w 249"/>
                        <a:gd name="T93" fmla="*/ 2147483647 h 94"/>
                        <a:gd name="T94" fmla="*/ 2147483647 w 249"/>
                        <a:gd name="T95" fmla="*/ 2147483647 h 94"/>
                        <a:gd name="T96" fmla="*/ 2147483647 w 249"/>
                        <a:gd name="T97" fmla="*/ 2147483647 h 94"/>
                        <a:gd name="T98" fmla="*/ 2147483647 w 249"/>
                        <a:gd name="T99" fmla="*/ 2147483647 h 94"/>
                        <a:gd name="T100" fmla="*/ 2147483647 w 249"/>
                        <a:gd name="T101" fmla="*/ 2147483647 h 94"/>
                        <a:gd name="T102" fmla="*/ 2147483647 w 249"/>
                        <a:gd name="T103" fmla="*/ 2147483647 h 94"/>
                        <a:gd name="T104" fmla="*/ 2147483647 w 249"/>
                        <a:gd name="T105" fmla="*/ 2147483647 h 94"/>
                        <a:gd name="T106" fmla="*/ 2147483647 w 249"/>
                        <a:gd name="T107" fmla="*/ 2147483647 h 94"/>
                        <a:gd name="T108" fmla="*/ 2147483647 w 249"/>
                        <a:gd name="T109" fmla="*/ 2147483647 h 9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9"/>
                        <a:gd name="T166" fmla="*/ 0 h 94"/>
                        <a:gd name="T167" fmla="*/ 249 w 249"/>
                        <a:gd name="T168" fmla="*/ 94 h 9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9" h="94">
                          <a:moveTo>
                            <a:pt x="189" y="88"/>
                          </a:moveTo>
                          <a:lnTo>
                            <a:pt x="164" y="86"/>
                          </a:lnTo>
                          <a:lnTo>
                            <a:pt x="163" y="85"/>
                          </a:lnTo>
                          <a:lnTo>
                            <a:pt x="171" y="81"/>
                          </a:lnTo>
                          <a:lnTo>
                            <a:pt x="151" y="79"/>
                          </a:lnTo>
                          <a:lnTo>
                            <a:pt x="156" y="76"/>
                          </a:lnTo>
                          <a:lnTo>
                            <a:pt x="153" y="74"/>
                          </a:lnTo>
                          <a:lnTo>
                            <a:pt x="133" y="83"/>
                          </a:lnTo>
                          <a:lnTo>
                            <a:pt x="115" y="85"/>
                          </a:lnTo>
                          <a:lnTo>
                            <a:pt x="101" y="89"/>
                          </a:lnTo>
                          <a:lnTo>
                            <a:pt x="35" y="94"/>
                          </a:lnTo>
                          <a:lnTo>
                            <a:pt x="38" y="92"/>
                          </a:lnTo>
                          <a:lnTo>
                            <a:pt x="35" y="87"/>
                          </a:lnTo>
                          <a:lnTo>
                            <a:pt x="41" y="83"/>
                          </a:lnTo>
                          <a:lnTo>
                            <a:pt x="43" y="79"/>
                          </a:lnTo>
                          <a:lnTo>
                            <a:pt x="44" y="79"/>
                          </a:lnTo>
                          <a:lnTo>
                            <a:pt x="4" y="75"/>
                          </a:lnTo>
                          <a:lnTo>
                            <a:pt x="6" y="73"/>
                          </a:lnTo>
                          <a:lnTo>
                            <a:pt x="0" y="68"/>
                          </a:lnTo>
                          <a:lnTo>
                            <a:pt x="4" y="64"/>
                          </a:lnTo>
                          <a:lnTo>
                            <a:pt x="51" y="58"/>
                          </a:lnTo>
                          <a:lnTo>
                            <a:pt x="79" y="60"/>
                          </a:lnTo>
                          <a:lnTo>
                            <a:pt x="97" y="57"/>
                          </a:lnTo>
                          <a:lnTo>
                            <a:pt x="69" y="50"/>
                          </a:lnTo>
                          <a:lnTo>
                            <a:pt x="35" y="53"/>
                          </a:lnTo>
                          <a:lnTo>
                            <a:pt x="14" y="53"/>
                          </a:lnTo>
                          <a:lnTo>
                            <a:pt x="9" y="45"/>
                          </a:lnTo>
                          <a:lnTo>
                            <a:pt x="69" y="35"/>
                          </a:lnTo>
                          <a:lnTo>
                            <a:pt x="22" y="37"/>
                          </a:lnTo>
                          <a:lnTo>
                            <a:pt x="22" y="35"/>
                          </a:lnTo>
                          <a:lnTo>
                            <a:pt x="33" y="34"/>
                          </a:lnTo>
                          <a:lnTo>
                            <a:pt x="30" y="33"/>
                          </a:lnTo>
                          <a:lnTo>
                            <a:pt x="34" y="32"/>
                          </a:lnTo>
                          <a:lnTo>
                            <a:pt x="15" y="34"/>
                          </a:lnTo>
                          <a:lnTo>
                            <a:pt x="15" y="32"/>
                          </a:lnTo>
                          <a:lnTo>
                            <a:pt x="24" y="25"/>
                          </a:lnTo>
                          <a:lnTo>
                            <a:pt x="41" y="21"/>
                          </a:lnTo>
                          <a:lnTo>
                            <a:pt x="40" y="16"/>
                          </a:lnTo>
                          <a:lnTo>
                            <a:pt x="66" y="8"/>
                          </a:lnTo>
                          <a:lnTo>
                            <a:pt x="117" y="0"/>
                          </a:lnTo>
                          <a:lnTo>
                            <a:pt x="119" y="4"/>
                          </a:lnTo>
                          <a:lnTo>
                            <a:pt x="112" y="10"/>
                          </a:lnTo>
                          <a:lnTo>
                            <a:pt x="99" y="15"/>
                          </a:lnTo>
                          <a:lnTo>
                            <a:pt x="117" y="13"/>
                          </a:lnTo>
                          <a:lnTo>
                            <a:pt x="118" y="11"/>
                          </a:lnTo>
                          <a:lnTo>
                            <a:pt x="130" y="6"/>
                          </a:lnTo>
                          <a:lnTo>
                            <a:pt x="150" y="12"/>
                          </a:lnTo>
                          <a:lnTo>
                            <a:pt x="146" y="15"/>
                          </a:lnTo>
                          <a:lnTo>
                            <a:pt x="132" y="18"/>
                          </a:lnTo>
                          <a:lnTo>
                            <a:pt x="135" y="21"/>
                          </a:lnTo>
                          <a:lnTo>
                            <a:pt x="143" y="17"/>
                          </a:lnTo>
                          <a:lnTo>
                            <a:pt x="143" y="20"/>
                          </a:lnTo>
                          <a:lnTo>
                            <a:pt x="155" y="15"/>
                          </a:lnTo>
                          <a:lnTo>
                            <a:pt x="157" y="17"/>
                          </a:lnTo>
                          <a:lnTo>
                            <a:pt x="156" y="16"/>
                          </a:lnTo>
                          <a:lnTo>
                            <a:pt x="158" y="15"/>
                          </a:lnTo>
                          <a:lnTo>
                            <a:pt x="162" y="16"/>
                          </a:lnTo>
                          <a:lnTo>
                            <a:pt x="160" y="15"/>
                          </a:lnTo>
                          <a:lnTo>
                            <a:pt x="166" y="16"/>
                          </a:lnTo>
                          <a:lnTo>
                            <a:pt x="166" y="14"/>
                          </a:lnTo>
                          <a:lnTo>
                            <a:pt x="162" y="13"/>
                          </a:lnTo>
                          <a:lnTo>
                            <a:pt x="171" y="12"/>
                          </a:lnTo>
                          <a:lnTo>
                            <a:pt x="162" y="10"/>
                          </a:lnTo>
                          <a:lnTo>
                            <a:pt x="162" y="7"/>
                          </a:lnTo>
                          <a:lnTo>
                            <a:pt x="164" y="6"/>
                          </a:lnTo>
                          <a:lnTo>
                            <a:pt x="177" y="8"/>
                          </a:lnTo>
                          <a:lnTo>
                            <a:pt x="178" y="15"/>
                          </a:lnTo>
                          <a:lnTo>
                            <a:pt x="183" y="15"/>
                          </a:lnTo>
                          <a:lnTo>
                            <a:pt x="179" y="20"/>
                          </a:lnTo>
                          <a:lnTo>
                            <a:pt x="178" y="26"/>
                          </a:lnTo>
                          <a:lnTo>
                            <a:pt x="172" y="31"/>
                          </a:lnTo>
                          <a:lnTo>
                            <a:pt x="178" y="33"/>
                          </a:lnTo>
                          <a:lnTo>
                            <a:pt x="179" y="31"/>
                          </a:lnTo>
                          <a:lnTo>
                            <a:pt x="190" y="27"/>
                          </a:lnTo>
                          <a:lnTo>
                            <a:pt x="188" y="23"/>
                          </a:lnTo>
                          <a:lnTo>
                            <a:pt x="194" y="15"/>
                          </a:lnTo>
                          <a:lnTo>
                            <a:pt x="200" y="4"/>
                          </a:lnTo>
                          <a:lnTo>
                            <a:pt x="208" y="3"/>
                          </a:lnTo>
                          <a:lnTo>
                            <a:pt x="208" y="1"/>
                          </a:lnTo>
                          <a:lnTo>
                            <a:pt x="219" y="4"/>
                          </a:lnTo>
                          <a:lnTo>
                            <a:pt x="224" y="1"/>
                          </a:lnTo>
                          <a:lnTo>
                            <a:pt x="234" y="8"/>
                          </a:lnTo>
                          <a:lnTo>
                            <a:pt x="229" y="22"/>
                          </a:lnTo>
                          <a:lnTo>
                            <a:pt x="225" y="24"/>
                          </a:lnTo>
                          <a:lnTo>
                            <a:pt x="225" y="34"/>
                          </a:lnTo>
                          <a:lnTo>
                            <a:pt x="213" y="44"/>
                          </a:lnTo>
                          <a:lnTo>
                            <a:pt x="219" y="53"/>
                          </a:lnTo>
                          <a:lnTo>
                            <a:pt x="225" y="54"/>
                          </a:lnTo>
                          <a:lnTo>
                            <a:pt x="228" y="50"/>
                          </a:lnTo>
                          <a:lnTo>
                            <a:pt x="242" y="58"/>
                          </a:lnTo>
                          <a:lnTo>
                            <a:pt x="240" y="62"/>
                          </a:lnTo>
                          <a:lnTo>
                            <a:pt x="249" y="60"/>
                          </a:lnTo>
                          <a:lnTo>
                            <a:pt x="240" y="70"/>
                          </a:lnTo>
                          <a:lnTo>
                            <a:pt x="235" y="70"/>
                          </a:lnTo>
                          <a:lnTo>
                            <a:pt x="238" y="66"/>
                          </a:lnTo>
                          <a:lnTo>
                            <a:pt x="230" y="70"/>
                          </a:lnTo>
                          <a:lnTo>
                            <a:pt x="225" y="65"/>
                          </a:lnTo>
                          <a:lnTo>
                            <a:pt x="217" y="68"/>
                          </a:lnTo>
                          <a:lnTo>
                            <a:pt x="219" y="70"/>
                          </a:lnTo>
                          <a:lnTo>
                            <a:pt x="214" y="73"/>
                          </a:lnTo>
                          <a:lnTo>
                            <a:pt x="203" y="69"/>
                          </a:lnTo>
                          <a:lnTo>
                            <a:pt x="207" y="74"/>
                          </a:lnTo>
                          <a:lnTo>
                            <a:pt x="198" y="81"/>
                          </a:lnTo>
                          <a:lnTo>
                            <a:pt x="208" y="76"/>
                          </a:lnTo>
                          <a:lnTo>
                            <a:pt x="218" y="74"/>
                          </a:lnTo>
                          <a:lnTo>
                            <a:pt x="221" y="75"/>
                          </a:lnTo>
                          <a:lnTo>
                            <a:pt x="214" y="79"/>
                          </a:lnTo>
                          <a:lnTo>
                            <a:pt x="220" y="80"/>
                          </a:lnTo>
                          <a:lnTo>
                            <a:pt x="215" y="84"/>
                          </a:lnTo>
                          <a:lnTo>
                            <a:pt x="189" y="88"/>
                          </a:lnTo>
                        </a:path>
                      </a:pathLst>
                    </a:custGeom>
                    <a:noFill/>
                    <a:ln w="4763">
                      <a:solidFill>
                        <a:srgbClr val="6E6E6E"/>
                      </a:solidFill>
                      <a:prstDash val="solid"/>
                      <a:round/>
                      <a:headEnd/>
                      <a:tailEnd/>
                    </a:ln>
                  </p:spPr>
                  <p:txBody>
                    <a:bodyPr/>
                    <a:lstStyle/>
                    <a:p>
                      <a:endParaRPr lang="en-US" dirty="0"/>
                    </a:p>
                  </p:txBody>
                </p:sp>
                <p:sp>
                  <p:nvSpPr>
                    <p:cNvPr id="214" name="Freeform 213"/>
                    <p:cNvSpPr>
                      <a:spLocks/>
                    </p:cNvSpPr>
                    <p:nvPr/>
                  </p:nvSpPr>
                  <p:spPr bwMode="auto">
                    <a:xfrm>
                      <a:off x="5030788" y="1106310"/>
                      <a:ext cx="3175" cy="1587"/>
                    </a:xfrm>
                    <a:custGeom>
                      <a:avLst/>
                      <a:gdLst>
                        <a:gd name="T0" fmla="*/ 2147483647 w 4"/>
                        <a:gd name="T1" fmla="*/ 0 h 2"/>
                        <a:gd name="T2" fmla="*/ 2147483647 w 4"/>
                        <a:gd name="T3" fmla="*/ 2147483647 h 2"/>
                        <a:gd name="T4" fmla="*/ 0 w 4"/>
                        <a:gd name="T5" fmla="*/ 2147483647 h 2"/>
                        <a:gd name="T6" fmla="*/ 2147483647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0"/>
                          </a:moveTo>
                          <a:lnTo>
                            <a:pt x="4" y="1"/>
                          </a:lnTo>
                          <a:lnTo>
                            <a:pt x="0" y="2"/>
                          </a:lnTo>
                          <a:lnTo>
                            <a:pt x="1" y="0"/>
                          </a:lnTo>
                        </a:path>
                      </a:pathLst>
                    </a:custGeom>
                    <a:noFill/>
                    <a:ln w="4763">
                      <a:solidFill>
                        <a:srgbClr val="6E6E6E"/>
                      </a:solidFill>
                      <a:prstDash val="solid"/>
                      <a:round/>
                      <a:headEnd/>
                      <a:tailEnd/>
                    </a:ln>
                  </p:spPr>
                  <p:txBody>
                    <a:bodyPr/>
                    <a:lstStyle/>
                    <a:p>
                      <a:endParaRPr lang="en-US" dirty="0"/>
                    </a:p>
                  </p:txBody>
                </p:sp>
                <p:sp>
                  <p:nvSpPr>
                    <p:cNvPr id="215" name="Freeform 214"/>
                    <p:cNvSpPr>
                      <a:spLocks/>
                    </p:cNvSpPr>
                    <p:nvPr/>
                  </p:nvSpPr>
                  <p:spPr bwMode="auto">
                    <a:xfrm>
                      <a:off x="5026025" y="1107897"/>
                      <a:ext cx="4763" cy="4763"/>
                    </a:xfrm>
                    <a:custGeom>
                      <a:avLst/>
                      <a:gdLst>
                        <a:gd name="T0" fmla="*/ 0 w 7"/>
                        <a:gd name="T1" fmla="*/ 2147483647 h 5"/>
                        <a:gd name="T2" fmla="*/ 0 w 7"/>
                        <a:gd name="T3" fmla="*/ 2147483647 h 5"/>
                        <a:gd name="T4" fmla="*/ 0 w 7"/>
                        <a:gd name="T5" fmla="*/ 0 h 5"/>
                        <a:gd name="T6" fmla="*/ 0 w 7"/>
                        <a:gd name="T7" fmla="*/ 2147483647 h 5"/>
                        <a:gd name="T8" fmla="*/ 0 w 7"/>
                        <a:gd name="T9" fmla="*/ 2147483647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1" y="5"/>
                          </a:moveTo>
                          <a:lnTo>
                            <a:pt x="0" y="1"/>
                          </a:lnTo>
                          <a:lnTo>
                            <a:pt x="4" y="0"/>
                          </a:lnTo>
                          <a:lnTo>
                            <a:pt x="7" y="2"/>
                          </a:lnTo>
                          <a:lnTo>
                            <a:pt x="1" y="5"/>
                          </a:lnTo>
                        </a:path>
                      </a:pathLst>
                    </a:custGeom>
                    <a:noFill/>
                    <a:ln w="4763">
                      <a:solidFill>
                        <a:srgbClr val="6E6E6E"/>
                      </a:solidFill>
                      <a:prstDash val="solid"/>
                      <a:round/>
                      <a:headEnd/>
                      <a:tailEnd/>
                    </a:ln>
                  </p:spPr>
                  <p:txBody>
                    <a:bodyPr/>
                    <a:lstStyle/>
                    <a:p>
                      <a:endParaRPr lang="en-US" dirty="0"/>
                    </a:p>
                  </p:txBody>
                </p:sp>
                <p:sp>
                  <p:nvSpPr>
                    <p:cNvPr id="216" name="Freeform 215"/>
                    <p:cNvSpPr>
                      <a:spLocks/>
                    </p:cNvSpPr>
                    <p:nvPr/>
                  </p:nvSpPr>
                  <p:spPr bwMode="auto">
                    <a:xfrm>
                      <a:off x="5033963" y="1117422"/>
                      <a:ext cx="11112" cy="3175"/>
                    </a:xfrm>
                    <a:custGeom>
                      <a:avLst/>
                      <a:gdLst>
                        <a:gd name="T0" fmla="*/ 2147483647 w 13"/>
                        <a:gd name="T1" fmla="*/ 0 h 4"/>
                        <a:gd name="T2" fmla="*/ 2147483647 w 13"/>
                        <a:gd name="T3" fmla="*/ 2147483647 h 4"/>
                        <a:gd name="T4" fmla="*/ 0 w 13"/>
                        <a:gd name="T5" fmla="*/ 2147483647 h 4"/>
                        <a:gd name="T6" fmla="*/ 0 w 13"/>
                        <a:gd name="T7" fmla="*/ 2147483647 h 4"/>
                        <a:gd name="T8" fmla="*/ 2147483647 w 13"/>
                        <a:gd name="T9" fmla="*/ 0 h 4"/>
                        <a:gd name="T10" fmla="*/ 0 60000 65536"/>
                        <a:gd name="T11" fmla="*/ 0 60000 65536"/>
                        <a:gd name="T12" fmla="*/ 0 60000 65536"/>
                        <a:gd name="T13" fmla="*/ 0 60000 65536"/>
                        <a:gd name="T14" fmla="*/ 0 60000 65536"/>
                        <a:gd name="T15" fmla="*/ 0 w 13"/>
                        <a:gd name="T16" fmla="*/ 0 h 4"/>
                        <a:gd name="T17" fmla="*/ 13 w 13"/>
                        <a:gd name="T18" fmla="*/ 4 h 4"/>
                      </a:gdLst>
                      <a:ahLst/>
                      <a:cxnLst>
                        <a:cxn ang="T10">
                          <a:pos x="T0" y="T1"/>
                        </a:cxn>
                        <a:cxn ang="T11">
                          <a:pos x="T2" y="T3"/>
                        </a:cxn>
                        <a:cxn ang="T12">
                          <a:pos x="T4" y="T5"/>
                        </a:cxn>
                        <a:cxn ang="T13">
                          <a:pos x="T6" y="T7"/>
                        </a:cxn>
                        <a:cxn ang="T14">
                          <a:pos x="T8" y="T9"/>
                        </a:cxn>
                      </a:cxnLst>
                      <a:rect l="T15" t="T16" r="T17" b="T18"/>
                      <a:pathLst>
                        <a:path w="13" h="4">
                          <a:moveTo>
                            <a:pt x="8" y="0"/>
                          </a:moveTo>
                          <a:lnTo>
                            <a:pt x="13" y="1"/>
                          </a:lnTo>
                          <a:lnTo>
                            <a:pt x="0" y="4"/>
                          </a:lnTo>
                          <a:lnTo>
                            <a:pt x="0" y="2"/>
                          </a:lnTo>
                          <a:lnTo>
                            <a:pt x="8" y="0"/>
                          </a:lnTo>
                        </a:path>
                      </a:pathLst>
                    </a:custGeom>
                    <a:noFill/>
                    <a:ln w="4763">
                      <a:solidFill>
                        <a:srgbClr val="6E6E6E"/>
                      </a:solidFill>
                      <a:prstDash val="solid"/>
                      <a:round/>
                      <a:headEnd/>
                      <a:tailEnd/>
                    </a:ln>
                  </p:spPr>
                  <p:txBody>
                    <a:bodyPr/>
                    <a:lstStyle/>
                    <a:p>
                      <a:endParaRPr lang="en-US" dirty="0"/>
                    </a:p>
                  </p:txBody>
                </p:sp>
                <p:sp>
                  <p:nvSpPr>
                    <p:cNvPr id="217" name="Freeform 216"/>
                    <p:cNvSpPr>
                      <a:spLocks/>
                    </p:cNvSpPr>
                    <p:nvPr/>
                  </p:nvSpPr>
                  <p:spPr bwMode="auto">
                    <a:xfrm>
                      <a:off x="4830763" y="1133297"/>
                      <a:ext cx="9525" cy="0"/>
                    </a:xfrm>
                    <a:custGeom>
                      <a:avLst/>
                      <a:gdLst>
                        <a:gd name="T0" fmla="*/ 0 w 10"/>
                        <a:gd name="T1" fmla="*/ 0 h 2"/>
                        <a:gd name="T2" fmla="*/ 2147483647 w 10"/>
                        <a:gd name="T3" fmla="*/ 0 h 2"/>
                        <a:gd name="T4" fmla="*/ 2147483647 w 10"/>
                        <a:gd name="T5" fmla="*/ 0 h 2"/>
                        <a:gd name="T6" fmla="*/ 0 w 10"/>
                        <a:gd name="T7" fmla="*/ 0 h 2"/>
                        <a:gd name="T8" fmla="*/ 0 60000 65536"/>
                        <a:gd name="T9" fmla="*/ 0 60000 65536"/>
                        <a:gd name="T10" fmla="*/ 0 60000 65536"/>
                        <a:gd name="T11" fmla="*/ 0 60000 65536"/>
                        <a:gd name="T12" fmla="*/ 0 w 10"/>
                        <a:gd name="T13" fmla="*/ 0 h 2"/>
                        <a:gd name="T14" fmla="*/ 10 w 10"/>
                        <a:gd name="T15" fmla="*/ 0 h 2"/>
                      </a:gdLst>
                      <a:ahLst/>
                      <a:cxnLst>
                        <a:cxn ang="T8">
                          <a:pos x="T0" y="T1"/>
                        </a:cxn>
                        <a:cxn ang="T9">
                          <a:pos x="T2" y="T3"/>
                        </a:cxn>
                        <a:cxn ang="T10">
                          <a:pos x="T4" y="T5"/>
                        </a:cxn>
                        <a:cxn ang="T11">
                          <a:pos x="T6" y="T7"/>
                        </a:cxn>
                      </a:cxnLst>
                      <a:rect l="T12" t="T13" r="T14" b="T15"/>
                      <a:pathLst>
                        <a:path w="10" h="2">
                          <a:moveTo>
                            <a:pt x="0" y="0"/>
                          </a:moveTo>
                          <a:lnTo>
                            <a:pt x="10" y="2"/>
                          </a:lnTo>
                          <a:lnTo>
                            <a:pt x="2" y="2"/>
                          </a:lnTo>
                          <a:lnTo>
                            <a:pt x="0" y="0"/>
                          </a:lnTo>
                        </a:path>
                      </a:pathLst>
                    </a:custGeom>
                    <a:noFill/>
                    <a:ln w="4763">
                      <a:solidFill>
                        <a:srgbClr val="6E6E6E"/>
                      </a:solidFill>
                      <a:prstDash val="solid"/>
                      <a:round/>
                      <a:headEnd/>
                      <a:tailEnd/>
                    </a:ln>
                  </p:spPr>
                  <p:txBody>
                    <a:bodyPr/>
                    <a:lstStyle/>
                    <a:p>
                      <a:endParaRPr lang="en-US" dirty="0"/>
                    </a:p>
                  </p:txBody>
                </p:sp>
                <p:sp>
                  <p:nvSpPr>
                    <p:cNvPr id="218" name="Freeform 217"/>
                    <p:cNvSpPr>
                      <a:spLocks/>
                    </p:cNvSpPr>
                    <p:nvPr/>
                  </p:nvSpPr>
                  <p:spPr bwMode="auto">
                    <a:xfrm>
                      <a:off x="4656138" y="1136472"/>
                      <a:ext cx="55562" cy="23813"/>
                    </a:xfrm>
                    <a:custGeom>
                      <a:avLst/>
                      <a:gdLst>
                        <a:gd name="T0" fmla="*/ 2147483647 w 63"/>
                        <a:gd name="T1" fmla="*/ 2147483647 h 29"/>
                        <a:gd name="T2" fmla="*/ 0 w 63"/>
                        <a:gd name="T3" fmla="*/ 2147483647 h 29"/>
                        <a:gd name="T4" fmla="*/ 2147483647 w 63"/>
                        <a:gd name="T5" fmla="*/ 2147483647 h 29"/>
                        <a:gd name="T6" fmla="*/ 2147483647 w 63"/>
                        <a:gd name="T7" fmla="*/ 2147483647 h 29"/>
                        <a:gd name="T8" fmla="*/ 2147483647 w 63"/>
                        <a:gd name="T9" fmla="*/ 2147483647 h 29"/>
                        <a:gd name="T10" fmla="*/ 2147483647 w 63"/>
                        <a:gd name="T11" fmla="*/ 2147483647 h 29"/>
                        <a:gd name="T12" fmla="*/ 2147483647 w 63"/>
                        <a:gd name="T13" fmla="*/ 2147483647 h 29"/>
                        <a:gd name="T14" fmla="*/ 2147483647 w 63"/>
                        <a:gd name="T15" fmla="*/ 2147483647 h 29"/>
                        <a:gd name="T16" fmla="*/ 2147483647 w 63"/>
                        <a:gd name="T17" fmla="*/ 2147483647 h 29"/>
                        <a:gd name="T18" fmla="*/ 2147483647 w 63"/>
                        <a:gd name="T19" fmla="*/ 0 h 29"/>
                        <a:gd name="T20" fmla="*/ 2147483647 w 63"/>
                        <a:gd name="T21" fmla="*/ 2147483647 h 29"/>
                        <a:gd name="T22" fmla="*/ 2147483647 w 63"/>
                        <a:gd name="T23" fmla="*/ 2147483647 h 29"/>
                        <a:gd name="T24" fmla="*/ 2147483647 w 63"/>
                        <a:gd name="T25" fmla="*/ 2147483647 h 29"/>
                        <a:gd name="T26" fmla="*/ 2147483647 w 63"/>
                        <a:gd name="T27" fmla="*/ 2147483647 h 29"/>
                        <a:gd name="T28" fmla="*/ 2147483647 w 63"/>
                        <a:gd name="T29" fmla="*/ 2147483647 h 29"/>
                        <a:gd name="T30" fmla="*/ 2147483647 w 63"/>
                        <a:gd name="T31" fmla="*/ 2147483647 h 29"/>
                        <a:gd name="T32" fmla="*/ 2147483647 w 63"/>
                        <a:gd name="T33" fmla="*/ 2147483647 h 29"/>
                        <a:gd name="T34" fmla="*/ 2147483647 w 63"/>
                        <a:gd name="T35" fmla="*/ 2147483647 h 29"/>
                        <a:gd name="T36" fmla="*/ 2147483647 w 63"/>
                        <a:gd name="T37" fmla="*/ 2147483647 h 29"/>
                        <a:gd name="T38" fmla="*/ 2147483647 w 63"/>
                        <a:gd name="T39" fmla="*/ 2147483647 h 29"/>
                        <a:gd name="T40" fmla="*/ 2147483647 w 63"/>
                        <a:gd name="T41" fmla="*/ 2147483647 h 29"/>
                        <a:gd name="T42" fmla="*/ 2147483647 w 63"/>
                        <a:gd name="T43" fmla="*/ 2147483647 h 29"/>
                        <a:gd name="T44" fmla="*/ 2147483647 w 63"/>
                        <a:gd name="T45" fmla="*/ 2147483647 h 29"/>
                        <a:gd name="T46" fmla="*/ 2147483647 w 63"/>
                        <a:gd name="T47" fmla="*/ 2147483647 h 2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3"/>
                        <a:gd name="T73" fmla="*/ 0 h 29"/>
                        <a:gd name="T74" fmla="*/ 63 w 63"/>
                        <a:gd name="T75" fmla="*/ 29 h 2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3" h="29">
                          <a:moveTo>
                            <a:pt x="2" y="20"/>
                          </a:moveTo>
                          <a:lnTo>
                            <a:pt x="0" y="17"/>
                          </a:lnTo>
                          <a:lnTo>
                            <a:pt x="2" y="15"/>
                          </a:lnTo>
                          <a:lnTo>
                            <a:pt x="22" y="11"/>
                          </a:lnTo>
                          <a:lnTo>
                            <a:pt x="22" y="9"/>
                          </a:lnTo>
                          <a:lnTo>
                            <a:pt x="25" y="8"/>
                          </a:lnTo>
                          <a:lnTo>
                            <a:pt x="25" y="5"/>
                          </a:lnTo>
                          <a:lnTo>
                            <a:pt x="31" y="9"/>
                          </a:lnTo>
                          <a:lnTo>
                            <a:pt x="28" y="5"/>
                          </a:lnTo>
                          <a:lnTo>
                            <a:pt x="39" y="0"/>
                          </a:lnTo>
                          <a:lnTo>
                            <a:pt x="44" y="2"/>
                          </a:lnTo>
                          <a:lnTo>
                            <a:pt x="42" y="5"/>
                          </a:lnTo>
                          <a:lnTo>
                            <a:pt x="45" y="3"/>
                          </a:lnTo>
                          <a:lnTo>
                            <a:pt x="55" y="11"/>
                          </a:lnTo>
                          <a:lnTo>
                            <a:pt x="51" y="17"/>
                          </a:lnTo>
                          <a:lnTo>
                            <a:pt x="56" y="13"/>
                          </a:lnTo>
                          <a:lnTo>
                            <a:pt x="54" y="20"/>
                          </a:lnTo>
                          <a:lnTo>
                            <a:pt x="63" y="20"/>
                          </a:lnTo>
                          <a:lnTo>
                            <a:pt x="36" y="29"/>
                          </a:lnTo>
                          <a:lnTo>
                            <a:pt x="15" y="24"/>
                          </a:lnTo>
                          <a:lnTo>
                            <a:pt x="15" y="20"/>
                          </a:lnTo>
                          <a:lnTo>
                            <a:pt x="11" y="22"/>
                          </a:lnTo>
                          <a:lnTo>
                            <a:pt x="10" y="19"/>
                          </a:lnTo>
                          <a:lnTo>
                            <a:pt x="2" y="20"/>
                          </a:lnTo>
                        </a:path>
                      </a:pathLst>
                    </a:custGeom>
                    <a:noFill/>
                    <a:ln w="4763">
                      <a:solidFill>
                        <a:srgbClr val="6E6E6E"/>
                      </a:solidFill>
                      <a:prstDash val="solid"/>
                      <a:round/>
                      <a:headEnd/>
                      <a:tailEnd/>
                    </a:ln>
                  </p:spPr>
                  <p:txBody>
                    <a:bodyPr/>
                    <a:lstStyle/>
                    <a:p>
                      <a:endParaRPr lang="en-US" dirty="0"/>
                    </a:p>
                  </p:txBody>
                </p:sp>
                <p:sp>
                  <p:nvSpPr>
                    <p:cNvPr id="219" name="Freeform 218"/>
                    <p:cNvSpPr>
                      <a:spLocks/>
                    </p:cNvSpPr>
                    <p:nvPr/>
                  </p:nvSpPr>
                  <p:spPr bwMode="auto">
                    <a:xfrm>
                      <a:off x="5068888" y="1138060"/>
                      <a:ext cx="6350" cy="4762"/>
                    </a:xfrm>
                    <a:custGeom>
                      <a:avLst/>
                      <a:gdLst>
                        <a:gd name="T0" fmla="*/ 2147483647 w 7"/>
                        <a:gd name="T1" fmla="*/ 0 h 4"/>
                        <a:gd name="T2" fmla="*/ 2147483647 w 7"/>
                        <a:gd name="T3" fmla="*/ 2147483647 h 4"/>
                        <a:gd name="T4" fmla="*/ 0 w 7"/>
                        <a:gd name="T5" fmla="*/ 2147483647 h 4"/>
                        <a:gd name="T6" fmla="*/ 2147483647 w 7"/>
                        <a:gd name="T7" fmla="*/ 0 h 4"/>
                        <a:gd name="T8" fmla="*/ 0 60000 65536"/>
                        <a:gd name="T9" fmla="*/ 0 60000 65536"/>
                        <a:gd name="T10" fmla="*/ 0 60000 65536"/>
                        <a:gd name="T11" fmla="*/ 0 60000 65536"/>
                        <a:gd name="T12" fmla="*/ 0 w 7"/>
                        <a:gd name="T13" fmla="*/ 0 h 4"/>
                        <a:gd name="T14" fmla="*/ 7 w 7"/>
                        <a:gd name="T15" fmla="*/ 4 h 4"/>
                      </a:gdLst>
                      <a:ahLst/>
                      <a:cxnLst>
                        <a:cxn ang="T8">
                          <a:pos x="T0" y="T1"/>
                        </a:cxn>
                        <a:cxn ang="T9">
                          <a:pos x="T2" y="T3"/>
                        </a:cxn>
                        <a:cxn ang="T10">
                          <a:pos x="T4" y="T5"/>
                        </a:cxn>
                        <a:cxn ang="T11">
                          <a:pos x="T6" y="T7"/>
                        </a:cxn>
                      </a:cxnLst>
                      <a:rect l="T12" t="T13" r="T14" b="T15"/>
                      <a:pathLst>
                        <a:path w="7" h="4">
                          <a:moveTo>
                            <a:pt x="7" y="0"/>
                          </a:moveTo>
                          <a:lnTo>
                            <a:pt x="5" y="4"/>
                          </a:lnTo>
                          <a:lnTo>
                            <a:pt x="0" y="2"/>
                          </a:lnTo>
                          <a:lnTo>
                            <a:pt x="7" y="0"/>
                          </a:lnTo>
                        </a:path>
                      </a:pathLst>
                    </a:custGeom>
                    <a:noFill/>
                    <a:ln w="4763">
                      <a:solidFill>
                        <a:srgbClr val="6E6E6E"/>
                      </a:solidFill>
                      <a:prstDash val="solid"/>
                      <a:round/>
                      <a:headEnd/>
                      <a:tailEnd/>
                    </a:ln>
                  </p:spPr>
                  <p:txBody>
                    <a:bodyPr/>
                    <a:lstStyle/>
                    <a:p>
                      <a:endParaRPr lang="en-US" dirty="0"/>
                    </a:p>
                  </p:txBody>
                </p:sp>
                <p:sp>
                  <p:nvSpPr>
                    <p:cNvPr id="220" name="Freeform 219"/>
                    <p:cNvSpPr>
                      <a:spLocks/>
                    </p:cNvSpPr>
                    <p:nvPr/>
                  </p:nvSpPr>
                  <p:spPr bwMode="auto">
                    <a:xfrm>
                      <a:off x="4706938" y="1141235"/>
                      <a:ext cx="11112" cy="4762"/>
                    </a:xfrm>
                    <a:custGeom>
                      <a:avLst/>
                      <a:gdLst>
                        <a:gd name="T0" fmla="*/ 2147483647 w 12"/>
                        <a:gd name="T1" fmla="*/ 2147483647 h 6"/>
                        <a:gd name="T2" fmla="*/ 2147483647 w 12"/>
                        <a:gd name="T3" fmla="*/ 2147483647 h 6"/>
                        <a:gd name="T4" fmla="*/ 2147483647 w 12"/>
                        <a:gd name="T5" fmla="*/ 2147483647 h 6"/>
                        <a:gd name="T6" fmla="*/ 2147483647 w 12"/>
                        <a:gd name="T7" fmla="*/ 2147483647 h 6"/>
                        <a:gd name="T8" fmla="*/ 2147483647 w 12"/>
                        <a:gd name="T9" fmla="*/ 2147483647 h 6"/>
                        <a:gd name="T10" fmla="*/ 2147483647 w 12"/>
                        <a:gd name="T11" fmla="*/ 2147483647 h 6"/>
                        <a:gd name="T12" fmla="*/ 2147483647 w 12"/>
                        <a:gd name="T13" fmla="*/ 2147483647 h 6"/>
                        <a:gd name="T14" fmla="*/ 0 w 12"/>
                        <a:gd name="T15" fmla="*/ 2147483647 h 6"/>
                        <a:gd name="T16" fmla="*/ 2147483647 w 12"/>
                        <a:gd name="T17" fmla="*/ 0 h 6"/>
                        <a:gd name="T18" fmla="*/ 2147483647 w 12"/>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6"/>
                        <a:gd name="T32" fmla="*/ 12 w 12"/>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6">
                          <a:moveTo>
                            <a:pt x="11" y="2"/>
                          </a:moveTo>
                          <a:lnTo>
                            <a:pt x="12" y="3"/>
                          </a:lnTo>
                          <a:lnTo>
                            <a:pt x="7" y="6"/>
                          </a:lnTo>
                          <a:lnTo>
                            <a:pt x="3" y="6"/>
                          </a:lnTo>
                          <a:lnTo>
                            <a:pt x="7" y="3"/>
                          </a:lnTo>
                          <a:lnTo>
                            <a:pt x="6" y="2"/>
                          </a:lnTo>
                          <a:lnTo>
                            <a:pt x="2" y="6"/>
                          </a:lnTo>
                          <a:lnTo>
                            <a:pt x="0" y="5"/>
                          </a:lnTo>
                          <a:lnTo>
                            <a:pt x="5" y="0"/>
                          </a:lnTo>
                          <a:lnTo>
                            <a:pt x="11" y="2"/>
                          </a:lnTo>
                        </a:path>
                      </a:pathLst>
                    </a:custGeom>
                    <a:noFill/>
                    <a:ln w="4763">
                      <a:solidFill>
                        <a:srgbClr val="6E6E6E"/>
                      </a:solidFill>
                      <a:prstDash val="solid"/>
                      <a:round/>
                      <a:headEnd/>
                      <a:tailEnd/>
                    </a:ln>
                  </p:spPr>
                  <p:txBody>
                    <a:bodyPr/>
                    <a:lstStyle/>
                    <a:p>
                      <a:endParaRPr lang="en-US" dirty="0"/>
                    </a:p>
                  </p:txBody>
                </p:sp>
                <p:sp>
                  <p:nvSpPr>
                    <p:cNvPr id="221" name="Freeform 220"/>
                    <p:cNvSpPr>
                      <a:spLocks/>
                    </p:cNvSpPr>
                    <p:nvPr/>
                  </p:nvSpPr>
                  <p:spPr bwMode="auto">
                    <a:xfrm>
                      <a:off x="4640263" y="1142822"/>
                      <a:ext cx="4762" cy="1588"/>
                    </a:xfrm>
                    <a:custGeom>
                      <a:avLst/>
                      <a:gdLst>
                        <a:gd name="T0" fmla="*/ 2147483647 w 6"/>
                        <a:gd name="T1" fmla="*/ 0 h 3"/>
                        <a:gd name="T2" fmla="*/ 2147483647 w 6"/>
                        <a:gd name="T3" fmla="*/ 0 h 3"/>
                        <a:gd name="T4" fmla="*/ 0 w 6"/>
                        <a:gd name="T5" fmla="*/ 0 h 3"/>
                        <a:gd name="T6" fmla="*/ 2147483647 w 6"/>
                        <a:gd name="T7" fmla="*/ 0 h 3"/>
                        <a:gd name="T8" fmla="*/ 2147483647 w 6"/>
                        <a:gd name="T9" fmla="*/ 0 h 3"/>
                        <a:gd name="T10" fmla="*/ 2147483647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1"/>
                          </a:moveTo>
                          <a:lnTo>
                            <a:pt x="6" y="2"/>
                          </a:lnTo>
                          <a:lnTo>
                            <a:pt x="0" y="3"/>
                          </a:lnTo>
                          <a:lnTo>
                            <a:pt x="2" y="1"/>
                          </a:lnTo>
                          <a:lnTo>
                            <a:pt x="1" y="0"/>
                          </a:lnTo>
                          <a:lnTo>
                            <a:pt x="6" y="1"/>
                          </a:lnTo>
                        </a:path>
                      </a:pathLst>
                    </a:custGeom>
                    <a:noFill/>
                    <a:ln w="4763">
                      <a:solidFill>
                        <a:srgbClr val="6E6E6E"/>
                      </a:solidFill>
                      <a:prstDash val="solid"/>
                      <a:round/>
                      <a:headEnd/>
                      <a:tailEnd/>
                    </a:ln>
                  </p:spPr>
                  <p:txBody>
                    <a:bodyPr/>
                    <a:lstStyle/>
                    <a:p>
                      <a:endParaRPr lang="en-US" dirty="0"/>
                    </a:p>
                  </p:txBody>
                </p:sp>
                <p:sp>
                  <p:nvSpPr>
                    <p:cNvPr id="222" name="Freeform 221"/>
                    <p:cNvSpPr>
                      <a:spLocks/>
                    </p:cNvSpPr>
                    <p:nvPr/>
                  </p:nvSpPr>
                  <p:spPr bwMode="auto">
                    <a:xfrm>
                      <a:off x="4949825" y="1142822"/>
                      <a:ext cx="7938" cy="6350"/>
                    </a:xfrm>
                    <a:custGeom>
                      <a:avLst/>
                      <a:gdLst>
                        <a:gd name="T0" fmla="*/ 0 w 11"/>
                        <a:gd name="T1" fmla="*/ 0 h 5"/>
                        <a:gd name="T2" fmla="*/ 0 w 11"/>
                        <a:gd name="T3" fmla="*/ 2147483647 h 5"/>
                        <a:gd name="T4" fmla="*/ 0 w 11"/>
                        <a:gd name="T5" fmla="*/ 2147483647 h 5"/>
                        <a:gd name="T6" fmla="*/ 0 w 11"/>
                        <a:gd name="T7" fmla="*/ 2147483647 h 5"/>
                        <a:gd name="T8" fmla="*/ 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5" y="0"/>
                          </a:moveTo>
                          <a:lnTo>
                            <a:pt x="11" y="2"/>
                          </a:lnTo>
                          <a:lnTo>
                            <a:pt x="0" y="5"/>
                          </a:lnTo>
                          <a:lnTo>
                            <a:pt x="1" y="1"/>
                          </a:lnTo>
                          <a:lnTo>
                            <a:pt x="5" y="0"/>
                          </a:lnTo>
                        </a:path>
                      </a:pathLst>
                    </a:custGeom>
                    <a:noFill/>
                    <a:ln w="4763">
                      <a:solidFill>
                        <a:srgbClr val="6E6E6E"/>
                      </a:solidFill>
                      <a:prstDash val="solid"/>
                      <a:round/>
                      <a:headEnd/>
                      <a:tailEnd/>
                    </a:ln>
                  </p:spPr>
                  <p:txBody>
                    <a:bodyPr/>
                    <a:lstStyle/>
                    <a:p>
                      <a:endParaRPr lang="en-US" dirty="0"/>
                    </a:p>
                  </p:txBody>
                </p:sp>
                <p:sp>
                  <p:nvSpPr>
                    <p:cNvPr id="223" name="Freeform 222"/>
                    <p:cNvSpPr>
                      <a:spLocks/>
                    </p:cNvSpPr>
                    <p:nvPr/>
                  </p:nvSpPr>
                  <p:spPr bwMode="auto">
                    <a:xfrm>
                      <a:off x="4779963" y="1142822"/>
                      <a:ext cx="3175" cy="4763"/>
                    </a:xfrm>
                    <a:custGeom>
                      <a:avLst/>
                      <a:gdLst>
                        <a:gd name="T0" fmla="*/ 0 w 5"/>
                        <a:gd name="T1" fmla="*/ 0 h 4"/>
                        <a:gd name="T2" fmla="*/ 0 w 5"/>
                        <a:gd name="T3" fmla="*/ 2147483647 h 4"/>
                        <a:gd name="T4" fmla="*/ 0 w 5"/>
                        <a:gd name="T5" fmla="*/ 2147483647 h 4"/>
                        <a:gd name="T6" fmla="*/ 0 w 5"/>
                        <a:gd name="T7" fmla="*/ 0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0"/>
                          </a:moveTo>
                          <a:lnTo>
                            <a:pt x="1" y="4"/>
                          </a:lnTo>
                          <a:lnTo>
                            <a:pt x="0" y="2"/>
                          </a:lnTo>
                          <a:lnTo>
                            <a:pt x="5" y="0"/>
                          </a:lnTo>
                        </a:path>
                      </a:pathLst>
                    </a:custGeom>
                    <a:noFill/>
                    <a:ln w="4763">
                      <a:solidFill>
                        <a:srgbClr val="6E6E6E"/>
                      </a:solidFill>
                      <a:prstDash val="solid"/>
                      <a:round/>
                      <a:headEnd/>
                      <a:tailEnd/>
                    </a:ln>
                  </p:spPr>
                  <p:txBody>
                    <a:bodyPr/>
                    <a:lstStyle/>
                    <a:p>
                      <a:endParaRPr lang="en-US" dirty="0"/>
                    </a:p>
                  </p:txBody>
                </p:sp>
                <p:sp>
                  <p:nvSpPr>
                    <p:cNvPr id="224" name="Freeform 223"/>
                    <p:cNvSpPr>
                      <a:spLocks/>
                    </p:cNvSpPr>
                    <p:nvPr/>
                  </p:nvSpPr>
                  <p:spPr bwMode="auto">
                    <a:xfrm>
                      <a:off x="4776788" y="1145997"/>
                      <a:ext cx="0" cy="1588"/>
                    </a:xfrm>
                    <a:custGeom>
                      <a:avLst/>
                      <a:gdLst>
                        <a:gd name="T0" fmla="*/ 0 w 3"/>
                        <a:gd name="T1" fmla="*/ 0 h 2"/>
                        <a:gd name="T2" fmla="*/ 0 w 3"/>
                        <a:gd name="T3" fmla="*/ 0 h 2"/>
                        <a:gd name="T4" fmla="*/ 0 w 3"/>
                        <a:gd name="T5" fmla="*/ 2147483647 h 2"/>
                        <a:gd name="T6" fmla="*/ 0 w 3"/>
                        <a:gd name="T7" fmla="*/ 2147483647 h 2"/>
                        <a:gd name="T8" fmla="*/ 0 w 3"/>
                        <a:gd name="T9" fmla="*/ 0 h 2"/>
                        <a:gd name="T10" fmla="*/ 0 w 3"/>
                        <a:gd name="T11" fmla="*/ 0 h 2"/>
                        <a:gd name="T12" fmla="*/ 0 60000 65536"/>
                        <a:gd name="T13" fmla="*/ 0 60000 65536"/>
                        <a:gd name="T14" fmla="*/ 0 60000 65536"/>
                        <a:gd name="T15" fmla="*/ 0 60000 65536"/>
                        <a:gd name="T16" fmla="*/ 0 60000 65536"/>
                        <a:gd name="T17" fmla="*/ 0 60000 65536"/>
                        <a:gd name="T18" fmla="*/ 0 w 3"/>
                        <a:gd name="T19" fmla="*/ 0 h 2"/>
                        <a:gd name="T20" fmla="*/ 0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1" y="0"/>
                          </a:moveTo>
                          <a:lnTo>
                            <a:pt x="3" y="0"/>
                          </a:lnTo>
                          <a:lnTo>
                            <a:pt x="3" y="2"/>
                          </a:lnTo>
                          <a:lnTo>
                            <a:pt x="1" y="2"/>
                          </a:lnTo>
                          <a:lnTo>
                            <a:pt x="0" y="0"/>
                          </a:lnTo>
                          <a:lnTo>
                            <a:pt x="1" y="0"/>
                          </a:lnTo>
                        </a:path>
                      </a:pathLst>
                    </a:custGeom>
                    <a:noFill/>
                    <a:ln w="4763">
                      <a:solidFill>
                        <a:srgbClr val="6E6E6E"/>
                      </a:solidFill>
                      <a:prstDash val="solid"/>
                      <a:round/>
                      <a:headEnd/>
                      <a:tailEnd/>
                    </a:ln>
                  </p:spPr>
                  <p:txBody>
                    <a:bodyPr/>
                    <a:lstStyle/>
                    <a:p>
                      <a:endParaRPr lang="en-US" dirty="0"/>
                    </a:p>
                  </p:txBody>
                </p:sp>
                <p:sp>
                  <p:nvSpPr>
                    <p:cNvPr id="225" name="Freeform 224"/>
                    <p:cNvSpPr>
                      <a:spLocks/>
                    </p:cNvSpPr>
                    <p:nvPr/>
                  </p:nvSpPr>
                  <p:spPr bwMode="auto">
                    <a:xfrm>
                      <a:off x="4640263" y="1150760"/>
                      <a:ext cx="7937" cy="4762"/>
                    </a:xfrm>
                    <a:custGeom>
                      <a:avLst/>
                      <a:gdLst>
                        <a:gd name="T0" fmla="*/ 2147483647 w 10"/>
                        <a:gd name="T1" fmla="*/ 0 h 4"/>
                        <a:gd name="T2" fmla="*/ 2147483647 w 10"/>
                        <a:gd name="T3" fmla="*/ 2147483647 h 4"/>
                        <a:gd name="T4" fmla="*/ 2147483647 w 10"/>
                        <a:gd name="T5" fmla="*/ 2147483647 h 4"/>
                        <a:gd name="T6" fmla="*/ 0 w 10"/>
                        <a:gd name="T7" fmla="*/ 2147483647 h 4"/>
                        <a:gd name="T8" fmla="*/ 2147483647 w 10"/>
                        <a:gd name="T9" fmla="*/ 0 h 4"/>
                        <a:gd name="T10" fmla="*/ 2147483647 w 10"/>
                        <a:gd name="T11" fmla="*/ 0 h 4"/>
                        <a:gd name="T12" fmla="*/ 0 60000 65536"/>
                        <a:gd name="T13" fmla="*/ 0 60000 65536"/>
                        <a:gd name="T14" fmla="*/ 0 60000 65536"/>
                        <a:gd name="T15" fmla="*/ 0 60000 65536"/>
                        <a:gd name="T16" fmla="*/ 0 60000 65536"/>
                        <a:gd name="T17" fmla="*/ 0 60000 65536"/>
                        <a:gd name="T18" fmla="*/ 0 w 10"/>
                        <a:gd name="T19" fmla="*/ 0 h 4"/>
                        <a:gd name="T20" fmla="*/ 10 w 10"/>
                        <a:gd name="T21" fmla="*/ 4 h 4"/>
                      </a:gdLst>
                      <a:ahLst/>
                      <a:cxnLst>
                        <a:cxn ang="T12">
                          <a:pos x="T0" y="T1"/>
                        </a:cxn>
                        <a:cxn ang="T13">
                          <a:pos x="T2" y="T3"/>
                        </a:cxn>
                        <a:cxn ang="T14">
                          <a:pos x="T4" y="T5"/>
                        </a:cxn>
                        <a:cxn ang="T15">
                          <a:pos x="T6" y="T7"/>
                        </a:cxn>
                        <a:cxn ang="T16">
                          <a:pos x="T8" y="T9"/>
                        </a:cxn>
                        <a:cxn ang="T17">
                          <a:pos x="T10" y="T11"/>
                        </a:cxn>
                      </a:cxnLst>
                      <a:rect l="T18" t="T19" r="T20" b="T21"/>
                      <a:pathLst>
                        <a:path w="10" h="4">
                          <a:moveTo>
                            <a:pt x="9" y="0"/>
                          </a:moveTo>
                          <a:lnTo>
                            <a:pt x="10" y="1"/>
                          </a:lnTo>
                          <a:lnTo>
                            <a:pt x="8" y="3"/>
                          </a:lnTo>
                          <a:lnTo>
                            <a:pt x="0" y="4"/>
                          </a:lnTo>
                          <a:lnTo>
                            <a:pt x="4" y="0"/>
                          </a:lnTo>
                          <a:lnTo>
                            <a:pt x="9" y="0"/>
                          </a:lnTo>
                        </a:path>
                      </a:pathLst>
                    </a:custGeom>
                    <a:noFill/>
                    <a:ln w="4763">
                      <a:solidFill>
                        <a:srgbClr val="6E6E6E"/>
                      </a:solidFill>
                      <a:prstDash val="solid"/>
                      <a:round/>
                      <a:headEnd/>
                      <a:tailEnd/>
                    </a:ln>
                  </p:spPr>
                  <p:txBody>
                    <a:bodyPr/>
                    <a:lstStyle/>
                    <a:p>
                      <a:endParaRPr lang="en-US" dirty="0"/>
                    </a:p>
                  </p:txBody>
                </p:sp>
                <p:sp>
                  <p:nvSpPr>
                    <p:cNvPr id="226" name="Freeform 225"/>
                    <p:cNvSpPr>
                      <a:spLocks/>
                    </p:cNvSpPr>
                    <p:nvPr/>
                  </p:nvSpPr>
                  <p:spPr bwMode="auto">
                    <a:xfrm>
                      <a:off x="4616450" y="1153935"/>
                      <a:ext cx="9525" cy="3175"/>
                    </a:xfrm>
                    <a:custGeom>
                      <a:avLst/>
                      <a:gdLst>
                        <a:gd name="T0" fmla="*/ 2147483647 w 11"/>
                        <a:gd name="T1" fmla="*/ 2147483647 h 4"/>
                        <a:gd name="T2" fmla="*/ 2147483647 w 11"/>
                        <a:gd name="T3" fmla="*/ 2147483647 h 4"/>
                        <a:gd name="T4" fmla="*/ 0 w 11"/>
                        <a:gd name="T5" fmla="*/ 2147483647 h 4"/>
                        <a:gd name="T6" fmla="*/ 2147483647 w 11"/>
                        <a:gd name="T7" fmla="*/ 0 h 4"/>
                        <a:gd name="T8" fmla="*/ 2147483647 w 11"/>
                        <a:gd name="T9" fmla="*/ 2147483647 h 4"/>
                        <a:gd name="T10" fmla="*/ 0 60000 65536"/>
                        <a:gd name="T11" fmla="*/ 0 60000 65536"/>
                        <a:gd name="T12" fmla="*/ 0 60000 65536"/>
                        <a:gd name="T13" fmla="*/ 0 60000 65536"/>
                        <a:gd name="T14" fmla="*/ 0 60000 65536"/>
                        <a:gd name="T15" fmla="*/ 0 w 11"/>
                        <a:gd name="T16" fmla="*/ 0 h 4"/>
                        <a:gd name="T17" fmla="*/ 11 w 11"/>
                        <a:gd name="T18" fmla="*/ 4 h 4"/>
                      </a:gdLst>
                      <a:ahLst/>
                      <a:cxnLst>
                        <a:cxn ang="T10">
                          <a:pos x="T0" y="T1"/>
                        </a:cxn>
                        <a:cxn ang="T11">
                          <a:pos x="T2" y="T3"/>
                        </a:cxn>
                        <a:cxn ang="T12">
                          <a:pos x="T4" y="T5"/>
                        </a:cxn>
                        <a:cxn ang="T13">
                          <a:pos x="T6" y="T7"/>
                        </a:cxn>
                        <a:cxn ang="T14">
                          <a:pos x="T8" y="T9"/>
                        </a:cxn>
                      </a:cxnLst>
                      <a:rect l="T15" t="T16" r="T17" b="T18"/>
                      <a:pathLst>
                        <a:path w="11" h="4">
                          <a:moveTo>
                            <a:pt x="11" y="1"/>
                          </a:moveTo>
                          <a:lnTo>
                            <a:pt x="6" y="4"/>
                          </a:lnTo>
                          <a:lnTo>
                            <a:pt x="0" y="3"/>
                          </a:lnTo>
                          <a:lnTo>
                            <a:pt x="7" y="0"/>
                          </a:lnTo>
                          <a:lnTo>
                            <a:pt x="11" y="1"/>
                          </a:lnTo>
                        </a:path>
                      </a:pathLst>
                    </a:custGeom>
                    <a:noFill/>
                    <a:ln w="4763">
                      <a:solidFill>
                        <a:srgbClr val="6E6E6E"/>
                      </a:solidFill>
                      <a:prstDash val="solid"/>
                      <a:round/>
                      <a:headEnd/>
                      <a:tailEnd/>
                    </a:ln>
                  </p:spPr>
                  <p:txBody>
                    <a:bodyPr/>
                    <a:lstStyle/>
                    <a:p>
                      <a:endParaRPr lang="en-US" dirty="0"/>
                    </a:p>
                  </p:txBody>
                </p:sp>
                <p:sp>
                  <p:nvSpPr>
                    <p:cNvPr id="227" name="Freeform 226"/>
                    <p:cNvSpPr>
                      <a:spLocks/>
                    </p:cNvSpPr>
                    <p:nvPr/>
                  </p:nvSpPr>
                  <p:spPr bwMode="auto">
                    <a:xfrm>
                      <a:off x="4964113" y="1155522"/>
                      <a:ext cx="9525" cy="6350"/>
                    </a:xfrm>
                    <a:custGeom>
                      <a:avLst/>
                      <a:gdLst>
                        <a:gd name="T0" fmla="*/ 2147483647 w 10"/>
                        <a:gd name="T1" fmla="*/ 2147483647 h 8"/>
                        <a:gd name="T2" fmla="*/ 2147483647 w 10"/>
                        <a:gd name="T3" fmla="*/ 2147483647 h 8"/>
                        <a:gd name="T4" fmla="*/ 2147483647 w 10"/>
                        <a:gd name="T5" fmla="*/ 2147483647 h 8"/>
                        <a:gd name="T6" fmla="*/ 0 w 10"/>
                        <a:gd name="T7" fmla="*/ 2147483647 h 8"/>
                        <a:gd name="T8" fmla="*/ 2147483647 w 10"/>
                        <a:gd name="T9" fmla="*/ 0 h 8"/>
                        <a:gd name="T10" fmla="*/ 2147483647 w 10"/>
                        <a:gd name="T11" fmla="*/ 2147483647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9" y="1"/>
                          </a:moveTo>
                          <a:lnTo>
                            <a:pt x="10" y="5"/>
                          </a:lnTo>
                          <a:lnTo>
                            <a:pt x="7" y="8"/>
                          </a:lnTo>
                          <a:lnTo>
                            <a:pt x="0" y="3"/>
                          </a:lnTo>
                          <a:lnTo>
                            <a:pt x="5" y="0"/>
                          </a:lnTo>
                          <a:lnTo>
                            <a:pt x="9" y="1"/>
                          </a:lnTo>
                        </a:path>
                      </a:pathLst>
                    </a:custGeom>
                    <a:noFill/>
                    <a:ln w="4763">
                      <a:solidFill>
                        <a:srgbClr val="6E6E6E"/>
                      </a:solidFill>
                      <a:prstDash val="solid"/>
                      <a:round/>
                      <a:headEnd/>
                      <a:tailEnd/>
                    </a:ln>
                  </p:spPr>
                  <p:txBody>
                    <a:bodyPr/>
                    <a:lstStyle/>
                    <a:p>
                      <a:endParaRPr lang="en-US" dirty="0"/>
                    </a:p>
                  </p:txBody>
                </p:sp>
                <p:sp>
                  <p:nvSpPr>
                    <p:cNvPr id="228" name="Freeform 227"/>
                    <p:cNvSpPr>
                      <a:spLocks/>
                    </p:cNvSpPr>
                    <p:nvPr/>
                  </p:nvSpPr>
                  <p:spPr bwMode="auto">
                    <a:xfrm>
                      <a:off x="4976813" y="1160285"/>
                      <a:ext cx="3175" cy="3175"/>
                    </a:xfrm>
                    <a:custGeom>
                      <a:avLst/>
                      <a:gdLst>
                        <a:gd name="T0" fmla="*/ 2147483647 w 3"/>
                        <a:gd name="T1" fmla="*/ 0 h 4"/>
                        <a:gd name="T2" fmla="*/ 2147483647 w 3"/>
                        <a:gd name="T3" fmla="*/ 2147483647 h 4"/>
                        <a:gd name="T4" fmla="*/ 0 w 3"/>
                        <a:gd name="T5" fmla="*/ 2147483647 h 4"/>
                        <a:gd name="T6" fmla="*/ 2147483647 w 3"/>
                        <a:gd name="T7" fmla="*/ 0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1" y="0"/>
                          </a:moveTo>
                          <a:lnTo>
                            <a:pt x="3" y="3"/>
                          </a:lnTo>
                          <a:lnTo>
                            <a:pt x="0" y="4"/>
                          </a:lnTo>
                          <a:lnTo>
                            <a:pt x="1" y="0"/>
                          </a:lnTo>
                        </a:path>
                      </a:pathLst>
                    </a:custGeom>
                    <a:noFill/>
                    <a:ln w="4763">
                      <a:solidFill>
                        <a:srgbClr val="6E6E6E"/>
                      </a:solidFill>
                      <a:prstDash val="solid"/>
                      <a:round/>
                      <a:headEnd/>
                      <a:tailEnd/>
                    </a:ln>
                  </p:spPr>
                  <p:txBody>
                    <a:bodyPr/>
                    <a:lstStyle/>
                    <a:p>
                      <a:endParaRPr lang="en-US" dirty="0"/>
                    </a:p>
                  </p:txBody>
                </p:sp>
                <p:sp>
                  <p:nvSpPr>
                    <p:cNvPr id="229" name="Freeform 228"/>
                    <p:cNvSpPr>
                      <a:spLocks/>
                    </p:cNvSpPr>
                    <p:nvPr/>
                  </p:nvSpPr>
                  <p:spPr bwMode="auto">
                    <a:xfrm>
                      <a:off x="4929188" y="1161872"/>
                      <a:ext cx="36512" cy="19050"/>
                    </a:xfrm>
                    <a:custGeom>
                      <a:avLst/>
                      <a:gdLst>
                        <a:gd name="T0" fmla="*/ 2147483647 w 43"/>
                        <a:gd name="T1" fmla="*/ 2147483647 h 22"/>
                        <a:gd name="T2" fmla="*/ 0 w 43"/>
                        <a:gd name="T3" fmla="*/ 2147483647 h 22"/>
                        <a:gd name="T4" fmla="*/ 2147483647 w 43"/>
                        <a:gd name="T5" fmla="*/ 2147483647 h 22"/>
                        <a:gd name="T6" fmla="*/ 2147483647 w 43"/>
                        <a:gd name="T7" fmla="*/ 2147483647 h 22"/>
                        <a:gd name="T8" fmla="*/ 2147483647 w 43"/>
                        <a:gd name="T9" fmla="*/ 0 h 22"/>
                        <a:gd name="T10" fmla="*/ 2147483647 w 43"/>
                        <a:gd name="T11" fmla="*/ 2147483647 h 22"/>
                        <a:gd name="T12" fmla="*/ 2147483647 w 43"/>
                        <a:gd name="T13" fmla="*/ 2147483647 h 22"/>
                        <a:gd name="T14" fmla="*/ 2147483647 w 43"/>
                        <a:gd name="T15" fmla="*/ 2147483647 h 22"/>
                        <a:gd name="T16" fmla="*/ 2147483647 w 43"/>
                        <a:gd name="T17" fmla="*/ 2147483647 h 22"/>
                        <a:gd name="T18" fmla="*/ 2147483647 w 43"/>
                        <a:gd name="T19" fmla="*/ 214748364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22"/>
                        <a:gd name="T32" fmla="*/ 43 w 43"/>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22">
                          <a:moveTo>
                            <a:pt x="6" y="22"/>
                          </a:moveTo>
                          <a:lnTo>
                            <a:pt x="0" y="21"/>
                          </a:lnTo>
                          <a:lnTo>
                            <a:pt x="3" y="12"/>
                          </a:lnTo>
                          <a:lnTo>
                            <a:pt x="18" y="1"/>
                          </a:lnTo>
                          <a:lnTo>
                            <a:pt x="34" y="0"/>
                          </a:lnTo>
                          <a:lnTo>
                            <a:pt x="43" y="3"/>
                          </a:lnTo>
                          <a:lnTo>
                            <a:pt x="38" y="7"/>
                          </a:lnTo>
                          <a:lnTo>
                            <a:pt x="36" y="13"/>
                          </a:lnTo>
                          <a:lnTo>
                            <a:pt x="33" y="16"/>
                          </a:lnTo>
                          <a:lnTo>
                            <a:pt x="6" y="22"/>
                          </a:lnTo>
                        </a:path>
                      </a:pathLst>
                    </a:custGeom>
                    <a:noFill/>
                    <a:ln w="4763">
                      <a:solidFill>
                        <a:srgbClr val="6E6E6E"/>
                      </a:solidFill>
                      <a:prstDash val="solid"/>
                      <a:round/>
                      <a:headEnd/>
                      <a:tailEnd/>
                    </a:ln>
                  </p:spPr>
                  <p:txBody>
                    <a:bodyPr/>
                    <a:lstStyle/>
                    <a:p>
                      <a:endParaRPr lang="en-US" dirty="0"/>
                    </a:p>
                  </p:txBody>
                </p:sp>
                <p:sp>
                  <p:nvSpPr>
                    <p:cNvPr id="230" name="Freeform 229"/>
                    <p:cNvSpPr>
                      <a:spLocks/>
                    </p:cNvSpPr>
                    <p:nvPr/>
                  </p:nvSpPr>
                  <p:spPr bwMode="auto">
                    <a:xfrm>
                      <a:off x="4806950" y="1161872"/>
                      <a:ext cx="11113" cy="11113"/>
                    </a:xfrm>
                    <a:custGeom>
                      <a:avLst/>
                      <a:gdLst>
                        <a:gd name="T0" fmla="*/ 2147483647 w 11"/>
                        <a:gd name="T1" fmla="*/ 2147483647 h 11"/>
                        <a:gd name="T2" fmla="*/ 2147483647 w 11"/>
                        <a:gd name="T3" fmla="*/ 2147483647 h 11"/>
                        <a:gd name="T4" fmla="*/ 2147483647 w 11"/>
                        <a:gd name="T5" fmla="*/ 2147483647 h 11"/>
                        <a:gd name="T6" fmla="*/ 0 w 11"/>
                        <a:gd name="T7" fmla="*/ 2147483647 h 11"/>
                        <a:gd name="T8" fmla="*/ 2147483647 w 11"/>
                        <a:gd name="T9" fmla="*/ 2147483647 h 11"/>
                        <a:gd name="T10" fmla="*/ 2147483647 w 11"/>
                        <a:gd name="T11" fmla="*/ 2147483647 h 11"/>
                        <a:gd name="T12" fmla="*/ 2147483647 w 11"/>
                        <a:gd name="T13" fmla="*/ 0 h 11"/>
                        <a:gd name="T14" fmla="*/ 2147483647 w 11"/>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1"/>
                        <a:gd name="T26" fmla="*/ 11 w 1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1">
                          <a:moveTo>
                            <a:pt x="11" y="3"/>
                          </a:moveTo>
                          <a:lnTo>
                            <a:pt x="6" y="9"/>
                          </a:lnTo>
                          <a:lnTo>
                            <a:pt x="2" y="11"/>
                          </a:lnTo>
                          <a:lnTo>
                            <a:pt x="0" y="8"/>
                          </a:lnTo>
                          <a:lnTo>
                            <a:pt x="2" y="7"/>
                          </a:lnTo>
                          <a:lnTo>
                            <a:pt x="1" y="4"/>
                          </a:lnTo>
                          <a:lnTo>
                            <a:pt x="9" y="0"/>
                          </a:lnTo>
                          <a:lnTo>
                            <a:pt x="11" y="3"/>
                          </a:lnTo>
                        </a:path>
                      </a:pathLst>
                    </a:custGeom>
                    <a:noFill/>
                    <a:ln w="4763">
                      <a:solidFill>
                        <a:srgbClr val="6E6E6E"/>
                      </a:solidFill>
                      <a:prstDash val="solid"/>
                      <a:round/>
                      <a:headEnd/>
                      <a:tailEnd/>
                    </a:ln>
                  </p:spPr>
                  <p:txBody>
                    <a:bodyPr/>
                    <a:lstStyle/>
                    <a:p>
                      <a:endParaRPr lang="en-US" dirty="0"/>
                    </a:p>
                  </p:txBody>
                </p:sp>
                <p:sp>
                  <p:nvSpPr>
                    <p:cNvPr id="231" name="Freeform 230"/>
                    <p:cNvSpPr>
                      <a:spLocks/>
                    </p:cNvSpPr>
                    <p:nvPr/>
                  </p:nvSpPr>
                  <p:spPr bwMode="auto">
                    <a:xfrm>
                      <a:off x="4967288" y="1165047"/>
                      <a:ext cx="17462" cy="7938"/>
                    </a:xfrm>
                    <a:custGeom>
                      <a:avLst/>
                      <a:gdLst>
                        <a:gd name="T0" fmla="*/ 2147483647 w 20"/>
                        <a:gd name="T1" fmla="*/ 2147483647 h 9"/>
                        <a:gd name="T2" fmla="*/ 2147483647 w 20"/>
                        <a:gd name="T3" fmla="*/ 2147483647 h 9"/>
                        <a:gd name="T4" fmla="*/ 2147483647 w 20"/>
                        <a:gd name="T5" fmla="*/ 2147483647 h 9"/>
                        <a:gd name="T6" fmla="*/ 2147483647 w 20"/>
                        <a:gd name="T7" fmla="*/ 2147483647 h 9"/>
                        <a:gd name="T8" fmla="*/ 0 w 20"/>
                        <a:gd name="T9" fmla="*/ 2147483647 h 9"/>
                        <a:gd name="T10" fmla="*/ 2147483647 w 20"/>
                        <a:gd name="T11" fmla="*/ 0 h 9"/>
                        <a:gd name="T12" fmla="*/ 2147483647 w 20"/>
                        <a:gd name="T13" fmla="*/ 2147483647 h 9"/>
                        <a:gd name="T14" fmla="*/ 0 60000 65536"/>
                        <a:gd name="T15" fmla="*/ 0 60000 65536"/>
                        <a:gd name="T16" fmla="*/ 0 60000 65536"/>
                        <a:gd name="T17" fmla="*/ 0 60000 65536"/>
                        <a:gd name="T18" fmla="*/ 0 60000 65536"/>
                        <a:gd name="T19" fmla="*/ 0 60000 65536"/>
                        <a:gd name="T20" fmla="*/ 0 60000 65536"/>
                        <a:gd name="T21" fmla="*/ 0 w 20"/>
                        <a:gd name="T22" fmla="*/ 0 h 9"/>
                        <a:gd name="T23" fmla="*/ 20 w 20"/>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9">
                          <a:moveTo>
                            <a:pt x="16" y="3"/>
                          </a:moveTo>
                          <a:lnTo>
                            <a:pt x="20" y="5"/>
                          </a:lnTo>
                          <a:lnTo>
                            <a:pt x="16" y="9"/>
                          </a:lnTo>
                          <a:lnTo>
                            <a:pt x="2" y="8"/>
                          </a:lnTo>
                          <a:lnTo>
                            <a:pt x="0" y="3"/>
                          </a:lnTo>
                          <a:lnTo>
                            <a:pt x="9" y="0"/>
                          </a:lnTo>
                          <a:lnTo>
                            <a:pt x="16" y="3"/>
                          </a:lnTo>
                        </a:path>
                      </a:pathLst>
                    </a:custGeom>
                    <a:noFill/>
                    <a:ln w="4763">
                      <a:solidFill>
                        <a:srgbClr val="6E6E6E"/>
                      </a:solidFill>
                      <a:prstDash val="solid"/>
                      <a:round/>
                      <a:headEnd/>
                      <a:tailEnd/>
                    </a:ln>
                  </p:spPr>
                  <p:txBody>
                    <a:bodyPr/>
                    <a:lstStyle/>
                    <a:p>
                      <a:endParaRPr lang="en-US" dirty="0"/>
                    </a:p>
                  </p:txBody>
                </p:sp>
                <p:sp>
                  <p:nvSpPr>
                    <p:cNvPr id="232" name="Freeform 231"/>
                    <p:cNvSpPr>
                      <a:spLocks/>
                    </p:cNvSpPr>
                    <p:nvPr/>
                  </p:nvSpPr>
                  <p:spPr bwMode="auto">
                    <a:xfrm>
                      <a:off x="5108575" y="1207910"/>
                      <a:ext cx="4763" cy="1587"/>
                    </a:xfrm>
                    <a:custGeom>
                      <a:avLst/>
                      <a:gdLst>
                        <a:gd name="T0" fmla="*/ 2147483647 w 5"/>
                        <a:gd name="T1" fmla="*/ 0 h 2"/>
                        <a:gd name="T2" fmla="*/ 2147483647 w 5"/>
                        <a:gd name="T3" fmla="*/ 2147483647 h 2"/>
                        <a:gd name="T4" fmla="*/ 2147483647 w 5"/>
                        <a:gd name="T5" fmla="*/ 2147483647 h 2"/>
                        <a:gd name="T6" fmla="*/ 0 w 5"/>
                        <a:gd name="T7" fmla="*/ 0 h 2"/>
                        <a:gd name="T8" fmla="*/ 2147483647 w 5"/>
                        <a:gd name="T9" fmla="*/ 0 h 2"/>
                        <a:gd name="T10" fmla="*/ 0 60000 65536"/>
                        <a:gd name="T11" fmla="*/ 0 60000 65536"/>
                        <a:gd name="T12" fmla="*/ 0 60000 65536"/>
                        <a:gd name="T13" fmla="*/ 0 60000 65536"/>
                        <a:gd name="T14" fmla="*/ 0 60000 65536"/>
                        <a:gd name="T15" fmla="*/ 0 w 5"/>
                        <a:gd name="T16" fmla="*/ 0 h 2"/>
                        <a:gd name="T17" fmla="*/ 5 w 5"/>
                        <a:gd name="T18" fmla="*/ 2 h 2"/>
                      </a:gdLst>
                      <a:ahLst/>
                      <a:cxnLst>
                        <a:cxn ang="T10">
                          <a:pos x="T0" y="T1"/>
                        </a:cxn>
                        <a:cxn ang="T11">
                          <a:pos x="T2" y="T3"/>
                        </a:cxn>
                        <a:cxn ang="T12">
                          <a:pos x="T4" y="T5"/>
                        </a:cxn>
                        <a:cxn ang="T13">
                          <a:pos x="T6" y="T7"/>
                        </a:cxn>
                        <a:cxn ang="T14">
                          <a:pos x="T8" y="T9"/>
                        </a:cxn>
                      </a:cxnLst>
                      <a:rect l="T15" t="T16" r="T17" b="T18"/>
                      <a:pathLst>
                        <a:path w="5" h="2">
                          <a:moveTo>
                            <a:pt x="3" y="0"/>
                          </a:moveTo>
                          <a:lnTo>
                            <a:pt x="5" y="1"/>
                          </a:lnTo>
                          <a:lnTo>
                            <a:pt x="3" y="2"/>
                          </a:lnTo>
                          <a:lnTo>
                            <a:pt x="0" y="0"/>
                          </a:lnTo>
                          <a:lnTo>
                            <a:pt x="3" y="0"/>
                          </a:lnTo>
                        </a:path>
                      </a:pathLst>
                    </a:custGeom>
                    <a:noFill/>
                    <a:ln w="4763">
                      <a:solidFill>
                        <a:srgbClr val="6E6E6E"/>
                      </a:solidFill>
                      <a:prstDash val="solid"/>
                      <a:round/>
                      <a:headEnd/>
                      <a:tailEnd/>
                    </a:ln>
                  </p:spPr>
                  <p:txBody>
                    <a:bodyPr/>
                    <a:lstStyle/>
                    <a:p>
                      <a:endParaRPr lang="en-US" dirty="0"/>
                    </a:p>
                  </p:txBody>
                </p:sp>
                <p:sp>
                  <p:nvSpPr>
                    <p:cNvPr id="233" name="Freeform 232"/>
                    <p:cNvSpPr>
                      <a:spLocks/>
                    </p:cNvSpPr>
                    <p:nvPr/>
                  </p:nvSpPr>
                  <p:spPr bwMode="auto">
                    <a:xfrm>
                      <a:off x="4941888" y="1226960"/>
                      <a:ext cx="4762" cy="4762"/>
                    </a:xfrm>
                    <a:custGeom>
                      <a:avLst/>
                      <a:gdLst>
                        <a:gd name="T0" fmla="*/ 2147483647 w 5"/>
                        <a:gd name="T1" fmla="*/ 0 h 6"/>
                        <a:gd name="T2" fmla="*/ 2147483647 w 5"/>
                        <a:gd name="T3" fmla="*/ 2147483647 h 6"/>
                        <a:gd name="T4" fmla="*/ 0 w 5"/>
                        <a:gd name="T5" fmla="*/ 2147483647 h 6"/>
                        <a:gd name="T6" fmla="*/ 2147483647 w 5"/>
                        <a:gd name="T7" fmla="*/ 2147483647 h 6"/>
                        <a:gd name="T8" fmla="*/ 2147483647 w 5"/>
                        <a:gd name="T9" fmla="*/ 0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0"/>
                          </a:moveTo>
                          <a:lnTo>
                            <a:pt x="3" y="3"/>
                          </a:lnTo>
                          <a:lnTo>
                            <a:pt x="0" y="6"/>
                          </a:lnTo>
                          <a:lnTo>
                            <a:pt x="2" y="1"/>
                          </a:lnTo>
                          <a:lnTo>
                            <a:pt x="5" y="0"/>
                          </a:lnTo>
                        </a:path>
                      </a:pathLst>
                    </a:custGeom>
                    <a:noFill/>
                    <a:ln w="4763">
                      <a:solidFill>
                        <a:srgbClr val="6E6E6E"/>
                      </a:solidFill>
                      <a:prstDash val="solid"/>
                      <a:round/>
                      <a:headEnd/>
                      <a:tailEnd/>
                    </a:ln>
                  </p:spPr>
                  <p:txBody>
                    <a:bodyPr/>
                    <a:lstStyle/>
                    <a:p>
                      <a:endParaRPr lang="en-US" dirty="0"/>
                    </a:p>
                  </p:txBody>
                </p:sp>
                <p:sp>
                  <p:nvSpPr>
                    <p:cNvPr id="234" name="Freeform 233"/>
                    <p:cNvSpPr>
                      <a:spLocks/>
                    </p:cNvSpPr>
                    <p:nvPr/>
                  </p:nvSpPr>
                  <p:spPr bwMode="auto">
                    <a:xfrm>
                      <a:off x="5057775" y="1239660"/>
                      <a:ext cx="6350" cy="3175"/>
                    </a:xfrm>
                    <a:custGeom>
                      <a:avLst/>
                      <a:gdLst>
                        <a:gd name="T0" fmla="*/ 2147483647 w 7"/>
                        <a:gd name="T1" fmla="*/ 0 h 5"/>
                        <a:gd name="T2" fmla="*/ 2147483647 w 7"/>
                        <a:gd name="T3" fmla="*/ 0 h 5"/>
                        <a:gd name="T4" fmla="*/ 0 w 7"/>
                        <a:gd name="T5" fmla="*/ 0 h 5"/>
                        <a:gd name="T6" fmla="*/ 2147483647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7" y="0"/>
                          </a:moveTo>
                          <a:lnTo>
                            <a:pt x="5" y="5"/>
                          </a:lnTo>
                          <a:lnTo>
                            <a:pt x="0" y="2"/>
                          </a:lnTo>
                          <a:lnTo>
                            <a:pt x="7" y="0"/>
                          </a:lnTo>
                        </a:path>
                      </a:pathLst>
                    </a:custGeom>
                    <a:noFill/>
                    <a:ln w="4763">
                      <a:solidFill>
                        <a:srgbClr val="6E6E6E"/>
                      </a:solidFill>
                      <a:prstDash val="solid"/>
                      <a:round/>
                      <a:headEnd/>
                      <a:tailEnd/>
                    </a:ln>
                  </p:spPr>
                  <p:txBody>
                    <a:bodyPr/>
                    <a:lstStyle/>
                    <a:p>
                      <a:endParaRPr lang="en-US" dirty="0"/>
                    </a:p>
                  </p:txBody>
                </p:sp>
                <p:sp>
                  <p:nvSpPr>
                    <p:cNvPr id="235" name="Freeform 234"/>
                    <p:cNvSpPr>
                      <a:spLocks/>
                    </p:cNvSpPr>
                    <p:nvPr/>
                  </p:nvSpPr>
                  <p:spPr bwMode="auto">
                    <a:xfrm>
                      <a:off x="4765675" y="1371422"/>
                      <a:ext cx="20638" cy="15875"/>
                    </a:xfrm>
                    <a:custGeom>
                      <a:avLst/>
                      <a:gdLst>
                        <a:gd name="T0" fmla="*/ 2147483647 w 24"/>
                        <a:gd name="T1" fmla="*/ 2147483647 h 18"/>
                        <a:gd name="T2" fmla="*/ 2147483647 w 24"/>
                        <a:gd name="T3" fmla="*/ 2147483647 h 18"/>
                        <a:gd name="T4" fmla="*/ 2147483647 w 24"/>
                        <a:gd name="T5" fmla="*/ 2147483647 h 18"/>
                        <a:gd name="T6" fmla="*/ 2147483647 w 24"/>
                        <a:gd name="T7" fmla="*/ 2147483647 h 18"/>
                        <a:gd name="T8" fmla="*/ 2147483647 w 24"/>
                        <a:gd name="T9" fmla="*/ 2147483647 h 18"/>
                        <a:gd name="T10" fmla="*/ 2147483647 w 24"/>
                        <a:gd name="T11" fmla="*/ 2147483647 h 18"/>
                        <a:gd name="T12" fmla="*/ 2147483647 w 24"/>
                        <a:gd name="T13" fmla="*/ 2147483647 h 18"/>
                        <a:gd name="T14" fmla="*/ 0 w 24"/>
                        <a:gd name="T15" fmla="*/ 2147483647 h 18"/>
                        <a:gd name="T16" fmla="*/ 2147483647 w 24"/>
                        <a:gd name="T17" fmla="*/ 2147483647 h 18"/>
                        <a:gd name="T18" fmla="*/ 2147483647 w 24"/>
                        <a:gd name="T19" fmla="*/ 2147483647 h 18"/>
                        <a:gd name="T20" fmla="*/ 2147483647 w 24"/>
                        <a:gd name="T21" fmla="*/ 2147483647 h 18"/>
                        <a:gd name="T22" fmla="*/ 2147483647 w 24"/>
                        <a:gd name="T23" fmla="*/ 2147483647 h 18"/>
                        <a:gd name="T24" fmla="*/ 2147483647 w 24"/>
                        <a:gd name="T25" fmla="*/ 0 h 18"/>
                        <a:gd name="T26" fmla="*/ 2147483647 w 24"/>
                        <a:gd name="T27" fmla="*/ 2147483647 h 18"/>
                        <a:gd name="T28" fmla="*/ 2147483647 w 24"/>
                        <a:gd name="T29" fmla="*/ 2147483647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8"/>
                        <a:gd name="T47" fmla="*/ 24 w 24"/>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8">
                          <a:moveTo>
                            <a:pt x="14" y="15"/>
                          </a:moveTo>
                          <a:lnTo>
                            <a:pt x="23" y="5"/>
                          </a:lnTo>
                          <a:lnTo>
                            <a:pt x="12" y="16"/>
                          </a:lnTo>
                          <a:lnTo>
                            <a:pt x="18" y="8"/>
                          </a:lnTo>
                          <a:lnTo>
                            <a:pt x="9" y="16"/>
                          </a:lnTo>
                          <a:lnTo>
                            <a:pt x="2" y="18"/>
                          </a:lnTo>
                          <a:lnTo>
                            <a:pt x="11" y="10"/>
                          </a:lnTo>
                          <a:lnTo>
                            <a:pt x="0" y="16"/>
                          </a:lnTo>
                          <a:lnTo>
                            <a:pt x="12" y="7"/>
                          </a:lnTo>
                          <a:lnTo>
                            <a:pt x="17" y="1"/>
                          </a:lnTo>
                          <a:lnTo>
                            <a:pt x="11" y="8"/>
                          </a:lnTo>
                          <a:lnTo>
                            <a:pt x="13" y="8"/>
                          </a:lnTo>
                          <a:lnTo>
                            <a:pt x="20" y="0"/>
                          </a:lnTo>
                          <a:lnTo>
                            <a:pt x="24" y="5"/>
                          </a:lnTo>
                          <a:lnTo>
                            <a:pt x="14" y="15"/>
                          </a:lnTo>
                        </a:path>
                      </a:pathLst>
                    </a:custGeom>
                    <a:noFill/>
                    <a:ln w="4763">
                      <a:solidFill>
                        <a:srgbClr val="6E6E6E"/>
                      </a:solidFill>
                      <a:prstDash val="solid"/>
                      <a:round/>
                      <a:headEnd/>
                      <a:tailEnd/>
                    </a:ln>
                  </p:spPr>
                  <p:txBody>
                    <a:bodyPr/>
                    <a:lstStyle/>
                    <a:p>
                      <a:endParaRPr lang="en-US" dirty="0"/>
                    </a:p>
                  </p:txBody>
                </p:sp>
                <p:sp>
                  <p:nvSpPr>
                    <p:cNvPr id="236" name="Freeform 235"/>
                    <p:cNvSpPr>
                      <a:spLocks/>
                    </p:cNvSpPr>
                    <p:nvPr/>
                  </p:nvSpPr>
                  <p:spPr bwMode="auto">
                    <a:xfrm>
                      <a:off x="4783138" y="1376185"/>
                      <a:ext cx="7937" cy="4762"/>
                    </a:xfrm>
                    <a:custGeom>
                      <a:avLst/>
                      <a:gdLst>
                        <a:gd name="T0" fmla="*/ 0 w 8"/>
                        <a:gd name="T1" fmla="*/ 2147483647 h 6"/>
                        <a:gd name="T2" fmla="*/ 2147483647 w 8"/>
                        <a:gd name="T3" fmla="*/ 0 h 6"/>
                        <a:gd name="T4" fmla="*/ 2147483647 w 8"/>
                        <a:gd name="T5" fmla="*/ 2147483647 h 6"/>
                        <a:gd name="T6" fmla="*/ 0 w 8"/>
                        <a:gd name="T7" fmla="*/ 2147483647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0" y="6"/>
                          </a:moveTo>
                          <a:lnTo>
                            <a:pt x="8" y="0"/>
                          </a:lnTo>
                          <a:lnTo>
                            <a:pt x="5" y="5"/>
                          </a:lnTo>
                          <a:lnTo>
                            <a:pt x="0" y="6"/>
                          </a:lnTo>
                        </a:path>
                      </a:pathLst>
                    </a:custGeom>
                    <a:noFill/>
                    <a:ln w="4763">
                      <a:solidFill>
                        <a:srgbClr val="6E6E6E"/>
                      </a:solidFill>
                      <a:prstDash val="solid"/>
                      <a:round/>
                      <a:headEnd/>
                      <a:tailEnd/>
                    </a:ln>
                  </p:spPr>
                  <p:txBody>
                    <a:bodyPr/>
                    <a:lstStyle/>
                    <a:p>
                      <a:endParaRPr lang="en-US" dirty="0"/>
                    </a:p>
                  </p:txBody>
                </p:sp>
                <p:sp>
                  <p:nvSpPr>
                    <p:cNvPr id="237" name="Freeform 236"/>
                    <p:cNvSpPr>
                      <a:spLocks/>
                    </p:cNvSpPr>
                    <p:nvPr/>
                  </p:nvSpPr>
                  <p:spPr bwMode="auto">
                    <a:xfrm>
                      <a:off x="4814888" y="1072972"/>
                      <a:ext cx="317500" cy="201613"/>
                    </a:xfrm>
                    <a:custGeom>
                      <a:avLst/>
                      <a:gdLst>
                        <a:gd name="T0" fmla="*/ 2147483647 w 366"/>
                        <a:gd name="T1" fmla="*/ 2147483647 h 235"/>
                        <a:gd name="T2" fmla="*/ 2147483647 w 366"/>
                        <a:gd name="T3" fmla="*/ 2147483647 h 235"/>
                        <a:gd name="T4" fmla="*/ 2147483647 w 366"/>
                        <a:gd name="T5" fmla="*/ 2147483647 h 235"/>
                        <a:gd name="T6" fmla="*/ 2147483647 w 366"/>
                        <a:gd name="T7" fmla="*/ 2147483647 h 235"/>
                        <a:gd name="T8" fmla="*/ 2147483647 w 366"/>
                        <a:gd name="T9" fmla="*/ 2147483647 h 235"/>
                        <a:gd name="T10" fmla="*/ 2147483647 w 366"/>
                        <a:gd name="T11" fmla="*/ 2147483647 h 235"/>
                        <a:gd name="T12" fmla="*/ 2147483647 w 366"/>
                        <a:gd name="T13" fmla="*/ 2147483647 h 235"/>
                        <a:gd name="T14" fmla="*/ 2147483647 w 366"/>
                        <a:gd name="T15" fmla="*/ 2147483647 h 235"/>
                        <a:gd name="T16" fmla="*/ 2147483647 w 366"/>
                        <a:gd name="T17" fmla="*/ 2147483647 h 235"/>
                        <a:gd name="T18" fmla="*/ 2147483647 w 366"/>
                        <a:gd name="T19" fmla="*/ 2147483647 h 235"/>
                        <a:gd name="T20" fmla="*/ 2147483647 w 366"/>
                        <a:gd name="T21" fmla="*/ 2147483647 h 235"/>
                        <a:gd name="T22" fmla="*/ 2147483647 w 366"/>
                        <a:gd name="T23" fmla="*/ 2147483647 h 235"/>
                        <a:gd name="T24" fmla="*/ 2147483647 w 366"/>
                        <a:gd name="T25" fmla="*/ 2147483647 h 235"/>
                        <a:gd name="T26" fmla="*/ 2147483647 w 366"/>
                        <a:gd name="T27" fmla="*/ 2147483647 h 235"/>
                        <a:gd name="T28" fmla="*/ 2147483647 w 366"/>
                        <a:gd name="T29" fmla="*/ 2147483647 h 235"/>
                        <a:gd name="T30" fmla="*/ 2147483647 w 366"/>
                        <a:gd name="T31" fmla="*/ 2147483647 h 235"/>
                        <a:gd name="T32" fmla="*/ 2147483647 w 366"/>
                        <a:gd name="T33" fmla="*/ 2147483647 h 235"/>
                        <a:gd name="T34" fmla="*/ 2147483647 w 366"/>
                        <a:gd name="T35" fmla="*/ 2147483647 h 235"/>
                        <a:gd name="T36" fmla="*/ 2147483647 w 366"/>
                        <a:gd name="T37" fmla="*/ 2147483647 h 235"/>
                        <a:gd name="T38" fmla="*/ 2147483647 w 366"/>
                        <a:gd name="T39" fmla="*/ 2147483647 h 235"/>
                        <a:gd name="T40" fmla="*/ 2147483647 w 366"/>
                        <a:gd name="T41" fmla="*/ 2147483647 h 235"/>
                        <a:gd name="T42" fmla="*/ 2147483647 w 366"/>
                        <a:gd name="T43" fmla="*/ 2147483647 h 235"/>
                        <a:gd name="T44" fmla="*/ 2147483647 w 366"/>
                        <a:gd name="T45" fmla="*/ 2147483647 h 235"/>
                        <a:gd name="T46" fmla="*/ 2147483647 w 366"/>
                        <a:gd name="T47" fmla="*/ 2147483647 h 235"/>
                        <a:gd name="T48" fmla="*/ 2147483647 w 366"/>
                        <a:gd name="T49" fmla="*/ 2147483647 h 235"/>
                        <a:gd name="T50" fmla="*/ 2147483647 w 366"/>
                        <a:gd name="T51" fmla="*/ 2147483647 h 235"/>
                        <a:gd name="T52" fmla="*/ 2147483647 w 366"/>
                        <a:gd name="T53" fmla="*/ 2147483647 h 235"/>
                        <a:gd name="T54" fmla="*/ 2147483647 w 366"/>
                        <a:gd name="T55" fmla="*/ 2147483647 h 235"/>
                        <a:gd name="T56" fmla="*/ 2147483647 w 366"/>
                        <a:gd name="T57" fmla="*/ 2147483647 h 235"/>
                        <a:gd name="T58" fmla="*/ 2147483647 w 366"/>
                        <a:gd name="T59" fmla="*/ 2147483647 h 235"/>
                        <a:gd name="T60" fmla="*/ 2147483647 w 366"/>
                        <a:gd name="T61" fmla="*/ 2147483647 h 235"/>
                        <a:gd name="T62" fmla="*/ 2147483647 w 366"/>
                        <a:gd name="T63" fmla="*/ 2147483647 h 235"/>
                        <a:gd name="T64" fmla="*/ 2147483647 w 366"/>
                        <a:gd name="T65" fmla="*/ 2147483647 h 235"/>
                        <a:gd name="T66" fmla="*/ 2147483647 w 366"/>
                        <a:gd name="T67" fmla="*/ 2147483647 h 235"/>
                        <a:gd name="T68" fmla="*/ 2147483647 w 366"/>
                        <a:gd name="T69" fmla="*/ 2147483647 h 235"/>
                        <a:gd name="T70" fmla="*/ 2147483647 w 366"/>
                        <a:gd name="T71" fmla="*/ 0 h 235"/>
                        <a:gd name="T72" fmla="*/ 2147483647 w 366"/>
                        <a:gd name="T73" fmla="*/ 2147483647 h 235"/>
                        <a:gd name="T74" fmla="*/ 2147483647 w 366"/>
                        <a:gd name="T75" fmla="*/ 2147483647 h 235"/>
                        <a:gd name="T76" fmla="*/ 2147483647 w 366"/>
                        <a:gd name="T77" fmla="*/ 2147483647 h 235"/>
                        <a:gd name="T78" fmla="*/ 2147483647 w 366"/>
                        <a:gd name="T79" fmla="*/ 2147483647 h 235"/>
                        <a:gd name="T80" fmla="*/ 2147483647 w 366"/>
                        <a:gd name="T81" fmla="*/ 2147483647 h 235"/>
                        <a:gd name="T82" fmla="*/ 2147483647 w 366"/>
                        <a:gd name="T83" fmla="*/ 2147483647 h 235"/>
                        <a:gd name="T84" fmla="*/ 2147483647 w 366"/>
                        <a:gd name="T85" fmla="*/ 2147483647 h 235"/>
                        <a:gd name="T86" fmla="*/ 2147483647 w 366"/>
                        <a:gd name="T87" fmla="*/ 2147483647 h 235"/>
                        <a:gd name="T88" fmla="*/ 2147483647 w 366"/>
                        <a:gd name="T89" fmla="*/ 2147483647 h 235"/>
                        <a:gd name="T90" fmla="*/ 2147483647 w 366"/>
                        <a:gd name="T91" fmla="*/ 2147483647 h 235"/>
                        <a:gd name="T92" fmla="*/ 2147483647 w 366"/>
                        <a:gd name="T93" fmla="*/ 2147483647 h 235"/>
                        <a:gd name="T94" fmla="*/ 2147483647 w 366"/>
                        <a:gd name="T95" fmla="*/ 2147483647 h 235"/>
                        <a:gd name="T96" fmla="*/ 2147483647 w 366"/>
                        <a:gd name="T97" fmla="*/ 2147483647 h 235"/>
                        <a:gd name="T98" fmla="*/ 2147483647 w 366"/>
                        <a:gd name="T99" fmla="*/ 2147483647 h 235"/>
                        <a:gd name="T100" fmla="*/ 2147483647 w 366"/>
                        <a:gd name="T101" fmla="*/ 2147483647 h 235"/>
                        <a:gd name="T102" fmla="*/ 2147483647 w 366"/>
                        <a:gd name="T103" fmla="*/ 2147483647 h 235"/>
                        <a:gd name="T104" fmla="*/ 2147483647 w 366"/>
                        <a:gd name="T105" fmla="*/ 2147483647 h 235"/>
                        <a:gd name="T106" fmla="*/ 2147483647 w 366"/>
                        <a:gd name="T107" fmla="*/ 2147483647 h 235"/>
                        <a:gd name="T108" fmla="*/ 2147483647 w 366"/>
                        <a:gd name="T109" fmla="*/ 2147483647 h 235"/>
                        <a:gd name="T110" fmla="*/ 2147483647 w 366"/>
                        <a:gd name="T111" fmla="*/ 2147483647 h 235"/>
                        <a:gd name="T112" fmla="*/ 2147483647 w 366"/>
                        <a:gd name="T113" fmla="*/ 2147483647 h 235"/>
                        <a:gd name="T114" fmla="*/ 2147483647 w 366"/>
                        <a:gd name="T115" fmla="*/ 2147483647 h 235"/>
                        <a:gd name="T116" fmla="*/ 2147483647 w 366"/>
                        <a:gd name="T117" fmla="*/ 2147483647 h 235"/>
                        <a:gd name="T118" fmla="*/ 2147483647 w 366"/>
                        <a:gd name="T119" fmla="*/ 2147483647 h 2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6"/>
                        <a:gd name="T181" fmla="*/ 0 h 235"/>
                        <a:gd name="T182" fmla="*/ 366 w 366"/>
                        <a:gd name="T183" fmla="*/ 235 h 2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6" h="235">
                          <a:moveTo>
                            <a:pt x="330" y="117"/>
                          </a:moveTo>
                          <a:lnTo>
                            <a:pt x="331" y="116"/>
                          </a:lnTo>
                          <a:lnTo>
                            <a:pt x="333" y="120"/>
                          </a:lnTo>
                          <a:lnTo>
                            <a:pt x="326" y="121"/>
                          </a:lnTo>
                          <a:lnTo>
                            <a:pt x="333" y="121"/>
                          </a:lnTo>
                          <a:lnTo>
                            <a:pt x="332" y="125"/>
                          </a:lnTo>
                          <a:lnTo>
                            <a:pt x="320" y="124"/>
                          </a:lnTo>
                          <a:lnTo>
                            <a:pt x="328" y="125"/>
                          </a:lnTo>
                          <a:lnTo>
                            <a:pt x="319" y="127"/>
                          </a:lnTo>
                          <a:lnTo>
                            <a:pt x="331" y="126"/>
                          </a:lnTo>
                          <a:lnTo>
                            <a:pt x="318" y="130"/>
                          </a:lnTo>
                          <a:lnTo>
                            <a:pt x="338" y="126"/>
                          </a:lnTo>
                          <a:lnTo>
                            <a:pt x="339" y="127"/>
                          </a:lnTo>
                          <a:lnTo>
                            <a:pt x="331" y="131"/>
                          </a:lnTo>
                          <a:lnTo>
                            <a:pt x="345" y="125"/>
                          </a:lnTo>
                          <a:lnTo>
                            <a:pt x="346" y="126"/>
                          </a:lnTo>
                          <a:lnTo>
                            <a:pt x="340" y="129"/>
                          </a:lnTo>
                          <a:lnTo>
                            <a:pt x="340" y="131"/>
                          </a:lnTo>
                          <a:lnTo>
                            <a:pt x="330" y="135"/>
                          </a:lnTo>
                          <a:lnTo>
                            <a:pt x="335" y="133"/>
                          </a:lnTo>
                          <a:lnTo>
                            <a:pt x="334" y="137"/>
                          </a:lnTo>
                          <a:lnTo>
                            <a:pt x="339" y="133"/>
                          </a:lnTo>
                          <a:lnTo>
                            <a:pt x="345" y="131"/>
                          </a:lnTo>
                          <a:lnTo>
                            <a:pt x="341" y="138"/>
                          </a:lnTo>
                          <a:lnTo>
                            <a:pt x="349" y="131"/>
                          </a:lnTo>
                          <a:lnTo>
                            <a:pt x="351" y="137"/>
                          </a:lnTo>
                          <a:lnTo>
                            <a:pt x="351" y="133"/>
                          </a:lnTo>
                          <a:lnTo>
                            <a:pt x="357" y="130"/>
                          </a:lnTo>
                          <a:lnTo>
                            <a:pt x="356" y="133"/>
                          </a:lnTo>
                          <a:lnTo>
                            <a:pt x="362" y="133"/>
                          </a:lnTo>
                          <a:lnTo>
                            <a:pt x="366" y="138"/>
                          </a:lnTo>
                          <a:lnTo>
                            <a:pt x="353" y="138"/>
                          </a:lnTo>
                          <a:lnTo>
                            <a:pt x="360" y="141"/>
                          </a:lnTo>
                          <a:lnTo>
                            <a:pt x="353" y="143"/>
                          </a:lnTo>
                          <a:lnTo>
                            <a:pt x="360" y="144"/>
                          </a:lnTo>
                          <a:lnTo>
                            <a:pt x="353" y="146"/>
                          </a:lnTo>
                          <a:lnTo>
                            <a:pt x="345" y="143"/>
                          </a:lnTo>
                          <a:lnTo>
                            <a:pt x="341" y="143"/>
                          </a:lnTo>
                          <a:lnTo>
                            <a:pt x="346" y="145"/>
                          </a:lnTo>
                          <a:lnTo>
                            <a:pt x="342" y="147"/>
                          </a:lnTo>
                          <a:lnTo>
                            <a:pt x="349" y="150"/>
                          </a:lnTo>
                          <a:lnTo>
                            <a:pt x="334" y="148"/>
                          </a:lnTo>
                          <a:lnTo>
                            <a:pt x="341" y="155"/>
                          </a:lnTo>
                          <a:lnTo>
                            <a:pt x="334" y="152"/>
                          </a:lnTo>
                          <a:lnTo>
                            <a:pt x="336" y="156"/>
                          </a:lnTo>
                          <a:lnTo>
                            <a:pt x="333" y="156"/>
                          </a:lnTo>
                          <a:lnTo>
                            <a:pt x="334" y="159"/>
                          </a:lnTo>
                          <a:lnTo>
                            <a:pt x="331" y="156"/>
                          </a:lnTo>
                          <a:lnTo>
                            <a:pt x="329" y="159"/>
                          </a:lnTo>
                          <a:lnTo>
                            <a:pt x="325" y="158"/>
                          </a:lnTo>
                          <a:lnTo>
                            <a:pt x="324" y="155"/>
                          </a:lnTo>
                          <a:lnTo>
                            <a:pt x="323" y="158"/>
                          </a:lnTo>
                          <a:lnTo>
                            <a:pt x="318" y="158"/>
                          </a:lnTo>
                          <a:lnTo>
                            <a:pt x="323" y="159"/>
                          </a:lnTo>
                          <a:lnTo>
                            <a:pt x="319" y="160"/>
                          </a:lnTo>
                          <a:lnTo>
                            <a:pt x="322" y="162"/>
                          </a:lnTo>
                          <a:lnTo>
                            <a:pt x="316" y="162"/>
                          </a:lnTo>
                          <a:lnTo>
                            <a:pt x="320" y="166"/>
                          </a:lnTo>
                          <a:lnTo>
                            <a:pt x="312" y="173"/>
                          </a:lnTo>
                          <a:lnTo>
                            <a:pt x="309" y="171"/>
                          </a:lnTo>
                          <a:lnTo>
                            <a:pt x="312" y="170"/>
                          </a:lnTo>
                          <a:lnTo>
                            <a:pt x="302" y="168"/>
                          </a:lnTo>
                          <a:lnTo>
                            <a:pt x="308" y="162"/>
                          </a:lnTo>
                          <a:lnTo>
                            <a:pt x="300" y="169"/>
                          </a:lnTo>
                          <a:lnTo>
                            <a:pt x="298" y="168"/>
                          </a:lnTo>
                          <a:lnTo>
                            <a:pt x="295" y="166"/>
                          </a:lnTo>
                          <a:lnTo>
                            <a:pt x="300" y="165"/>
                          </a:lnTo>
                          <a:lnTo>
                            <a:pt x="297" y="165"/>
                          </a:lnTo>
                          <a:lnTo>
                            <a:pt x="305" y="161"/>
                          </a:lnTo>
                          <a:lnTo>
                            <a:pt x="294" y="164"/>
                          </a:lnTo>
                          <a:lnTo>
                            <a:pt x="293" y="161"/>
                          </a:lnTo>
                          <a:lnTo>
                            <a:pt x="302" y="158"/>
                          </a:lnTo>
                          <a:lnTo>
                            <a:pt x="292" y="160"/>
                          </a:lnTo>
                          <a:lnTo>
                            <a:pt x="302" y="157"/>
                          </a:lnTo>
                          <a:lnTo>
                            <a:pt x="291" y="156"/>
                          </a:lnTo>
                          <a:lnTo>
                            <a:pt x="295" y="154"/>
                          </a:lnTo>
                          <a:lnTo>
                            <a:pt x="305" y="151"/>
                          </a:lnTo>
                          <a:lnTo>
                            <a:pt x="309" y="147"/>
                          </a:lnTo>
                          <a:lnTo>
                            <a:pt x="295" y="151"/>
                          </a:lnTo>
                          <a:lnTo>
                            <a:pt x="288" y="150"/>
                          </a:lnTo>
                          <a:lnTo>
                            <a:pt x="299" y="144"/>
                          </a:lnTo>
                          <a:lnTo>
                            <a:pt x="289" y="149"/>
                          </a:lnTo>
                          <a:lnTo>
                            <a:pt x="282" y="147"/>
                          </a:lnTo>
                          <a:lnTo>
                            <a:pt x="281" y="144"/>
                          </a:lnTo>
                          <a:lnTo>
                            <a:pt x="284" y="143"/>
                          </a:lnTo>
                          <a:lnTo>
                            <a:pt x="279" y="144"/>
                          </a:lnTo>
                          <a:lnTo>
                            <a:pt x="278" y="140"/>
                          </a:lnTo>
                          <a:lnTo>
                            <a:pt x="274" y="141"/>
                          </a:lnTo>
                          <a:lnTo>
                            <a:pt x="266" y="139"/>
                          </a:lnTo>
                          <a:lnTo>
                            <a:pt x="273" y="143"/>
                          </a:lnTo>
                          <a:lnTo>
                            <a:pt x="269" y="143"/>
                          </a:lnTo>
                          <a:lnTo>
                            <a:pt x="272" y="145"/>
                          </a:lnTo>
                          <a:lnTo>
                            <a:pt x="270" y="146"/>
                          </a:lnTo>
                          <a:lnTo>
                            <a:pt x="261" y="141"/>
                          </a:lnTo>
                          <a:lnTo>
                            <a:pt x="269" y="150"/>
                          </a:lnTo>
                          <a:lnTo>
                            <a:pt x="267" y="152"/>
                          </a:lnTo>
                          <a:lnTo>
                            <a:pt x="257" y="154"/>
                          </a:lnTo>
                          <a:lnTo>
                            <a:pt x="256" y="150"/>
                          </a:lnTo>
                          <a:lnTo>
                            <a:pt x="253" y="147"/>
                          </a:lnTo>
                          <a:lnTo>
                            <a:pt x="244" y="147"/>
                          </a:lnTo>
                          <a:lnTo>
                            <a:pt x="254" y="149"/>
                          </a:lnTo>
                          <a:lnTo>
                            <a:pt x="256" y="150"/>
                          </a:lnTo>
                          <a:lnTo>
                            <a:pt x="254" y="150"/>
                          </a:lnTo>
                          <a:lnTo>
                            <a:pt x="249" y="152"/>
                          </a:lnTo>
                          <a:lnTo>
                            <a:pt x="256" y="156"/>
                          </a:lnTo>
                          <a:lnTo>
                            <a:pt x="249" y="161"/>
                          </a:lnTo>
                          <a:lnTo>
                            <a:pt x="262" y="158"/>
                          </a:lnTo>
                          <a:lnTo>
                            <a:pt x="258" y="161"/>
                          </a:lnTo>
                          <a:lnTo>
                            <a:pt x="263" y="162"/>
                          </a:lnTo>
                          <a:lnTo>
                            <a:pt x="257" y="165"/>
                          </a:lnTo>
                          <a:lnTo>
                            <a:pt x="263" y="167"/>
                          </a:lnTo>
                          <a:lnTo>
                            <a:pt x="259" y="170"/>
                          </a:lnTo>
                          <a:lnTo>
                            <a:pt x="266" y="168"/>
                          </a:lnTo>
                          <a:lnTo>
                            <a:pt x="262" y="177"/>
                          </a:lnTo>
                          <a:lnTo>
                            <a:pt x="266" y="171"/>
                          </a:lnTo>
                          <a:lnTo>
                            <a:pt x="271" y="175"/>
                          </a:lnTo>
                          <a:lnTo>
                            <a:pt x="269" y="178"/>
                          </a:lnTo>
                          <a:lnTo>
                            <a:pt x="273" y="175"/>
                          </a:lnTo>
                          <a:lnTo>
                            <a:pt x="274" y="178"/>
                          </a:lnTo>
                          <a:lnTo>
                            <a:pt x="275" y="173"/>
                          </a:lnTo>
                          <a:lnTo>
                            <a:pt x="279" y="176"/>
                          </a:lnTo>
                          <a:lnTo>
                            <a:pt x="277" y="178"/>
                          </a:lnTo>
                          <a:lnTo>
                            <a:pt x="279" y="177"/>
                          </a:lnTo>
                          <a:lnTo>
                            <a:pt x="275" y="181"/>
                          </a:lnTo>
                          <a:lnTo>
                            <a:pt x="274" y="182"/>
                          </a:lnTo>
                          <a:lnTo>
                            <a:pt x="284" y="182"/>
                          </a:lnTo>
                          <a:lnTo>
                            <a:pt x="280" y="186"/>
                          </a:lnTo>
                          <a:lnTo>
                            <a:pt x="273" y="186"/>
                          </a:lnTo>
                          <a:lnTo>
                            <a:pt x="279" y="188"/>
                          </a:lnTo>
                          <a:lnTo>
                            <a:pt x="280" y="190"/>
                          </a:lnTo>
                          <a:lnTo>
                            <a:pt x="278" y="191"/>
                          </a:lnTo>
                          <a:lnTo>
                            <a:pt x="285" y="191"/>
                          </a:lnTo>
                          <a:lnTo>
                            <a:pt x="279" y="196"/>
                          </a:lnTo>
                          <a:lnTo>
                            <a:pt x="284" y="199"/>
                          </a:lnTo>
                          <a:lnTo>
                            <a:pt x="280" y="208"/>
                          </a:lnTo>
                          <a:lnTo>
                            <a:pt x="273" y="196"/>
                          </a:lnTo>
                          <a:lnTo>
                            <a:pt x="274" y="207"/>
                          </a:lnTo>
                          <a:lnTo>
                            <a:pt x="270" y="207"/>
                          </a:lnTo>
                          <a:lnTo>
                            <a:pt x="271" y="209"/>
                          </a:lnTo>
                          <a:lnTo>
                            <a:pt x="274" y="214"/>
                          </a:lnTo>
                          <a:lnTo>
                            <a:pt x="266" y="213"/>
                          </a:lnTo>
                          <a:lnTo>
                            <a:pt x="267" y="220"/>
                          </a:lnTo>
                          <a:lnTo>
                            <a:pt x="262" y="222"/>
                          </a:lnTo>
                          <a:lnTo>
                            <a:pt x="262" y="217"/>
                          </a:lnTo>
                          <a:lnTo>
                            <a:pt x="251" y="210"/>
                          </a:lnTo>
                          <a:lnTo>
                            <a:pt x="251" y="214"/>
                          </a:lnTo>
                          <a:lnTo>
                            <a:pt x="248" y="213"/>
                          </a:lnTo>
                          <a:lnTo>
                            <a:pt x="248" y="206"/>
                          </a:lnTo>
                          <a:lnTo>
                            <a:pt x="246" y="207"/>
                          </a:lnTo>
                          <a:lnTo>
                            <a:pt x="246" y="213"/>
                          </a:lnTo>
                          <a:lnTo>
                            <a:pt x="243" y="212"/>
                          </a:lnTo>
                          <a:lnTo>
                            <a:pt x="243" y="207"/>
                          </a:lnTo>
                          <a:lnTo>
                            <a:pt x="242" y="210"/>
                          </a:lnTo>
                          <a:lnTo>
                            <a:pt x="240" y="208"/>
                          </a:lnTo>
                          <a:lnTo>
                            <a:pt x="242" y="204"/>
                          </a:lnTo>
                          <a:lnTo>
                            <a:pt x="238" y="207"/>
                          </a:lnTo>
                          <a:lnTo>
                            <a:pt x="231" y="197"/>
                          </a:lnTo>
                          <a:lnTo>
                            <a:pt x="230" y="206"/>
                          </a:lnTo>
                          <a:lnTo>
                            <a:pt x="221" y="198"/>
                          </a:lnTo>
                          <a:lnTo>
                            <a:pt x="215" y="198"/>
                          </a:lnTo>
                          <a:lnTo>
                            <a:pt x="221" y="210"/>
                          </a:lnTo>
                          <a:lnTo>
                            <a:pt x="229" y="211"/>
                          </a:lnTo>
                          <a:lnTo>
                            <a:pt x="226" y="213"/>
                          </a:lnTo>
                          <a:lnTo>
                            <a:pt x="229" y="212"/>
                          </a:lnTo>
                          <a:lnTo>
                            <a:pt x="227" y="214"/>
                          </a:lnTo>
                          <a:lnTo>
                            <a:pt x="231" y="213"/>
                          </a:lnTo>
                          <a:lnTo>
                            <a:pt x="240" y="221"/>
                          </a:lnTo>
                          <a:lnTo>
                            <a:pt x="242" y="224"/>
                          </a:lnTo>
                          <a:lnTo>
                            <a:pt x="239" y="227"/>
                          </a:lnTo>
                          <a:lnTo>
                            <a:pt x="240" y="228"/>
                          </a:lnTo>
                          <a:lnTo>
                            <a:pt x="247" y="230"/>
                          </a:lnTo>
                          <a:lnTo>
                            <a:pt x="242" y="232"/>
                          </a:lnTo>
                          <a:lnTo>
                            <a:pt x="243" y="235"/>
                          </a:lnTo>
                          <a:lnTo>
                            <a:pt x="205" y="229"/>
                          </a:lnTo>
                          <a:lnTo>
                            <a:pt x="193" y="222"/>
                          </a:lnTo>
                          <a:lnTo>
                            <a:pt x="192" y="220"/>
                          </a:lnTo>
                          <a:lnTo>
                            <a:pt x="196" y="218"/>
                          </a:lnTo>
                          <a:lnTo>
                            <a:pt x="184" y="218"/>
                          </a:lnTo>
                          <a:lnTo>
                            <a:pt x="171" y="213"/>
                          </a:lnTo>
                          <a:lnTo>
                            <a:pt x="177" y="209"/>
                          </a:lnTo>
                          <a:lnTo>
                            <a:pt x="170" y="212"/>
                          </a:lnTo>
                          <a:lnTo>
                            <a:pt x="165" y="209"/>
                          </a:lnTo>
                          <a:lnTo>
                            <a:pt x="166" y="204"/>
                          </a:lnTo>
                          <a:lnTo>
                            <a:pt x="161" y="203"/>
                          </a:lnTo>
                          <a:lnTo>
                            <a:pt x="169" y="204"/>
                          </a:lnTo>
                          <a:lnTo>
                            <a:pt x="177" y="200"/>
                          </a:lnTo>
                          <a:lnTo>
                            <a:pt x="171" y="201"/>
                          </a:lnTo>
                          <a:lnTo>
                            <a:pt x="174" y="198"/>
                          </a:lnTo>
                          <a:lnTo>
                            <a:pt x="169" y="196"/>
                          </a:lnTo>
                          <a:lnTo>
                            <a:pt x="167" y="199"/>
                          </a:lnTo>
                          <a:lnTo>
                            <a:pt x="161" y="199"/>
                          </a:lnTo>
                          <a:lnTo>
                            <a:pt x="166" y="193"/>
                          </a:lnTo>
                          <a:lnTo>
                            <a:pt x="159" y="197"/>
                          </a:lnTo>
                          <a:lnTo>
                            <a:pt x="160" y="190"/>
                          </a:lnTo>
                          <a:lnTo>
                            <a:pt x="158" y="193"/>
                          </a:lnTo>
                          <a:lnTo>
                            <a:pt x="157" y="189"/>
                          </a:lnTo>
                          <a:lnTo>
                            <a:pt x="151" y="187"/>
                          </a:lnTo>
                          <a:lnTo>
                            <a:pt x="152" y="182"/>
                          </a:lnTo>
                          <a:lnTo>
                            <a:pt x="159" y="179"/>
                          </a:lnTo>
                          <a:lnTo>
                            <a:pt x="147" y="179"/>
                          </a:lnTo>
                          <a:lnTo>
                            <a:pt x="143" y="186"/>
                          </a:lnTo>
                          <a:lnTo>
                            <a:pt x="146" y="177"/>
                          </a:lnTo>
                          <a:lnTo>
                            <a:pt x="139" y="180"/>
                          </a:lnTo>
                          <a:lnTo>
                            <a:pt x="136" y="177"/>
                          </a:lnTo>
                          <a:lnTo>
                            <a:pt x="140" y="175"/>
                          </a:lnTo>
                          <a:lnTo>
                            <a:pt x="139" y="173"/>
                          </a:lnTo>
                          <a:lnTo>
                            <a:pt x="133" y="176"/>
                          </a:lnTo>
                          <a:lnTo>
                            <a:pt x="137" y="180"/>
                          </a:lnTo>
                          <a:lnTo>
                            <a:pt x="131" y="185"/>
                          </a:lnTo>
                          <a:lnTo>
                            <a:pt x="117" y="179"/>
                          </a:lnTo>
                          <a:lnTo>
                            <a:pt x="118" y="182"/>
                          </a:lnTo>
                          <a:lnTo>
                            <a:pt x="114" y="182"/>
                          </a:lnTo>
                          <a:lnTo>
                            <a:pt x="116" y="185"/>
                          </a:lnTo>
                          <a:lnTo>
                            <a:pt x="99" y="186"/>
                          </a:lnTo>
                          <a:lnTo>
                            <a:pt x="98" y="188"/>
                          </a:lnTo>
                          <a:lnTo>
                            <a:pt x="84" y="185"/>
                          </a:lnTo>
                          <a:lnTo>
                            <a:pt x="79" y="180"/>
                          </a:lnTo>
                          <a:lnTo>
                            <a:pt x="85" y="172"/>
                          </a:lnTo>
                          <a:lnTo>
                            <a:pt x="100" y="168"/>
                          </a:lnTo>
                          <a:lnTo>
                            <a:pt x="99" y="165"/>
                          </a:lnTo>
                          <a:lnTo>
                            <a:pt x="104" y="164"/>
                          </a:lnTo>
                          <a:lnTo>
                            <a:pt x="104" y="162"/>
                          </a:lnTo>
                          <a:lnTo>
                            <a:pt x="126" y="167"/>
                          </a:lnTo>
                          <a:lnTo>
                            <a:pt x="128" y="169"/>
                          </a:lnTo>
                          <a:lnTo>
                            <a:pt x="128" y="170"/>
                          </a:lnTo>
                          <a:lnTo>
                            <a:pt x="124" y="172"/>
                          </a:lnTo>
                          <a:lnTo>
                            <a:pt x="125" y="177"/>
                          </a:lnTo>
                          <a:lnTo>
                            <a:pt x="128" y="173"/>
                          </a:lnTo>
                          <a:lnTo>
                            <a:pt x="125" y="173"/>
                          </a:lnTo>
                          <a:lnTo>
                            <a:pt x="133" y="169"/>
                          </a:lnTo>
                          <a:lnTo>
                            <a:pt x="129" y="171"/>
                          </a:lnTo>
                          <a:lnTo>
                            <a:pt x="128" y="169"/>
                          </a:lnTo>
                          <a:lnTo>
                            <a:pt x="124" y="165"/>
                          </a:lnTo>
                          <a:lnTo>
                            <a:pt x="135" y="167"/>
                          </a:lnTo>
                          <a:lnTo>
                            <a:pt x="138" y="164"/>
                          </a:lnTo>
                          <a:lnTo>
                            <a:pt x="146" y="165"/>
                          </a:lnTo>
                          <a:lnTo>
                            <a:pt x="154" y="160"/>
                          </a:lnTo>
                          <a:lnTo>
                            <a:pt x="164" y="161"/>
                          </a:lnTo>
                          <a:lnTo>
                            <a:pt x="165" y="156"/>
                          </a:lnTo>
                          <a:lnTo>
                            <a:pt x="157" y="148"/>
                          </a:lnTo>
                          <a:lnTo>
                            <a:pt x="185" y="137"/>
                          </a:lnTo>
                          <a:lnTo>
                            <a:pt x="193" y="130"/>
                          </a:lnTo>
                          <a:lnTo>
                            <a:pt x="203" y="128"/>
                          </a:lnTo>
                          <a:lnTo>
                            <a:pt x="206" y="115"/>
                          </a:lnTo>
                          <a:lnTo>
                            <a:pt x="202" y="113"/>
                          </a:lnTo>
                          <a:lnTo>
                            <a:pt x="206" y="107"/>
                          </a:lnTo>
                          <a:lnTo>
                            <a:pt x="199" y="106"/>
                          </a:lnTo>
                          <a:lnTo>
                            <a:pt x="205" y="104"/>
                          </a:lnTo>
                          <a:lnTo>
                            <a:pt x="196" y="106"/>
                          </a:lnTo>
                          <a:lnTo>
                            <a:pt x="193" y="104"/>
                          </a:lnTo>
                          <a:lnTo>
                            <a:pt x="200" y="97"/>
                          </a:lnTo>
                          <a:lnTo>
                            <a:pt x="195" y="97"/>
                          </a:lnTo>
                          <a:lnTo>
                            <a:pt x="196" y="100"/>
                          </a:lnTo>
                          <a:lnTo>
                            <a:pt x="193" y="102"/>
                          </a:lnTo>
                          <a:lnTo>
                            <a:pt x="189" y="100"/>
                          </a:lnTo>
                          <a:lnTo>
                            <a:pt x="186" y="96"/>
                          </a:lnTo>
                          <a:lnTo>
                            <a:pt x="190" y="95"/>
                          </a:lnTo>
                          <a:lnTo>
                            <a:pt x="184" y="95"/>
                          </a:lnTo>
                          <a:lnTo>
                            <a:pt x="188" y="93"/>
                          </a:lnTo>
                          <a:lnTo>
                            <a:pt x="184" y="93"/>
                          </a:lnTo>
                          <a:lnTo>
                            <a:pt x="190" y="91"/>
                          </a:lnTo>
                          <a:lnTo>
                            <a:pt x="189" y="89"/>
                          </a:lnTo>
                          <a:lnTo>
                            <a:pt x="181" y="94"/>
                          </a:lnTo>
                          <a:lnTo>
                            <a:pt x="178" y="91"/>
                          </a:lnTo>
                          <a:lnTo>
                            <a:pt x="157" y="97"/>
                          </a:lnTo>
                          <a:lnTo>
                            <a:pt x="160" y="92"/>
                          </a:lnTo>
                          <a:lnTo>
                            <a:pt x="172" y="91"/>
                          </a:lnTo>
                          <a:lnTo>
                            <a:pt x="177" y="89"/>
                          </a:lnTo>
                          <a:lnTo>
                            <a:pt x="179" y="86"/>
                          </a:lnTo>
                          <a:lnTo>
                            <a:pt x="168" y="81"/>
                          </a:lnTo>
                          <a:lnTo>
                            <a:pt x="176" y="78"/>
                          </a:lnTo>
                          <a:lnTo>
                            <a:pt x="161" y="78"/>
                          </a:lnTo>
                          <a:lnTo>
                            <a:pt x="168" y="77"/>
                          </a:lnTo>
                          <a:lnTo>
                            <a:pt x="161" y="75"/>
                          </a:lnTo>
                          <a:lnTo>
                            <a:pt x="168" y="73"/>
                          </a:lnTo>
                          <a:lnTo>
                            <a:pt x="156" y="76"/>
                          </a:lnTo>
                          <a:lnTo>
                            <a:pt x="161" y="68"/>
                          </a:lnTo>
                          <a:lnTo>
                            <a:pt x="150" y="67"/>
                          </a:lnTo>
                          <a:lnTo>
                            <a:pt x="152" y="65"/>
                          </a:lnTo>
                          <a:lnTo>
                            <a:pt x="145" y="63"/>
                          </a:lnTo>
                          <a:lnTo>
                            <a:pt x="150" y="61"/>
                          </a:lnTo>
                          <a:lnTo>
                            <a:pt x="148" y="58"/>
                          </a:lnTo>
                          <a:lnTo>
                            <a:pt x="143" y="64"/>
                          </a:lnTo>
                          <a:lnTo>
                            <a:pt x="136" y="64"/>
                          </a:lnTo>
                          <a:lnTo>
                            <a:pt x="145" y="66"/>
                          </a:lnTo>
                          <a:lnTo>
                            <a:pt x="143" y="73"/>
                          </a:lnTo>
                          <a:lnTo>
                            <a:pt x="127" y="75"/>
                          </a:lnTo>
                          <a:lnTo>
                            <a:pt x="100" y="70"/>
                          </a:lnTo>
                          <a:lnTo>
                            <a:pt x="109" y="76"/>
                          </a:lnTo>
                          <a:lnTo>
                            <a:pt x="106" y="77"/>
                          </a:lnTo>
                          <a:lnTo>
                            <a:pt x="98" y="73"/>
                          </a:lnTo>
                          <a:lnTo>
                            <a:pt x="89" y="76"/>
                          </a:lnTo>
                          <a:lnTo>
                            <a:pt x="79" y="72"/>
                          </a:lnTo>
                          <a:lnTo>
                            <a:pt x="37" y="72"/>
                          </a:lnTo>
                          <a:lnTo>
                            <a:pt x="31" y="67"/>
                          </a:lnTo>
                          <a:lnTo>
                            <a:pt x="38" y="62"/>
                          </a:lnTo>
                          <a:lnTo>
                            <a:pt x="31" y="65"/>
                          </a:lnTo>
                          <a:lnTo>
                            <a:pt x="28" y="63"/>
                          </a:lnTo>
                          <a:lnTo>
                            <a:pt x="24" y="64"/>
                          </a:lnTo>
                          <a:lnTo>
                            <a:pt x="25" y="66"/>
                          </a:lnTo>
                          <a:lnTo>
                            <a:pt x="11" y="67"/>
                          </a:lnTo>
                          <a:lnTo>
                            <a:pt x="1" y="62"/>
                          </a:lnTo>
                          <a:lnTo>
                            <a:pt x="0" y="54"/>
                          </a:lnTo>
                          <a:lnTo>
                            <a:pt x="4" y="53"/>
                          </a:lnTo>
                          <a:lnTo>
                            <a:pt x="1" y="51"/>
                          </a:lnTo>
                          <a:lnTo>
                            <a:pt x="21" y="54"/>
                          </a:lnTo>
                          <a:lnTo>
                            <a:pt x="36" y="53"/>
                          </a:lnTo>
                          <a:lnTo>
                            <a:pt x="28" y="47"/>
                          </a:lnTo>
                          <a:lnTo>
                            <a:pt x="2" y="46"/>
                          </a:lnTo>
                          <a:lnTo>
                            <a:pt x="0" y="44"/>
                          </a:lnTo>
                          <a:lnTo>
                            <a:pt x="3" y="41"/>
                          </a:lnTo>
                          <a:lnTo>
                            <a:pt x="7" y="39"/>
                          </a:lnTo>
                          <a:lnTo>
                            <a:pt x="7" y="35"/>
                          </a:lnTo>
                          <a:lnTo>
                            <a:pt x="11" y="32"/>
                          </a:lnTo>
                          <a:lnTo>
                            <a:pt x="18" y="31"/>
                          </a:lnTo>
                          <a:lnTo>
                            <a:pt x="14" y="30"/>
                          </a:lnTo>
                          <a:lnTo>
                            <a:pt x="17" y="25"/>
                          </a:lnTo>
                          <a:lnTo>
                            <a:pt x="27" y="21"/>
                          </a:lnTo>
                          <a:lnTo>
                            <a:pt x="28" y="19"/>
                          </a:lnTo>
                          <a:lnTo>
                            <a:pt x="32" y="20"/>
                          </a:lnTo>
                          <a:lnTo>
                            <a:pt x="35" y="15"/>
                          </a:lnTo>
                          <a:lnTo>
                            <a:pt x="44" y="10"/>
                          </a:lnTo>
                          <a:lnTo>
                            <a:pt x="64" y="3"/>
                          </a:lnTo>
                          <a:lnTo>
                            <a:pt x="82" y="0"/>
                          </a:lnTo>
                          <a:lnTo>
                            <a:pt x="111" y="1"/>
                          </a:lnTo>
                          <a:lnTo>
                            <a:pt x="89" y="8"/>
                          </a:lnTo>
                          <a:lnTo>
                            <a:pt x="67" y="20"/>
                          </a:lnTo>
                          <a:lnTo>
                            <a:pt x="70" y="25"/>
                          </a:lnTo>
                          <a:lnTo>
                            <a:pt x="62" y="33"/>
                          </a:lnTo>
                          <a:lnTo>
                            <a:pt x="62" y="37"/>
                          </a:lnTo>
                          <a:lnTo>
                            <a:pt x="73" y="47"/>
                          </a:lnTo>
                          <a:lnTo>
                            <a:pt x="39" y="53"/>
                          </a:lnTo>
                          <a:lnTo>
                            <a:pt x="69" y="49"/>
                          </a:lnTo>
                          <a:lnTo>
                            <a:pt x="68" y="51"/>
                          </a:lnTo>
                          <a:lnTo>
                            <a:pt x="65" y="51"/>
                          </a:lnTo>
                          <a:lnTo>
                            <a:pt x="67" y="54"/>
                          </a:lnTo>
                          <a:lnTo>
                            <a:pt x="75" y="45"/>
                          </a:lnTo>
                          <a:lnTo>
                            <a:pt x="79" y="43"/>
                          </a:lnTo>
                          <a:lnTo>
                            <a:pt x="82" y="40"/>
                          </a:lnTo>
                          <a:lnTo>
                            <a:pt x="72" y="40"/>
                          </a:lnTo>
                          <a:lnTo>
                            <a:pt x="66" y="33"/>
                          </a:lnTo>
                          <a:lnTo>
                            <a:pt x="75" y="32"/>
                          </a:lnTo>
                          <a:lnTo>
                            <a:pt x="78" y="29"/>
                          </a:lnTo>
                          <a:lnTo>
                            <a:pt x="85" y="29"/>
                          </a:lnTo>
                          <a:lnTo>
                            <a:pt x="92" y="34"/>
                          </a:lnTo>
                          <a:lnTo>
                            <a:pt x="87" y="29"/>
                          </a:lnTo>
                          <a:lnTo>
                            <a:pt x="95" y="26"/>
                          </a:lnTo>
                          <a:lnTo>
                            <a:pt x="85" y="26"/>
                          </a:lnTo>
                          <a:lnTo>
                            <a:pt x="82" y="22"/>
                          </a:lnTo>
                          <a:lnTo>
                            <a:pt x="86" y="16"/>
                          </a:lnTo>
                          <a:lnTo>
                            <a:pt x="89" y="15"/>
                          </a:lnTo>
                          <a:lnTo>
                            <a:pt x="108" y="20"/>
                          </a:lnTo>
                          <a:lnTo>
                            <a:pt x="98" y="15"/>
                          </a:lnTo>
                          <a:lnTo>
                            <a:pt x="89" y="14"/>
                          </a:lnTo>
                          <a:lnTo>
                            <a:pt x="94" y="12"/>
                          </a:lnTo>
                          <a:lnTo>
                            <a:pt x="116" y="15"/>
                          </a:lnTo>
                          <a:lnTo>
                            <a:pt x="98" y="11"/>
                          </a:lnTo>
                          <a:lnTo>
                            <a:pt x="103" y="9"/>
                          </a:lnTo>
                          <a:lnTo>
                            <a:pt x="110" y="11"/>
                          </a:lnTo>
                          <a:lnTo>
                            <a:pt x="108" y="8"/>
                          </a:lnTo>
                          <a:lnTo>
                            <a:pt x="116" y="5"/>
                          </a:lnTo>
                          <a:lnTo>
                            <a:pt x="121" y="9"/>
                          </a:lnTo>
                          <a:lnTo>
                            <a:pt x="124" y="6"/>
                          </a:lnTo>
                          <a:lnTo>
                            <a:pt x="119" y="5"/>
                          </a:lnTo>
                          <a:lnTo>
                            <a:pt x="124" y="4"/>
                          </a:lnTo>
                          <a:lnTo>
                            <a:pt x="139" y="1"/>
                          </a:lnTo>
                          <a:lnTo>
                            <a:pt x="157" y="1"/>
                          </a:lnTo>
                          <a:lnTo>
                            <a:pt x="159" y="5"/>
                          </a:lnTo>
                          <a:lnTo>
                            <a:pt x="155" y="10"/>
                          </a:lnTo>
                          <a:lnTo>
                            <a:pt x="162" y="12"/>
                          </a:lnTo>
                          <a:lnTo>
                            <a:pt x="158" y="16"/>
                          </a:lnTo>
                          <a:lnTo>
                            <a:pt x="160" y="20"/>
                          </a:lnTo>
                          <a:lnTo>
                            <a:pt x="137" y="29"/>
                          </a:lnTo>
                          <a:lnTo>
                            <a:pt x="154" y="24"/>
                          </a:lnTo>
                          <a:lnTo>
                            <a:pt x="151" y="26"/>
                          </a:lnTo>
                          <a:lnTo>
                            <a:pt x="143" y="30"/>
                          </a:lnTo>
                          <a:lnTo>
                            <a:pt x="146" y="32"/>
                          </a:lnTo>
                          <a:lnTo>
                            <a:pt x="138" y="33"/>
                          </a:lnTo>
                          <a:lnTo>
                            <a:pt x="143" y="33"/>
                          </a:lnTo>
                          <a:lnTo>
                            <a:pt x="137" y="35"/>
                          </a:lnTo>
                          <a:lnTo>
                            <a:pt x="148" y="33"/>
                          </a:lnTo>
                          <a:lnTo>
                            <a:pt x="149" y="30"/>
                          </a:lnTo>
                          <a:lnTo>
                            <a:pt x="154" y="28"/>
                          </a:lnTo>
                          <a:lnTo>
                            <a:pt x="160" y="31"/>
                          </a:lnTo>
                          <a:lnTo>
                            <a:pt x="156" y="28"/>
                          </a:lnTo>
                          <a:lnTo>
                            <a:pt x="164" y="24"/>
                          </a:lnTo>
                          <a:lnTo>
                            <a:pt x="164" y="28"/>
                          </a:lnTo>
                          <a:lnTo>
                            <a:pt x="160" y="30"/>
                          </a:lnTo>
                          <a:lnTo>
                            <a:pt x="168" y="26"/>
                          </a:lnTo>
                          <a:lnTo>
                            <a:pt x="171" y="29"/>
                          </a:lnTo>
                          <a:lnTo>
                            <a:pt x="165" y="34"/>
                          </a:lnTo>
                          <a:lnTo>
                            <a:pt x="172" y="36"/>
                          </a:lnTo>
                          <a:lnTo>
                            <a:pt x="169" y="33"/>
                          </a:lnTo>
                          <a:lnTo>
                            <a:pt x="172" y="31"/>
                          </a:lnTo>
                          <a:lnTo>
                            <a:pt x="177" y="35"/>
                          </a:lnTo>
                          <a:lnTo>
                            <a:pt x="182" y="37"/>
                          </a:lnTo>
                          <a:lnTo>
                            <a:pt x="180" y="34"/>
                          </a:lnTo>
                          <a:lnTo>
                            <a:pt x="172" y="30"/>
                          </a:lnTo>
                          <a:lnTo>
                            <a:pt x="178" y="26"/>
                          </a:lnTo>
                          <a:lnTo>
                            <a:pt x="178" y="31"/>
                          </a:lnTo>
                          <a:lnTo>
                            <a:pt x="181" y="28"/>
                          </a:lnTo>
                          <a:lnTo>
                            <a:pt x="198" y="31"/>
                          </a:lnTo>
                          <a:lnTo>
                            <a:pt x="180" y="25"/>
                          </a:lnTo>
                          <a:lnTo>
                            <a:pt x="189" y="21"/>
                          </a:lnTo>
                          <a:lnTo>
                            <a:pt x="207" y="20"/>
                          </a:lnTo>
                          <a:lnTo>
                            <a:pt x="216" y="24"/>
                          </a:lnTo>
                          <a:lnTo>
                            <a:pt x="220" y="22"/>
                          </a:lnTo>
                          <a:lnTo>
                            <a:pt x="229" y="24"/>
                          </a:lnTo>
                          <a:lnTo>
                            <a:pt x="230" y="29"/>
                          </a:lnTo>
                          <a:lnTo>
                            <a:pt x="211" y="32"/>
                          </a:lnTo>
                          <a:lnTo>
                            <a:pt x="205" y="35"/>
                          </a:lnTo>
                          <a:lnTo>
                            <a:pt x="216" y="32"/>
                          </a:lnTo>
                          <a:lnTo>
                            <a:pt x="223" y="32"/>
                          </a:lnTo>
                          <a:lnTo>
                            <a:pt x="206" y="40"/>
                          </a:lnTo>
                          <a:lnTo>
                            <a:pt x="227" y="31"/>
                          </a:lnTo>
                          <a:lnTo>
                            <a:pt x="238" y="33"/>
                          </a:lnTo>
                          <a:lnTo>
                            <a:pt x="233" y="36"/>
                          </a:lnTo>
                          <a:lnTo>
                            <a:pt x="216" y="40"/>
                          </a:lnTo>
                          <a:lnTo>
                            <a:pt x="221" y="40"/>
                          </a:lnTo>
                          <a:lnTo>
                            <a:pt x="212" y="43"/>
                          </a:lnTo>
                          <a:lnTo>
                            <a:pt x="226" y="40"/>
                          </a:lnTo>
                          <a:lnTo>
                            <a:pt x="217" y="43"/>
                          </a:lnTo>
                          <a:lnTo>
                            <a:pt x="221" y="45"/>
                          </a:lnTo>
                          <a:lnTo>
                            <a:pt x="212" y="50"/>
                          </a:lnTo>
                          <a:lnTo>
                            <a:pt x="222" y="45"/>
                          </a:lnTo>
                          <a:lnTo>
                            <a:pt x="223" y="42"/>
                          </a:lnTo>
                          <a:lnTo>
                            <a:pt x="234" y="39"/>
                          </a:lnTo>
                          <a:lnTo>
                            <a:pt x="231" y="42"/>
                          </a:lnTo>
                          <a:lnTo>
                            <a:pt x="238" y="37"/>
                          </a:lnTo>
                          <a:lnTo>
                            <a:pt x="242" y="39"/>
                          </a:lnTo>
                          <a:lnTo>
                            <a:pt x="228" y="44"/>
                          </a:lnTo>
                          <a:lnTo>
                            <a:pt x="231" y="44"/>
                          </a:lnTo>
                          <a:lnTo>
                            <a:pt x="226" y="49"/>
                          </a:lnTo>
                          <a:lnTo>
                            <a:pt x="239" y="42"/>
                          </a:lnTo>
                          <a:lnTo>
                            <a:pt x="237" y="45"/>
                          </a:lnTo>
                          <a:lnTo>
                            <a:pt x="240" y="45"/>
                          </a:lnTo>
                          <a:lnTo>
                            <a:pt x="229" y="52"/>
                          </a:lnTo>
                          <a:lnTo>
                            <a:pt x="241" y="46"/>
                          </a:lnTo>
                          <a:lnTo>
                            <a:pt x="243" y="47"/>
                          </a:lnTo>
                          <a:lnTo>
                            <a:pt x="240" y="49"/>
                          </a:lnTo>
                          <a:lnTo>
                            <a:pt x="236" y="53"/>
                          </a:lnTo>
                          <a:lnTo>
                            <a:pt x="256" y="40"/>
                          </a:lnTo>
                          <a:lnTo>
                            <a:pt x="270" y="44"/>
                          </a:lnTo>
                          <a:lnTo>
                            <a:pt x="271" y="47"/>
                          </a:lnTo>
                          <a:lnTo>
                            <a:pt x="243" y="56"/>
                          </a:lnTo>
                          <a:lnTo>
                            <a:pt x="251" y="55"/>
                          </a:lnTo>
                          <a:lnTo>
                            <a:pt x="242" y="60"/>
                          </a:lnTo>
                          <a:lnTo>
                            <a:pt x="277" y="51"/>
                          </a:lnTo>
                          <a:lnTo>
                            <a:pt x="277" y="54"/>
                          </a:lnTo>
                          <a:lnTo>
                            <a:pt x="271" y="57"/>
                          </a:lnTo>
                          <a:lnTo>
                            <a:pt x="257" y="60"/>
                          </a:lnTo>
                          <a:lnTo>
                            <a:pt x="251" y="64"/>
                          </a:lnTo>
                          <a:lnTo>
                            <a:pt x="249" y="66"/>
                          </a:lnTo>
                          <a:lnTo>
                            <a:pt x="257" y="61"/>
                          </a:lnTo>
                          <a:lnTo>
                            <a:pt x="261" y="62"/>
                          </a:lnTo>
                          <a:lnTo>
                            <a:pt x="251" y="71"/>
                          </a:lnTo>
                          <a:lnTo>
                            <a:pt x="266" y="60"/>
                          </a:lnTo>
                          <a:lnTo>
                            <a:pt x="284" y="55"/>
                          </a:lnTo>
                          <a:lnTo>
                            <a:pt x="287" y="55"/>
                          </a:lnTo>
                          <a:lnTo>
                            <a:pt x="282" y="57"/>
                          </a:lnTo>
                          <a:lnTo>
                            <a:pt x="272" y="60"/>
                          </a:lnTo>
                          <a:lnTo>
                            <a:pt x="271" y="63"/>
                          </a:lnTo>
                          <a:lnTo>
                            <a:pt x="290" y="56"/>
                          </a:lnTo>
                          <a:lnTo>
                            <a:pt x="303" y="61"/>
                          </a:lnTo>
                          <a:lnTo>
                            <a:pt x="300" y="64"/>
                          </a:lnTo>
                          <a:lnTo>
                            <a:pt x="299" y="63"/>
                          </a:lnTo>
                          <a:lnTo>
                            <a:pt x="294" y="65"/>
                          </a:lnTo>
                          <a:lnTo>
                            <a:pt x="280" y="68"/>
                          </a:lnTo>
                          <a:lnTo>
                            <a:pt x="270" y="72"/>
                          </a:lnTo>
                          <a:lnTo>
                            <a:pt x="274" y="72"/>
                          </a:lnTo>
                          <a:lnTo>
                            <a:pt x="263" y="75"/>
                          </a:lnTo>
                          <a:lnTo>
                            <a:pt x="274" y="73"/>
                          </a:lnTo>
                          <a:lnTo>
                            <a:pt x="279" y="68"/>
                          </a:lnTo>
                          <a:lnTo>
                            <a:pt x="294" y="67"/>
                          </a:lnTo>
                          <a:lnTo>
                            <a:pt x="281" y="74"/>
                          </a:lnTo>
                          <a:lnTo>
                            <a:pt x="279" y="75"/>
                          </a:lnTo>
                          <a:lnTo>
                            <a:pt x="275" y="75"/>
                          </a:lnTo>
                          <a:lnTo>
                            <a:pt x="272" y="75"/>
                          </a:lnTo>
                          <a:lnTo>
                            <a:pt x="268" y="79"/>
                          </a:lnTo>
                          <a:lnTo>
                            <a:pt x="273" y="76"/>
                          </a:lnTo>
                          <a:lnTo>
                            <a:pt x="278" y="76"/>
                          </a:lnTo>
                          <a:lnTo>
                            <a:pt x="300" y="70"/>
                          </a:lnTo>
                          <a:lnTo>
                            <a:pt x="299" y="68"/>
                          </a:lnTo>
                          <a:lnTo>
                            <a:pt x="302" y="66"/>
                          </a:lnTo>
                          <a:lnTo>
                            <a:pt x="308" y="66"/>
                          </a:lnTo>
                          <a:lnTo>
                            <a:pt x="312" y="73"/>
                          </a:lnTo>
                          <a:lnTo>
                            <a:pt x="311" y="77"/>
                          </a:lnTo>
                          <a:lnTo>
                            <a:pt x="299" y="76"/>
                          </a:lnTo>
                          <a:lnTo>
                            <a:pt x="292" y="79"/>
                          </a:lnTo>
                          <a:lnTo>
                            <a:pt x="266" y="81"/>
                          </a:lnTo>
                          <a:lnTo>
                            <a:pt x="288" y="79"/>
                          </a:lnTo>
                          <a:lnTo>
                            <a:pt x="312" y="85"/>
                          </a:lnTo>
                          <a:lnTo>
                            <a:pt x="313" y="87"/>
                          </a:lnTo>
                          <a:lnTo>
                            <a:pt x="310" y="88"/>
                          </a:lnTo>
                          <a:lnTo>
                            <a:pt x="290" y="85"/>
                          </a:lnTo>
                          <a:lnTo>
                            <a:pt x="275" y="85"/>
                          </a:lnTo>
                          <a:lnTo>
                            <a:pt x="291" y="86"/>
                          </a:lnTo>
                          <a:lnTo>
                            <a:pt x="285" y="86"/>
                          </a:lnTo>
                          <a:lnTo>
                            <a:pt x="278" y="87"/>
                          </a:lnTo>
                          <a:lnTo>
                            <a:pt x="284" y="87"/>
                          </a:lnTo>
                          <a:lnTo>
                            <a:pt x="277" y="89"/>
                          </a:lnTo>
                          <a:lnTo>
                            <a:pt x="274" y="92"/>
                          </a:lnTo>
                          <a:lnTo>
                            <a:pt x="287" y="88"/>
                          </a:lnTo>
                          <a:lnTo>
                            <a:pt x="294" y="91"/>
                          </a:lnTo>
                          <a:lnTo>
                            <a:pt x="281" y="92"/>
                          </a:lnTo>
                          <a:lnTo>
                            <a:pt x="289" y="94"/>
                          </a:lnTo>
                          <a:lnTo>
                            <a:pt x="268" y="94"/>
                          </a:lnTo>
                          <a:lnTo>
                            <a:pt x="285" y="97"/>
                          </a:lnTo>
                          <a:lnTo>
                            <a:pt x="272" y="99"/>
                          </a:lnTo>
                          <a:lnTo>
                            <a:pt x="292" y="100"/>
                          </a:lnTo>
                          <a:lnTo>
                            <a:pt x="289" y="104"/>
                          </a:lnTo>
                          <a:lnTo>
                            <a:pt x="292" y="102"/>
                          </a:lnTo>
                          <a:lnTo>
                            <a:pt x="303" y="103"/>
                          </a:lnTo>
                          <a:lnTo>
                            <a:pt x="283" y="106"/>
                          </a:lnTo>
                          <a:lnTo>
                            <a:pt x="295" y="105"/>
                          </a:lnTo>
                          <a:lnTo>
                            <a:pt x="287" y="108"/>
                          </a:lnTo>
                          <a:lnTo>
                            <a:pt x="297" y="105"/>
                          </a:lnTo>
                          <a:lnTo>
                            <a:pt x="300" y="106"/>
                          </a:lnTo>
                          <a:lnTo>
                            <a:pt x="294" y="110"/>
                          </a:lnTo>
                          <a:lnTo>
                            <a:pt x="300" y="108"/>
                          </a:lnTo>
                          <a:lnTo>
                            <a:pt x="298" y="112"/>
                          </a:lnTo>
                          <a:lnTo>
                            <a:pt x="301" y="108"/>
                          </a:lnTo>
                          <a:lnTo>
                            <a:pt x="305" y="108"/>
                          </a:lnTo>
                          <a:lnTo>
                            <a:pt x="302" y="109"/>
                          </a:lnTo>
                          <a:lnTo>
                            <a:pt x="305" y="110"/>
                          </a:lnTo>
                          <a:lnTo>
                            <a:pt x="295" y="114"/>
                          </a:lnTo>
                          <a:lnTo>
                            <a:pt x="300" y="115"/>
                          </a:lnTo>
                          <a:lnTo>
                            <a:pt x="311" y="108"/>
                          </a:lnTo>
                          <a:lnTo>
                            <a:pt x="304" y="118"/>
                          </a:lnTo>
                          <a:lnTo>
                            <a:pt x="311" y="112"/>
                          </a:lnTo>
                          <a:lnTo>
                            <a:pt x="316" y="112"/>
                          </a:lnTo>
                          <a:lnTo>
                            <a:pt x="312" y="115"/>
                          </a:lnTo>
                          <a:lnTo>
                            <a:pt x="314" y="119"/>
                          </a:lnTo>
                          <a:lnTo>
                            <a:pt x="313" y="115"/>
                          </a:lnTo>
                          <a:lnTo>
                            <a:pt x="316" y="113"/>
                          </a:lnTo>
                          <a:lnTo>
                            <a:pt x="324" y="110"/>
                          </a:lnTo>
                          <a:lnTo>
                            <a:pt x="328" y="112"/>
                          </a:lnTo>
                          <a:lnTo>
                            <a:pt x="316" y="118"/>
                          </a:lnTo>
                          <a:lnTo>
                            <a:pt x="329" y="115"/>
                          </a:lnTo>
                          <a:lnTo>
                            <a:pt x="330" y="117"/>
                          </a:lnTo>
                        </a:path>
                      </a:pathLst>
                    </a:custGeom>
                    <a:noFill/>
                    <a:ln w="4763">
                      <a:solidFill>
                        <a:srgbClr val="6E6E6E"/>
                      </a:solidFill>
                      <a:prstDash val="solid"/>
                      <a:round/>
                      <a:headEnd/>
                      <a:tailEnd/>
                    </a:ln>
                  </p:spPr>
                  <p:txBody>
                    <a:bodyPr/>
                    <a:lstStyle/>
                    <a:p>
                      <a:endParaRPr lang="en-US" dirty="0"/>
                    </a:p>
                  </p:txBody>
                </p:sp>
                <p:sp>
                  <p:nvSpPr>
                    <p:cNvPr id="238" name="Freeform 237"/>
                    <p:cNvSpPr>
                      <a:spLocks/>
                    </p:cNvSpPr>
                    <p:nvPr/>
                  </p:nvSpPr>
                  <p:spPr bwMode="auto">
                    <a:xfrm>
                      <a:off x="3944938" y="1101547"/>
                      <a:ext cx="1160462" cy="557213"/>
                    </a:xfrm>
                    <a:custGeom>
                      <a:avLst/>
                      <a:gdLst>
                        <a:gd name="T0" fmla="*/ 2147483647 w 1337"/>
                        <a:gd name="T1" fmla="*/ 2147483647 h 650"/>
                        <a:gd name="T2" fmla="*/ 2147483647 w 1337"/>
                        <a:gd name="T3" fmla="*/ 2147483647 h 650"/>
                        <a:gd name="T4" fmla="*/ 2147483647 w 1337"/>
                        <a:gd name="T5" fmla="*/ 2147483647 h 650"/>
                        <a:gd name="T6" fmla="*/ 2147483647 w 1337"/>
                        <a:gd name="T7" fmla="*/ 2147483647 h 650"/>
                        <a:gd name="T8" fmla="*/ 2147483647 w 1337"/>
                        <a:gd name="T9" fmla="*/ 2147483647 h 650"/>
                        <a:gd name="T10" fmla="*/ 2147483647 w 1337"/>
                        <a:gd name="T11" fmla="*/ 2147483647 h 650"/>
                        <a:gd name="T12" fmla="*/ 2147483647 w 1337"/>
                        <a:gd name="T13" fmla="*/ 2147483647 h 650"/>
                        <a:gd name="T14" fmla="*/ 2147483647 w 1337"/>
                        <a:gd name="T15" fmla="*/ 2147483647 h 650"/>
                        <a:gd name="T16" fmla="*/ 2147483647 w 1337"/>
                        <a:gd name="T17" fmla="*/ 2147483647 h 650"/>
                        <a:gd name="T18" fmla="*/ 2147483647 w 1337"/>
                        <a:gd name="T19" fmla="*/ 2147483647 h 650"/>
                        <a:gd name="T20" fmla="*/ 2147483647 w 1337"/>
                        <a:gd name="T21" fmla="*/ 2147483647 h 650"/>
                        <a:gd name="T22" fmla="*/ 2147483647 w 1337"/>
                        <a:gd name="T23" fmla="*/ 2147483647 h 650"/>
                        <a:gd name="T24" fmla="*/ 2147483647 w 1337"/>
                        <a:gd name="T25" fmla="*/ 2147483647 h 650"/>
                        <a:gd name="T26" fmla="*/ 2147483647 w 1337"/>
                        <a:gd name="T27" fmla="*/ 2147483647 h 650"/>
                        <a:gd name="T28" fmla="*/ 2147483647 w 1337"/>
                        <a:gd name="T29" fmla="*/ 2147483647 h 650"/>
                        <a:gd name="T30" fmla="*/ 2147483647 w 1337"/>
                        <a:gd name="T31" fmla="*/ 2147483647 h 650"/>
                        <a:gd name="T32" fmla="*/ 2147483647 w 1337"/>
                        <a:gd name="T33" fmla="*/ 0 h 650"/>
                        <a:gd name="T34" fmla="*/ 2147483647 w 1337"/>
                        <a:gd name="T35" fmla="*/ 2147483647 h 650"/>
                        <a:gd name="T36" fmla="*/ 2147483647 w 1337"/>
                        <a:gd name="T37" fmla="*/ 2147483647 h 650"/>
                        <a:gd name="T38" fmla="*/ 2147483647 w 1337"/>
                        <a:gd name="T39" fmla="*/ 2147483647 h 650"/>
                        <a:gd name="T40" fmla="*/ 2147483647 w 1337"/>
                        <a:gd name="T41" fmla="*/ 2147483647 h 650"/>
                        <a:gd name="T42" fmla="*/ 2147483647 w 1337"/>
                        <a:gd name="T43" fmla="*/ 2147483647 h 650"/>
                        <a:gd name="T44" fmla="*/ 2147483647 w 1337"/>
                        <a:gd name="T45" fmla="*/ 2147483647 h 650"/>
                        <a:gd name="T46" fmla="*/ 2147483647 w 1337"/>
                        <a:gd name="T47" fmla="*/ 2147483647 h 650"/>
                        <a:gd name="T48" fmla="*/ 2147483647 w 1337"/>
                        <a:gd name="T49" fmla="*/ 2147483647 h 650"/>
                        <a:gd name="T50" fmla="*/ 2147483647 w 1337"/>
                        <a:gd name="T51" fmla="*/ 2147483647 h 650"/>
                        <a:gd name="T52" fmla="*/ 2147483647 w 1337"/>
                        <a:gd name="T53" fmla="*/ 2147483647 h 650"/>
                        <a:gd name="T54" fmla="*/ 2147483647 w 1337"/>
                        <a:gd name="T55" fmla="*/ 2147483647 h 650"/>
                        <a:gd name="T56" fmla="*/ 2147483647 w 1337"/>
                        <a:gd name="T57" fmla="*/ 2147483647 h 650"/>
                        <a:gd name="T58" fmla="*/ 2147483647 w 1337"/>
                        <a:gd name="T59" fmla="*/ 2147483647 h 650"/>
                        <a:gd name="T60" fmla="*/ 2147483647 w 1337"/>
                        <a:gd name="T61" fmla="*/ 2147483647 h 650"/>
                        <a:gd name="T62" fmla="*/ 2147483647 w 1337"/>
                        <a:gd name="T63" fmla="*/ 2147483647 h 650"/>
                        <a:gd name="T64" fmla="*/ 2147483647 w 1337"/>
                        <a:gd name="T65" fmla="*/ 2147483647 h 650"/>
                        <a:gd name="T66" fmla="*/ 2147483647 w 1337"/>
                        <a:gd name="T67" fmla="*/ 2147483647 h 650"/>
                        <a:gd name="T68" fmla="*/ 2147483647 w 1337"/>
                        <a:gd name="T69" fmla="*/ 2147483647 h 650"/>
                        <a:gd name="T70" fmla="*/ 2147483647 w 1337"/>
                        <a:gd name="T71" fmla="*/ 2147483647 h 650"/>
                        <a:gd name="T72" fmla="*/ 2147483647 w 1337"/>
                        <a:gd name="T73" fmla="*/ 2147483647 h 650"/>
                        <a:gd name="T74" fmla="*/ 2147483647 w 1337"/>
                        <a:gd name="T75" fmla="*/ 2147483647 h 650"/>
                        <a:gd name="T76" fmla="*/ 2147483647 w 1337"/>
                        <a:gd name="T77" fmla="*/ 2147483647 h 650"/>
                        <a:gd name="T78" fmla="*/ 2147483647 w 1337"/>
                        <a:gd name="T79" fmla="*/ 2147483647 h 650"/>
                        <a:gd name="T80" fmla="*/ 2147483647 w 1337"/>
                        <a:gd name="T81" fmla="*/ 2147483647 h 650"/>
                        <a:gd name="T82" fmla="*/ 2147483647 w 1337"/>
                        <a:gd name="T83" fmla="*/ 2147483647 h 650"/>
                        <a:gd name="T84" fmla="*/ 2147483647 w 1337"/>
                        <a:gd name="T85" fmla="*/ 2147483647 h 650"/>
                        <a:gd name="T86" fmla="*/ 2147483647 w 1337"/>
                        <a:gd name="T87" fmla="*/ 2147483647 h 650"/>
                        <a:gd name="T88" fmla="*/ 2147483647 w 1337"/>
                        <a:gd name="T89" fmla="*/ 2147483647 h 650"/>
                        <a:gd name="T90" fmla="*/ 2147483647 w 1337"/>
                        <a:gd name="T91" fmla="*/ 2147483647 h 650"/>
                        <a:gd name="T92" fmla="*/ 2147483647 w 1337"/>
                        <a:gd name="T93" fmla="*/ 2147483647 h 650"/>
                        <a:gd name="T94" fmla="*/ 2147483647 w 1337"/>
                        <a:gd name="T95" fmla="*/ 2147483647 h 650"/>
                        <a:gd name="T96" fmla="*/ 2147483647 w 1337"/>
                        <a:gd name="T97" fmla="*/ 2147483647 h 650"/>
                        <a:gd name="T98" fmla="*/ 2147483647 w 1337"/>
                        <a:gd name="T99" fmla="*/ 2147483647 h 650"/>
                        <a:gd name="T100" fmla="*/ 2147483647 w 1337"/>
                        <a:gd name="T101" fmla="*/ 2147483647 h 650"/>
                        <a:gd name="T102" fmla="*/ 2147483647 w 1337"/>
                        <a:gd name="T103" fmla="*/ 2147483647 h 650"/>
                        <a:gd name="T104" fmla="*/ 2147483647 w 1337"/>
                        <a:gd name="T105" fmla="*/ 2147483647 h 650"/>
                        <a:gd name="T106" fmla="*/ 2147483647 w 1337"/>
                        <a:gd name="T107" fmla="*/ 2147483647 h 650"/>
                        <a:gd name="T108" fmla="*/ 2147483647 w 1337"/>
                        <a:gd name="T109" fmla="*/ 2147483647 h 650"/>
                        <a:gd name="T110" fmla="*/ 2147483647 w 1337"/>
                        <a:gd name="T111" fmla="*/ 2147483647 h 650"/>
                        <a:gd name="T112" fmla="*/ 2147483647 w 1337"/>
                        <a:gd name="T113" fmla="*/ 2147483647 h 650"/>
                        <a:gd name="T114" fmla="*/ 2147483647 w 1337"/>
                        <a:gd name="T115" fmla="*/ 2147483647 h 650"/>
                        <a:gd name="T116" fmla="*/ 2147483647 w 1337"/>
                        <a:gd name="T117" fmla="*/ 2147483647 h 650"/>
                        <a:gd name="T118" fmla="*/ 2147483647 w 1337"/>
                        <a:gd name="T119" fmla="*/ 2147483647 h 650"/>
                        <a:gd name="T120" fmla="*/ 2147483647 w 1337"/>
                        <a:gd name="T121" fmla="*/ 2147483647 h 650"/>
                        <a:gd name="T122" fmla="*/ 2147483647 w 1337"/>
                        <a:gd name="T123" fmla="*/ 2147483647 h 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650"/>
                        <a:gd name="T188" fmla="*/ 1337 w 1337"/>
                        <a:gd name="T189" fmla="*/ 650 h 6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650">
                          <a:moveTo>
                            <a:pt x="93" y="330"/>
                          </a:moveTo>
                          <a:lnTo>
                            <a:pt x="95" y="325"/>
                          </a:lnTo>
                          <a:lnTo>
                            <a:pt x="75" y="315"/>
                          </a:lnTo>
                          <a:lnTo>
                            <a:pt x="78" y="311"/>
                          </a:lnTo>
                          <a:lnTo>
                            <a:pt x="75" y="310"/>
                          </a:lnTo>
                          <a:lnTo>
                            <a:pt x="80" y="305"/>
                          </a:lnTo>
                          <a:lnTo>
                            <a:pt x="76" y="304"/>
                          </a:lnTo>
                          <a:lnTo>
                            <a:pt x="80" y="302"/>
                          </a:lnTo>
                          <a:lnTo>
                            <a:pt x="85" y="274"/>
                          </a:lnTo>
                          <a:lnTo>
                            <a:pt x="76" y="257"/>
                          </a:lnTo>
                          <a:lnTo>
                            <a:pt x="77" y="254"/>
                          </a:lnTo>
                          <a:lnTo>
                            <a:pt x="82" y="251"/>
                          </a:lnTo>
                          <a:lnTo>
                            <a:pt x="80" y="246"/>
                          </a:lnTo>
                          <a:lnTo>
                            <a:pt x="61" y="250"/>
                          </a:lnTo>
                          <a:lnTo>
                            <a:pt x="61" y="252"/>
                          </a:lnTo>
                          <a:lnTo>
                            <a:pt x="55" y="253"/>
                          </a:lnTo>
                          <a:lnTo>
                            <a:pt x="47" y="260"/>
                          </a:lnTo>
                          <a:lnTo>
                            <a:pt x="43" y="260"/>
                          </a:lnTo>
                          <a:lnTo>
                            <a:pt x="27" y="266"/>
                          </a:lnTo>
                          <a:lnTo>
                            <a:pt x="32" y="258"/>
                          </a:lnTo>
                          <a:lnTo>
                            <a:pt x="24" y="240"/>
                          </a:lnTo>
                          <a:lnTo>
                            <a:pt x="32" y="235"/>
                          </a:lnTo>
                          <a:lnTo>
                            <a:pt x="13" y="238"/>
                          </a:lnTo>
                          <a:lnTo>
                            <a:pt x="0" y="236"/>
                          </a:lnTo>
                          <a:lnTo>
                            <a:pt x="216" y="44"/>
                          </a:lnTo>
                          <a:lnTo>
                            <a:pt x="240" y="48"/>
                          </a:lnTo>
                          <a:lnTo>
                            <a:pt x="255" y="59"/>
                          </a:lnTo>
                          <a:lnTo>
                            <a:pt x="279" y="64"/>
                          </a:lnTo>
                          <a:lnTo>
                            <a:pt x="278" y="60"/>
                          </a:lnTo>
                          <a:lnTo>
                            <a:pt x="291" y="59"/>
                          </a:lnTo>
                          <a:lnTo>
                            <a:pt x="293" y="63"/>
                          </a:lnTo>
                          <a:lnTo>
                            <a:pt x="295" y="63"/>
                          </a:lnTo>
                          <a:lnTo>
                            <a:pt x="296" y="58"/>
                          </a:lnTo>
                          <a:lnTo>
                            <a:pt x="308" y="52"/>
                          </a:lnTo>
                          <a:lnTo>
                            <a:pt x="329" y="49"/>
                          </a:lnTo>
                          <a:lnTo>
                            <a:pt x="337" y="44"/>
                          </a:lnTo>
                          <a:lnTo>
                            <a:pt x="344" y="44"/>
                          </a:lnTo>
                          <a:lnTo>
                            <a:pt x="343" y="43"/>
                          </a:lnTo>
                          <a:lnTo>
                            <a:pt x="348" y="44"/>
                          </a:lnTo>
                          <a:lnTo>
                            <a:pt x="365" y="39"/>
                          </a:lnTo>
                          <a:lnTo>
                            <a:pt x="365" y="41"/>
                          </a:lnTo>
                          <a:lnTo>
                            <a:pt x="375" y="37"/>
                          </a:lnTo>
                          <a:lnTo>
                            <a:pt x="383" y="34"/>
                          </a:lnTo>
                          <a:lnTo>
                            <a:pt x="389" y="37"/>
                          </a:lnTo>
                          <a:lnTo>
                            <a:pt x="398" y="32"/>
                          </a:lnTo>
                          <a:lnTo>
                            <a:pt x="399" y="36"/>
                          </a:lnTo>
                          <a:lnTo>
                            <a:pt x="395" y="38"/>
                          </a:lnTo>
                          <a:lnTo>
                            <a:pt x="363" y="47"/>
                          </a:lnTo>
                          <a:lnTo>
                            <a:pt x="363" y="44"/>
                          </a:lnTo>
                          <a:lnTo>
                            <a:pt x="347" y="47"/>
                          </a:lnTo>
                          <a:lnTo>
                            <a:pt x="341" y="50"/>
                          </a:lnTo>
                          <a:lnTo>
                            <a:pt x="330" y="52"/>
                          </a:lnTo>
                          <a:lnTo>
                            <a:pt x="322" y="57"/>
                          </a:lnTo>
                          <a:lnTo>
                            <a:pt x="309" y="60"/>
                          </a:lnTo>
                          <a:lnTo>
                            <a:pt x="313" y="63"/>
                          </a:lnTo>
                          <a:lnTo>
                            <a:pt x="311" y="61"/>
                          </a:lnTo>
                          <a:lnTo>
                            <a:pt x="323" y="61"/>
                          </a:lnTo>
                          <a:lnTo>
                            <a:pt x="320" y="60"/>
                          </a:lnTo>
                          <a:lnTo>
                            <a:pt x="323" y="57"/>
                          </a:lnTo>
                          <a:lnTo>
                            <a:pt x="336" y="53"/>
                          </a:lnTo>
                          <a:lnTo>
                            <a:pt x="334" y="54"/>
                          </a:lnTo>
                          <a:lnTo>
                            <a:pt x="346" y="51"/>
                          </a:lnTo>
                          <a:lnTo>
                            <a:pt x="344" y="50"/>
                          </a:lnTo>
                          <a:lnTo>
                            <a:pt x="351" y="48"/>
                          </a:lnTo>
                          <a:lnTo>
                            <a:pt x="353" y="49"/>
                          </a:lnTo>
                          <a:lnTo>
                            <a:pt x="350" y="51"/>
                          </a:lnTo>
                          <a:lnTo>
                            <a:pt x="357" y="48"/>
                          </a:lnTo>
                          <a:lnTo>
                            <a:pt x="352" y="51"/>
                          </a:lnTo>
                          <a:lnTo>
                            <a:pt x="357" y="50"/>
                          </a:lnTo>
                          <a:lnTo>
                            <a:pt x="359" y="47"/>
                          </a:lnTo>
                          <a:lnTo>
                            <a:pt x="360" y="45"/>
                          </a:lnTo>
                          <a:lnTo>
                            <a:pt x="359" y="47"/>
                          </a:lnTo>
                          <a:lnTo>
                            <a:pt x="356" y="50"/>
                          </a:lnTo>
                          <a:lnTo>
                            <a:pt x="361" y="47"/>
                          </a:lnTo>
                          <a:lnTo>
                            <a:pt x="362" y="45"/>
                          </a:lnTo>
                          <a:lnTo>
                            <a:pt x="361" y="47"/>
                          </a:lnTo>
                          <a:lnTo>
                            <a:pt x="356" y="51"/>
                          </a:lnTo>
                          <a:lnTo>
                            <a:pt x="362" y="47"/>
                          </a:lnTo>
                          <a:lnTo>
                            <a:pt x="353" y="54"/>
                          </a:lnTo>
                          <a:lnTo>
                            <a:pt x="363" y="49"/>
                          </a:lnTo>
                          <a:lnTo>
                            <a:pt x="374" y="44"/>
                          </a:lnTo>
                          <a:lnTo>
                            <a:pt x="402" y="39"/>
                          </a:lnTo>
                          <a:lnTo>
                            <a:pt x="399" y="41"/>
                          </a:lnTo>
                          <a:lnTo>
                            <a:pt x="395" y="41"/>
                          </a:lnTo>
                          <a:lnTo>
                            <a:pt x="393" y="43"/>
                          </a:lnTo>
                          <a:lnTo>
                            <a:pt x="395" y="44"/>
                          </a:lnTo>
                          <a:lnTo>
                            <a:pt x="411" y="39"/>
                          </a:lnTo>
                          <a:lnTo>
                            <a:pt x="414" y="36"/>
                          </a:lnTo>
                          <a:lnTo>
                            <a:pt x="429" y="33"/>
                          </a:lnTo>
                          <a:lnTo>
                            <a:pt x="423" y="30"/>
                          </a:lnTo>
                          <a:lnTo>
                            <a:pt x="430" y="27"/>
                          </a:lnTo>
                          <a:lnTo>
                            <a:pt x="435" y="32"/>
                          </a:lnTo>
                          <a:lnTo>
                            <a:pt x="432" y="47"/>
                          </a:lnTo>
                          <a:lnTo>
                            <a:pt x="440" y="51"/>
                          </a:lnTo>
                          <a:lnTo>
                            <a:pt x="447" y="49"/>
                          </a:lnTo>
                          <a:lnTo>
                            <a:pt x="440" y="49"/>
                          </a:lnTo>
                          <a:lnTo>
                            <a:pt x="447" y="48"/>
                          </a:lnTo>
                          <a:lnTo>
                            <a:pt x="449" y="43"/>
                          </a:lnTo>
                          <a:lnTo>
                            <a:pt x="457" y="43"/>
                          </a:lnTo>
                          <a:lnTo>
                            <a:pt x="453" y="41"/>
                          </a:lnTo>
                          <a:lnTo>
                            <a:pt x="464" y="38"/>
                          </a:lnTo>
                          <a:lnTo>
                            <a:pt x="459" y="38"/>
                          </a:lnTo>
                          <a:lnTo>
                            <a:pt x="470" y="37"/>
                          </a:lnTo>
                          <a:lnTo>
                            <a:pt x="469" y="34"/>
                          </a:lnTo>
                          <a:lnTo>
                            <a:pt x="472" y="37"/>
                          </a:lnTo>
                          <a:lnTo>
                            <a:pt x="463" y="43"/>
                          </a:lnTo>
                          <a:lnTo>
                            <a:pt x="469" y="43"/>
                          </a:lnTo>
                          <a:lnTo>
                            <a:pt x="455" y="50"/>
                          </a:lnTo>
                          <a:lnTo>
                            <a:pt x="471" y="50"/>
                          </a:lnTo>
                          <a:lnTo>
                            <a:pt x="477" y="48"/>
                          </a:lnTo>
                          <a:lnTo>
                            <a:pt x="487" y="41"/>
                          </a:lnTo>
                          <a:lnTo>
                            <a:pt x="513" y="44"/>
                          </a:lnTo>
                          <a:lnTo>
                            <a:pt x="518" y="50"/>
                          </a:lnTo>
                          <a:lnTo>
                            <a:pt x="555" y="60"/>
                          </a:lnTo>
                          <a:lnTo>
                            <a:pt x="570" y="61"/>
                          </a:lnTo>
                          <a:lnTo>
                            <a:pt x="568" y="58"/>
                          </a:lnTo>
                          <a:lnTo>
                            <a:pt x="576" y="58"/>
                          </a:lnTo>
                          <a:lnTo>
                            <a:pt x="586" y="60"/>
                          </a:lnTo>
                          <a:lnTo>
                            <a:pt x="593" y="66"/>
                          </a:lnTo>
                          <a:lnTo>
                            <a:pt x="589" y="72"/>
                          </a:lnTo>
                          <a:lnTo>
                            <a:pt x="569" y="73"/>
                          </a:lnTo>
                          <a:lnTo>
                            <a:pt x="568" y="76"/>
                          </a:lnTo>
                          <a:lnTo>
                            <a:pt x="559" y="79"/>
                          </a:lnTo>
                          <a:lnTo>
                            <a:pt x="564" y="81"/>
                          </a:lnTo>
                          <a:lnTo>
                            <a:pt x="603" y="83"/>
                          </a:lnTo>
                          <a:lnTo>
                            <a:pt x="625" y="82"/>
                          </a:lnTo>
                          <a:lnTo>
                            <a:pt x="644" y="76"/>
                          </a:lnTo>
                          <a:lnTo>
                            <a:pt x="644" y="83"/>
                          </a:lnTo>
                          <a:lnTo>
                            <a:pt x="654" y="83"/>
                          </a:lnTo>
                          <a:lnTo>
                            <a:pt x="650" y="90"/>
                          </a:lnTo>
                          <a:lnTo>
                            <a:pt x="658" y="84"/>
                          </a:lnTo>
                          <a:lnTo>
                            <a:pt x="656" y="90"/>
                          </a:lnTo>
                          <a:lnTo>
                            <a:pt x="659" y="89"/>
                          </a:lnTo>
                          <a:lnTo>
                            <a:pt x="662" y="91"/>
                          </a:lnTo>
                          <a:lnTo>
                            <a:pt x="660" y="96"/>
                          </a:lnTo>
                          <a:lnTo>
                            <a:pt x="650" y="94"/>
                          </a:lnTo>
                          <a:lnTo>
                            <a:pt x="657" y="110"/>
                          </a:lnTo>
                          <a:lnTo>
                            <a:pt x="659" y="99"/>
                          </a:lnTo>
                          <a:lnTo>
                            <a:pt x="664" y="95"/>
                          </a:lnTo>
                          <a:lnTo>
                            <a:pt x="664" y="99"/>
                          </a:lnTo>
                          <a:lnTo>
                            <a:pt x="661" y="99"/>
                          </a:lnTo>
                          <a:lnTo>
                            <a:pt x="660" y="101"/>
                          </a:lnTo>
                          <a:lnTo>
                            <a:pt x="662" y="101"/>
                          </a:lnTo>
                          <a:lnTo>
                            <a:pt x="666" y="97"/>
                          </a:lnTo>
                          <a:lnTo>
                            <a:pt x="668" y="101"/>
                          </a:lnTo>
                          <a:lnTo>
                            <a:pt x="669" y="90"/>
                          </a:lnTo>
                          <a:lnTo>
                            <a:pt x="672" y="87"/>
                          </a:lnTo>
                          <a:lnTo>
                            <a:pt x="669" y="83"/>
                          </a:lnTo>
                          <a:lnTo>
                            <a:pt x="679" y="79"/>
                          </a:lnTo>
                          <a:lnTo>
                            <a:pt x="678" y="75"/>
                          </a:lnTo>
                          <a:lnTo>
                            <a:pt x="686" y="76"/>
                          </a:lnTo>
                          <a:lnTo>
                            <a:pt x="700" y="72"/>
                          </a:lnTo>
                          <a:lnTo>
                            <a:pt x="701" y="74"/>
                          </a:lnTo>
                          <a:lnTo>
                            <a:pt x="705" y="71"/>
                          </a:lnTo>
                          <a:lnTo>
                            <a:pt x="717" y="69"/>
                          </a:lnTo>
                          <a:lnTo>
                            <a:pt x="722" y="64"/>
                          </a:lnTo>
                          <a:lnTo>
                            <a:pt x="707" y="66"/>
                          </a:lnTo>
                          <a:lnTo>
                            <a:pt x="702" y="71"/>
                          </a:lnTo>
                          <a:lnTo>
                            <a:pt x="701" y="69"/>
                          </a:lnTo>
                          <a:lnTo>
                            <a:pt x="691" y="72"/>
                          </a:lnTo>
                          <a:lnTo>
                            <a:pt x="685" y="70"/>
                          </a:lnTo>
                          <a:lnTo>
                            <a:pt x="685" y="73"/>
                          </a:lnTo>
                          <a:lnTo>
                            <a:pt x="671" y="75"/>
                          </a:lnTo>
                          <a:lnTo>
                            <a:pt x="675" y="71"/>
                          </a:lnTo>
                          <a:lnTo>
                            <a:pt x="668" y="72"/>
                          </a:lnTo>
                          <a:lnTo>
                            <a:pt x="681" y="65"/>
                          </a:lnTo>
                          <a:lnTo>
                            <a:pt x="719" y="59"/>
                          </a:lnTo>
                          <a:lnTo>
                            <a:pt x="727" y="63"/>
                          </a:lnTo>
                          <a:lnTo>
                            <a:pt x="723" y="68"/>
                          </a:lnTo>
                          <a:lnTo>
                            <a:pt x="720" y="69"/>
                          </a:lnTo>
                          <a:lnTo>
                            <a:pt x="728" y="70"/>
                          </a:lnTo>
                          <a:lnTo>
                            <a:pt x="726" y="72"/>
                          </a:lnTo>
                          <a:lnTo>
                            <a:pt x="731" y="72"/>
                          </a:lnTo>
                          <a:lnTo>
                            <a:pt x="729" y="76"/>
                          </a:lnTo>
                          <a:lnTo>
                            <a:pt x="748" y="74"/>
                          </a:lnTo>
                          <a:lnTo>
                            <a:pt x="746" y="76"/>
                          </a:lnTo>
                          <a:lnTo>
                            <a:pt x="758" y="82"/>
                          </a:lnTo>
                          <a:lnTo>
                            <a:pt x="788" y="80"/>
                          </a:lnTo>
                          <a:lnTo>
                            <a:pt x="807" y="83"/>
                          </a:lnTo>
                          <a:lnTo>
                            <a:pt x="818" y="81"/>
                          </a:lnTo>
                          <a:lnTo>
                            <a:pt x="814" y="78"/>
                          </a:lnTo>
                          <a:lnTo>
                            <a:pt x="819" y="75"/>
                          </a:lnTo>
                          <a:lnTo>
                            <a:pt x="826" y="85"/>
                          </a:lnTo>
                          <a:lnTo>
                            <a:pt x="834" y="83"/>
                          </a:lnTo>
                          <a:lnTo>
                            <a:pt x="836" y="79"/>
                          </a:lnTo>
                          <a:lnTo>
                            <a:pt x="832" y="76"/>
                          </a:lnTo>
                          <a:lnTo>
                            <a:pt x="823" y="81"/>
                          </a:lnTo>
                          <a:lnTo>
                            <a:pt x="822" y="70"/>
                          </a:lnTo>
                          <a:lnTo>
                            <a:pt x="836" y="70"/>
                          </a:lnTo>
                          <a:lnTo>
                            <a:pt x="835" y="66"/>
                          </a:lnTo>
                          <a:lnTo>
                            <a:pt x="845" y="68"/>
                          </a:lnTo>
                          <a:lnTo>
                            <a:pt x="846" y="72"/>
                          </a:lnTo>
                          <a:lnTo>
                            <a:pt x="855" y="71"/>
                          </a:lnTo>
                          <a:lnTo>
                            <a:pt x="845" y="76"/>
                          </a:lnTo>
                          <a:lnTo>
                            <a:pt x="861" y="72"/>
                          </a:lnTo>
                          <a:lnTo>
                            <a:pt x="849" y="84"/>
                          </a:lnTo>
                          <a:lnTo>
                            <a:pt x="841" y="87"/>
                          </a:lnTo>
                          <a:lnTo>
                            <a:pt x="846" y="87"/>
                          </a:lnTo>
                          <a:lnTo>
                            <a:pt x="841" y="92"/>
                          </a:lnTo>
                          <a:lnTo>
                            <a:pt x="842" y="93"/>
                          </a:lnTo>
                          <a:lnTo>
                            <a:pt x="853" y="90"/>
                          </a:lnTo>
                          <a:lnTo>
                            <a:pt x="845" y="94"/>
                          </a:lnTo>
                          <a:lnTo>
                            <a:pt x="852" y="93"/>
                          </a:lnTo>
                          <a:lnTo>
                            <a:pt x="850" y="97"/>
                          </a:lnTo>
                          <a:lnTo>
                            <a:pt x="834" y="95"/>
                          </a:lnTo>
                          <a:lnTo>
                            <a:pt x="839" y="104"/>
                          </a:lnTo>
                          <a:lnTo>
                            <a:pt x="841" y="102"/>
                          </a:lnTo>
                          <a:lnTo>
                            <a:pt x="839" y="99"/>
                          </a:lnTo>
                          <a:lnTo>
                            <a:pt x="852" y="97"/>
                          </a:lnTo>
                          <a:lnTo>
                            <a:pt x="853" y="94"/>
                          </a:lnTo>
                          <a:lnTo>
                            <a:pt x="858" y="91"/>
                          </a:lnTo>
                          <a:lnTo>
                            <a:pt x="856" y="90"/>
                          </a:lnTo>
                          <a:lnTo>
                            <a:pt x="860" y="86"/>
                          </a:lnTo>
                          <a:lnTo>
                            <a:pt x="856" y="82"/>
                          </a:lnTo>
                          <a:lnTo>
                            <a:pt x="865" y="75"/>
                          </a:lnTo>
                          <a:lnTo>
                            <a:pt x="877" y="76"/>
                          </a:lnTo>
                          <a:lnTo>
                            <a:pt x="903" y="65"/>
                          </a:lnTo>
                          <a:lnTo>
                            <a:pt x="902" y="64"/>
                          </a:lnTo>
                          <a:lnTo>
                            <a:pt x="907" y="61"/>
                          </a:lnTo>
                          <a:lnTo>
                            <a:pt x="907" y="58"/>
                          </a:lnTo>
                          <a:lnTo>
                            <a:pt x="904" y="58"/>
                          </a:lnTo>
                          <a:lnTo>
                            <a:pt x="900" y="60"/>
                          </a:lnTo>
                          <a:lnTo>
                            <a:pt x="904" y="60"/>
                          </a:lnTo>
                          <a:lnTo>
                            <a:pt x="897" y="62"/>
                          </a:lnTo>
                          <a:lnTo>
                            <a:pt x="890" y="62"/>
                          </a:lnTo>
                          <a:lnTo>
                            <a:pt x="893" y="58"/>
                          </a:lnTo>
                          <a:lnTo>
                            <a:pt x="904" y="54"/>
                          </a:lnTo>
                          <a:lnTo>
                            <a:pt x="901" y="54"/>
                          </a:lnTo>
                          <a:lnTo>
                            <a:pt x="904" y="51"/>
                          </a:lnTo>
                          <a:lnTo>
                            <a:pt x="917" y="49"/>
                          </a:lnTo>
                          <a:lnTo>
                            <a:pt x="908" y="54"/>
                          </a:lnTo>
                          <a:lnTo>
                            <a:pt x="918" y="50"/>
                          </a:lnTo>
                          <a:lnTo>
                            <a:pt x="915" y="50"/>
                          </a:lnTo>
                          <a:lnTo>
                            <a:pt x="918" y="48"/>
                          </a:lnTo>
                          <a:lnTo>
                            <a:pt x="906" y="49"/>
                          </a:lnTo>
                          <a:lnTo>
                            <a:pt x="905" y="44"/>
                          </a:lnTo>
                          <a:lnTo>
                            <a:pt x="900" y="47"/>
                          </a:lnTo>
                          <a:lnTo>
                            <a:pt x="886" y="42"/>
                          </a:lnTo>
                          <a:lnTo>
                            <a:pt x="884" y="36"/>
                          </a:lnTo>
                          <a:lnTo>
                            <a:pt x="887" y="32"/>
                          </a:lnTo>
                          <a:lnTo>
                            <a:pt x="896" y="27"/>
                          </a:lnTo>
                          <a:lnTo>
                            <a:pt x="902" y="28"/>
                          </a:lnTo>
                          <a:lnTo>
                            <a:pt x="900" y="26"/>
                          </a:lnTo>
                          <a:lnTo>
                            <a:pt x="904" y="24"/>
                          </a:lnTo>
                          <a:lnTo>
                            <a:pt x="897" y="26"/>
                          </a:lnTo>
                          <a:lnTo>
                            <a:pt x="894" y="22"/>
                          </a:lnTo>
                          <a:lnTo>
                            <a:pt x="903" y="17"/>
                          </a:lnTo>
                          <a:lnTo>
                            <a:pt x="901" y="17"/>
                          </a:lnTo>
                          <a:lnTo>
                            <a:pt x="904" y="13"/>
                          </a:lnTo>
                          <a:lnTo>
                            <a:pt x="914" y="10"/>
                          </a:lnTo>
                          <a:lnTo>
                            <a:pt x="917" y="13"/>
                          </a:lnTo>
                          <a:lnTo>
                            <a:pt x="922" y="11"/>
                          </a:lnTo>
                          <a:lnTo>
                            <a:pt x="918" y="7"/>
                          </a:lnTo>
                          <a:lnTo>
                            <a:pt x="942" y="2"/>
                          </a:lnTo>
                          <a:lnTo>
                            <a:pt x="935" y="0"/>
                          </a:lnTo>
                          <a:lnTo>
                            <a:pt x="945" y="0"/>
                          </a:lnTo>
                          <a:lnTo>
                            <a:pt x="946" y="0"/>
                          </a:lnTo>
                          <a:lnTo>
                            <a:pt x="944" y="2"/>
                          </a:lnTo>
                          <a:lnTo>
                            <a:pt x="941" y="3"/>
                          </a:lnTo>
                          <a:lnTo>
                            <a:pt x="945" y="3"/>
                          </a:lnTo>
                          <a:lnTo>
                            <a:pt x="942" y="6"/>
                          </a:lnTo>
                          <a:lnTo>
                            <a:pt x="954" y="5"/>
                          </a:lnTo>
                          <a:lnTo>
                            <a:pt x="949" y="6"/>
                          </a:lnTo>
                          <a:lnTo>
                            <a:pt x="957" y="12"/>
                          </a:lnTo>
                          <a:lnTo>
                            <a:pt x="955" y="16"/>
                          </a:lnTo>
                          <a:lnTo>
                            <a:pt x="948" y="22"/>
                          </a:lnTo>
                          <a:lnTo>
                            <a:pt x="956" y="26"/>
                          </a:lnTo>
                          <a:lnTo>
                            <a:pt x="954" y="32"/>
                          </a:lnTo>
                          <a:lnTo>
                            <a:pt x="958" y="31"/>
                          </a:lnTo>
                          <a:lnTo>
                            <a:pt x="958" y="34"/>
                          </a:lnTo>
                          <a:lnTo>
                            <a:pt x="948" y="33"/>
                          </a:lnTo>
                          <a:lnTo>
                            <a:pt x="944" y="37"/>
                          </a:lnTo>
                          <a:lnTo>
                            <a:pt x="949" y="38"/>
                          </a:lnTo>
                          <a:lnTo>
                            <a:pt x="930" y="44"/>
                          </a:lnTo>
                          <a:lnTo>
                            <a:pt x="938" y="43"/>
                          </a:lnTo>
                          <a:lnTo>
                            <a:pt x="944" y="48"/>
                          </a:lnTo>
                          <a:lnTo>
                            <a:pt x="955" y="44"/>
                          </a:lnTo>
                          <a:lnTo>
                            <a:pt x="947" y="48"/>
                          </a:lnTo>
                          <a:lnTo>
                            <a:pt x="965" y="49"/>
                          </a:lnTo>
                          <a:lnTo>
                            <a:pt x="959" y="49"/>
                          </a:lnTo>
                          <a:lnTo>
                            <a:pt x="961" y="49"/>
                          </a:lnTo>
                          <a:lnTo>
                            <a:pt x="956" y="50"/>
                          </a:lnTo>
                          <a:lnTo>
                            <a:pt x="953" y="52"/>
                          </a:lnTo>
                          <a:lnTo>
                            <a:pt x="947" y="50"/>
                          </a:lnTo>
                          <a:lnTo>
                            <a:pt x="954" y="60"/>
                          </a:lnTo>
                          <a:lnTo>
                            <a:pt x="945" y="69"/>
                          </a:lnTo>
                          <a:lnTo>
                            <a:pt x="947" y="72"/>
                          </a:lnTo>
                          <a:lnTo>
                            <a:pt x="963" y="63"/>
                          </a:lnTo>
                          <a:lnTo>
                            <a:pt x="967" y="58"/>
                          </a:lnTo>
                          <a:lnTo>
                            <a:pt x="977" y="52"/>
                          </a:lnTo>
                          <a:lnTo>
                            <a:pt x="988" y="59"/>
                          </a:lnTo>
                          <a:lnTo>
                            <a:pt x="989" y="62"/>
                          </a:lnTo>
                          <a:lnTo>
                            <a:pt x="986" y="71"/>
                          </a:lnTo>
                          <a:lnTo>
                            <a:pt x="982" y="73"/>
                          </a:lnTo>
                          <a:lnTo>
                            <a:pt x="979" y="70"/>
                          </a:lnTo>
                          <a:lnTo>
                            <a:pt x="976" y="71"/>
                          </a:lnTo>
                          <a:lnTo>
                            <a:pt x="972" y="78"/>
                          </a:lnTo>
                          <a:lnTo>
                            <a:pt x="971" y="84"/>
                          </a:lnTo>
                          <a:lnTo>
                            <a:pt x="976" y="92"/>
                          </a:lnTo>
                          <a:lnTo>
                            <a:pt x="972" y="95"/>
                          </a:lnTo>
                          <a:lnTo>
                            <a:pt x="983" y="92"/>
                          </a:lnTo>
                          <a:lnTo>
                            <a:pt x="982" y="90"/>
                          </a:lnTo>
                          <a:lnTo>
                            <a:pt x="986" y="89"/>
                          </a:lnTo>
                          <a:lnTo>
                            <a:pt x="990" y="90"/>
                          </a:lnTo>
                          <a:lnTo>
                            <a:pt x="995" y="83"/>
                          </a:lnTo>
                          <a:lnTo>
                            <a:pt x="1010" y="76"/>
                          </a:lnTo>
                          <a:lnTo>
                            <a:pt x="1024" y="62"/>
                          </a:lnTo>
                          <a:lnTo>
                            <a:pt x="1037" y="62"/>
                          </a:lnTo>
                          <a:lnTo>
                            <a:pt x="1033" y="61"/>
                          </a:lnTo>
                          <a:lnTo>
                            <a:pt x="1036" y="60"/>
                          </a:lnTo>
                          <a:lnTo>
                            <a:pt x="1035" y="59"/>
                          </a:lnTo>
                          <a:lnTo>
                            <a:pt x="1045" y="57"/>
                          </a:lnTo>
                          <a:lnTo>
                            <a:pt x="1036" y="53"/>
                          </a:lnTo>
                          <a:lnTo>
                            <a:pt x="1039" y="44"/>
                          </a:lnTo>
                          <a:lnTo>
                            <a:pt x="1045" y="41"/>
                          </a:lnTo>
                          <a:lnTo>
                            <a:pt x="1041" y="40"/>
                          </a:lnTo>
                          <a:lnTo>
                            <a:pt x="1088" y="44"/>
                          </a:lnTo>
                          <a:lnTo>
                            <a:pt x="1081" y="45"/>
                          </a:lnTo>
                          <a:lnTo>
                            <a:pt x="1082" y="48"/>
                          </a:lnTo>
                          <a:lnTo>
                            <a:pt x="1071" y="47"/>
                          </a:lnTo>
                          <a:lnTo>
                            <a:pt x="1085" y="50"/>
                          </a:lnTo>
                          <a:lnTo>
                            <a:pt x="1081" y="52"/>
                          </a:lnTo>
                          <a:lnTo>
                            <a:pt x="1095" y="53"/>
                          </a:lnTo>
                          <a:lnTo>
                            <a:pt x="1080" y="60"/>
                          </a:lnTo>
                          <a:lnTo>
                            <a:pt x="1090" y="60"/>
                          </a:lnTo>
                          <a:lnTo>
                            <a:pt x="1088" y="64"/>
                          </a:lnTo>
                          <a:lnTo>
                            <a:pt x="1075" y="69"/>
                          </a:lnTo>
                          <a:lnTo>
                            <a:pt x="1066" y="68"/>
                          </a:lnTo>
                          <a:lnTo>
                            <a:pt x="1068" y="72"/>
                          </a:lnTo>
                          <a:lnTo>
                            <a:pt x="1066" y="74"/>
                          </a:lnTo>
                          <a:lnTo>
                            <a:pt x="1071" y="73"/>
                          </a:lnTo>
                          <a:lnTo>
                            <a:pt x="1066" y="78"/>
                          </a:lnTo>
                          <a:lnTo>
                            <a:pt x="1066" y="79"/>
                          </a:lnTo>
                          <a:lnTo>
                            <a:pt x="1072" y="89"/>
                          </a:lnTo>
                          <a:lnTo>
                            <a:pt x="1063" y="97"/>
                          </a:lnTo>
                          <a:lnTo>
                            <a:pt x="1056" y="97"/>
                          </a:lnTo>
                          <a:lnTo>
                            <a:pt x="1040" y="105"/>
                          </a:lnTo>
                          <a:lnTo>
                            <a:pt x="1025" y="110"/>
                          </a:lnTo>
                          <a:lnTo>
                            <a:pt x="1018" y="105"/>
                          </a:lnTo>
                          <a:lnTo>
                            <a:pt x="1024" y="100"/>
                          </a:lnTo>
                          <a:lnTo>
                            <a:pt x="1016" y="103"/>
                          </a:lnTo>
                          <a:lnTo>
                            <a:pt x="1015" y="101"/>
                          </a:lnTo>
                          <a:lnTo>
                            <a:pt x="1018" y="97"/>
                          </a:lnTo>
                          <a:lnTo>
                            <a:pt x="1010" y="96"/>
                          </a:lnTo>
                          <a:lnTo>
                            <a:pt x="1014" y="97"/>
                          </a:lnTo>
                          <a:lnTo>
                            <a:pt x="1004" y="100"/>
                          </a:lnTo>
                          <a:lnTo>
                            <a:pt x="1014" y="99"/>
                          </a:lnTo>
                          <a:lnTo>
                            <a:pt x="1012" y="99"/>
                          </a:lnTo>
                          <a:lnTo>
                            <a:pt x="1014" y="101"/>
                          </a:lnTo>
                          <a:lnTo>
                            <a:pt x="1012" y="101"/>
                          </a:lnTo>
                          <a:lnTo>
                            <a:pt x="1017" y="103"/>
                          </a:lnTo>
                          <a:lnTo>
                            <a:pt x="1018" y="113"/>
                          </a:lnTo>
                          <a:lnTo>
                            <a:pt x="1016" y="114"/>
                          </a:lnTo>
                          <a:lnTo>
                            <a:pt x="1008" y="109"/>
                          </a:lnTo>
                          <a:lnTo>
                            <a:pt x="1005" y="111"/>
                          </a:lnTo>
                          <a:lnTo>
                            <a:pt x="1006" y="114"/>
                          </a:lnTo>
                          <a:lnTo>
                            <a:pt x="995" y="112"/>
                          </a:lnTo>
                          <a:lnTo>
                            <a:pt x="995" y="105"/>
                          </a:lnTo>
                          <a:lnTo>
                            <a:pt x="975" y="106"/>
                          </a:lnTo>
                          <a:lnTo>
                            <a:pt x="974" y="111"/>
                          </a:lnTo>
                          <a:lnTo>
                            <a:pt x="983" y="114"/>
                          </a:lnTo>
                          <a:lnTo>
                            <a:pt x="955" y="127"/>
                          </a:lnTo>
                          <a:lnTo>
                            <a:pt x="948" y="131"/>
                          </a:lnTo>
                          <a:lnTo>
                            <a:pt x="938" y="131"/>
                          </a:lnTo>
                          <a:lnTo>
                            <a:pt x="930" y="124"/>
                          </a:lnTo>
                          <a:lnTo>
                            <a:pt x="935" y="124"/>
                          </a:lnTo>
                          <a:lnTo>
                            <a:pt x="922" y="118"/>
                          </a:lnTo>
                          <a:lnTo>
                            <a:pt x="916" y="118"/>
                          </a:lnTo>
                          <a:lnTo>
                            <a:pt x="917" y="121"/>
                          </a:lnTo>
                          <a:lnTo>
                            <a:pt x="894" y="118"/>
                          </a:lnTo>
                          <a:lnTo>
                            <a:pt x="915" y="122"/>
                          </a:lnTo>
                          <a:lnTo>
                            <a:pt x="922" y="131"/>
                          </a:lnTo>
                          <a:lnTo>
                            <a:pt x="952" y="133"/>
                          </a:lnTo>
                          <a:lnTo>
                            <a:pt x="951" y="136"/>
                          </a:lnTo>
                          <a:lnTo>
                            <a:pt x="920" y="155"/>
                          </a:lnTo>
                          <a:lnTo>
                            <a:pt x="907" y="158"/>
                          </a:lnTo>
                          <a:lnTo>
                            <a:pt x="902" y="155"/>
                          </a:lnTo>
                          <a:lnTo>
                            <a:pt x="902" y="159"/>
                          </a:lnTo>
                          <a:lnTo>
                            <a:pt x="895" y="156"/>
                          </a:lnTo>
                          <a:lnTo>
                            <a:pt x="895" y="159"/>
                          </a:lnTo>
                          <a:lnTo>
                            <a:pt x="892" y="156"/>
                          </a:lnTo>
                          <a:lnTo>
                            <a:pt x="894" y="153"/>
                          </a:lnTo>
                          <a:lnTo>
                            <a:pt x="887" y="155"/>
                          </a:lnTo>
                          <a:lnTo>
                            <a:pt x="890" y="159"/>
                          </a:lnTo>
                          <a:lnTo>
                            <a:pt x="883" y="158"/>
                          </a:lnTo>
                          <a:lnTo>
                            <a:pt x="885" y="162"/>
                          </a:lnTo>
                          <a:lnTo>
                            <a:pt x="877" y="166"/>
                          </a:lnTo>
                          <a:lnTo>
                            <a:pt x="850" y="164"/>
                          </a:lnTo>
                          <a:lnTo>
                            <a:pt x="831" y="154"/>
                          </a:lnTo>
                          <a:lnTo>
                            <a:pt x="831" y="157"/>
                          </a:lnTo>
                          <a:lnTo>
                            <a:pt x="828" y="159"/>
                          </a:lnTo>
                          <a:lnTo>
                            <a:pt x="830" y="162"/>
                          </a:lnTo>
                          <a:lnTo>
                            <a:pt x="834" y="162"/>
                          </a:lnTo>
                          <a:lnTo>
                            <a:pt x="833" y="158"/>
                          </a:lnTo>
                          <a:lnTo>
                            <a:pt x="850" y="164"/>
                          </a:lnTo>
                          <a:lnTo>
                            <a:pt x="841" y="168"/>
                          </a:lnTo>
                          <a:lnTo>
                            <a:pt x="855" y="164"/>
                          </a:lnTo>
                          <a:lnTo>
                            <a:pt x="865" y="170"/>
                          </a:lnTo>
                          <a:lnTo>
                            <a:pt x="864" y="177"/>
                          </a:lnTo>
                          <a:lnTo>
                            <a:pt x="848" y="184"/>
                          </a:lnTo>
                          <a:lnTo>
                            <a:pt x="831" y="183"/>
                          </a:lnTo>
                          <a:lnTo>
                            <a:pt x="838" y="187"/>
                          </a:lnTo>
                          <a:lnTo>
                            <a:pt x="822" y="190"/>
                          </a:lnTo>
                          <a:lnTo>
                            <a:pt x="821" y="196"/>
                          </a:lnTo>
                          <a:lnTo>
                            <a:pt x="813" y="193"/>
                          </a:lnTo>
                          <a:lnTo>
                            <a:pt x="816" y="196"/>
                          </a:lnTo>
                          <a:lnTo>
                            <a:pt x="804" y="199"/>
                          </a:lnTo>
                          <a:lnTo>
                            <a:pt x="805" y="200"/>
                          </a:lnTo>
                          <a:lnTo>
                            <a:pt x="803" y="202"/>
                          </a:lnTo>
                          <a:lnTo>
                            <a:pt x="800" y="201"/>
                          </a:lnTo>
                          <a:lnTo>
                            <a:pt x="802" y="205"/>
                          </a:lnTo>
                          <a:lnTo>
                            <a:pt x="787" y="211"/>
                          </a:lnTo>
                          <a:lnTo>
                            <a:pt x="788" y="214"/>
                          </a:lnTo>
                          <a:lnTo>
                            <a:pt x="761" y="231"/>
                          </a:lnTo>
                          <a:lnTo>
                            <a:pt x="751" y="242"/>
                          </a:lnTo>
                          <a:lnTo>
                            <a:pt x="743" y="256"/>
                          </a:lnTo>
                          <a:lnTo>
                            <a:pt x="738" y="261"/>
                          </a:lnTo>
                          <a:lnTo>
                            <a:pt x="739" y="269"/>
                          </a:lnTo>
                          <a:lnTo>
                            <a:pt x="743" y="268"/>
                          </a:lnTo>
                          <a:lnTo>
                            <a:pt x="732" y="280"/>
                          </a:lnTo>
                          <a:lnTo>
                            <a:pt x="744" y="268"/>
                          </a:lnTo>
                          <a:lnTo>
                            <a:pt x="760" y="269"/>
                          </a:lnTo>
                          <a:lnTo>
                            <a:pt x="752" y="299"/>
                          </a:lnTo>
                          <a:lnTo>
                            <a:pt x="739" y="309"/>
                          </a:lnTo>
                          <a:lnTo>
                            <a:pt x="779" y="301"/>
                          </a:lnTo>
                          <a:lnTo>
                            <a:pt x="807" y="310"/>
                          </a:lnTo>
                          <a:lnTo>
                            <a:pt x="815" y="319"/>
                          </a:lnTo>
                          <a:lnTo>
                            <a:pt x="819" y="327"/>
                          </a:lnTo>
                          <a:lnTo>
                            <a:pt x="844" y="336"/>
                          </a:lnTo>
                          <a:lnTo>
                            <a:pt x="851" y="343"/>
                          </a:lnTo>
                          <a:lnTo>
                            <a:pt x="842" y="350"/>
                          </a:lnTo>
                          <a:lnTo>
                            <a:pt x="852" y="343"/>
                          </a:lnTo>
                          <a:lnTo>
                            <a:pt x="896" y="346"/>
                          </a:lnTo>
                          <a:lnTo>
                            <a:pt x="894" y="355"/>
                          </a:lnTo>
                          <a:lnTo>
                            <a:pt x="885" y="365"/>
                          </a:lnTo>
                          <a:lnTo>
                            <a:pt x="884" y="376"/>
                          </a:lnTo>
                          <a:lnTo>
                            <a:pt x="879" y="387"/>
                          </a:lnTo>
                          <a:lnTo>
                            <a:pt x="872" y="394"/>
                          </a:lnTo>
                          <a:lnTo>
                            <a:pt x="879" y="406"/>
                          </a:lnTo>
                          <a:lnTo>
                            <a:pt x="870" y="413"/>
                          </a:lnTo>
                          <a:lnTo>
                            <a:pt x="877" y="411"/>
                          </a:lnTo>
                          <a:lnTo>
                            <a:pt x="887" y="423"/>
                          </a:lnTo>
                          <a:lnTo>
                            <a:pt x="886" y="430"/>
                          </a:lnTo>
                          <a:lnTo>
                            <a:pt x="873" y="438"/>
                          </a:lnTo>
                          <a:lnTo>
                            <a:pt x="887" y="431"/>
                          </a:lnTo>
                          <a:lnTo>
                            <a:pt x="896" y="436"/>
                          </a:lnTo>
                          <a:lnTo>
                            <a:pt x="900" y="445"/>
                          </a:lnTo>
                          <a:lnTo>
                            <a:pt x="899" y="439"/>
                          </a:lnTo>
                          <a:lnTo>
                            <a:pt x="897" y="434"/>
                          </a:lnTo>
                          <a:lnTo>
                            <a:pt x="908" y="424"/>
                          </a:lnTo>
                          <a:lnTo>
                            <a:pt x="913" y="428"/>
                          </a:lnTo>
                          <a:lnTo>
                            <a:pt x="913" y="435"/>
                          </a:lnTo>
                          <a:lnTo>
                            <a:pt x="918" y="425"/>
                          </a:lnTo>
                          <a:lnTo>
                            <a:pt x="916" y="421"/>
                          </a:lnTo>
                          <a:lnTo>
                            <a:pt x="927" y="414"/>
                          </a:lnTo>
                          <a:lnTo>
                            <a:pt x="933" y="406"/>
                          </a:lnTo>
                          <a:lnTo>
                            <a:pt x="930" y="404"/>
                          </a:lnTo>
                          <a:lnTo>
                            <a:pt x="933" y="397"/>
                          </a:lnTo>
                          <a:lnTo>
                            <a:pt x="931" y="396"/>
                          </a:lnTo>
                          <a:lnTo>
                            <a:pt x="934" y="388"/>
                          </a:lnTo>
                          <a:lnTo>
                            <a:pt x="933" y="383"/>
                          </a:lnTo>
                          <a:lnTo>
                            <a:pt x="937" y="382"/>
                          </a:lnTo>
                          <a:lnTo>
                            <a:pt x="935" y="378"/>
                          </a:lnTo>
                          <a:lnTo>
                            <a:pt x="941" y="376"/>
                          </a:lnTo>
                          <a:lnTo>
                            <a:pt x="937" y="374"/>
                          </a:lnTo>
                          <a:lnTo>
                            <a:pt x="941" y="372"/>
                          </a:lnTo>
                          <a:lnTo>
                            <a:pt x="940" y="371"/>
                          </a:lnTo>
                          <a:lnTo>
                            <a:pt x="942" y="368"/>
                          </a:lnTo>
                          <a:lnTo>
                            <a:pt x="937" y="367"/>
                          </a:lnTo>
                          <a:lnTo>
                            <a:pt x="938" y="360"/>
                          </a:lnTo>
                          <a:lnTo>
                            <a:pt x="935" y="357"/>
                          </a:lnTo>
                          <a:lnTo>
                            <a:pt x="977" y="343"/>
                          </a:lnTo>
                          <a:lnTo>
                            <a:pt x="1003" y="327"/>
                          </a:lnTo>
                          <a:lnTo>
                            <a:pt x="1010" y="320"/>
                          </a:lnTo>
                          <a:lnTo>
                            <a:pt x="1018" y="302"/>
                          </a:lnTo>
                          <a:lnTo>
                            <a:pt x="1019" y="290"/>
                          </a:lnTo>
                          <a:lnTo>
                            <a:pt x="1015" y="280"/>
                          </a:lnTo>
                          <a:lnTo>
                            <a:pt x="1002" y="271"/>
                          </a:lnTo>
                          <a:lnTo>
                            <a:pt x="1004" y="270"/>
                          </a:lnTo>
                          <a:lnTo>
                            <a:pt x="1006" y="264"/>
                          </a:lnTo>
                          <a:lnTo>
                            <a:pt x="1008" y="266"/>
                          </a:lnTo>
                          <a:lnTo>
                            <a:pt x="1025" y="254"/>
                          </a:lnTo>
                          <a:lnTo>
                            <a:pt x="1022" y="254"/>
                          </a:lnTo>
                          <a:lnTo>
                            <a:pt x="1026" y="251"/>
                          </a:lnTo>
                          <a:lnTo>
                            <a:pt x="1028" y="248"/>
                          </a:lnTo>
                          <a:lnTo>
                            <a:pt x="1034" y="251"/>
                          </a:lnTo>
                          <a:lnTo>
                            <a:pt x="1031" y="247"/>
                          </a:lnTo>
                          <a:lnTo>
                            <a:pt x="1036" y="246"/>
                          </a:lnTo>
                          <a:lnTo>
                            <a:pt x="1036" y="243"/>
                          </a:lnTo>
                          <a:lnTo>
                            <a:pt x="1049" y="239"/>
                          </a:lnTo>
                          <a:lnTo>
                            <a:pt x="1035" y="240"/>
                          </a:lnTo>
                          <a:lnTo>
                            <a:pt x="1038" y="237"/>
                          </a:lnTo>
                          <a:lnTo>
                            <a:pt x="1037" y="232"/>
                          </a:lnTo>
                          <a:lnTo>
                            <a:pt x="1044" y="230"/>
                          </a:lnTo>
                          <a:lnTo>
                            <a:pt x="1038" y="228"/>
                          </a:lnTo>
                          <a:lnTo>
                            <a:pt x="1046" y="225"/>
                          </a:lnTo>
                          <a:lnTo>
                            <a:pt x="1034" y="225"/>
                          </a:lnTo>
                          <a:lnTo>
                            <a:pt x="1047" y="216"/>
                          </a:lnTo>
                          <a:lnTo>
                            <a:pt x="1048" y="212"/>
                          </a:lnTo>
                          <a:lnTo>
                            <a:pt x="1055" y="209"/>
                          </a:lnTo>
                          <a:lnTo>
                            <a:pt x="1048" y="206"/>
                          </a:lnTo>
                          <a:lnTo>
                            <a:pt x="1053" y="194"/>
                          </a:lnTo>
                          <a:lnTo>
                            <a:pt x="1069" y="188"/>
                          </a:lnTo>
                          <a:lnTo>
                            <a:pt x="1092" y="194"/>
                          </a:lnTo>
                          <a:lnTo>
                            <a:pt x="1088" y="196"/>
                          </a:lnTo>
                          <a:lnTo>
                            <a:pt x="1099" y="194"/>
                          </a:lnTo>
                          <a:lnTo>
                            <a:pt x="1108" y="197"/>
                          </a:lnTo>
                          <a:lnTo>
                            <a:pt x="1108" y="195"/>
                          </a:lnTo>
                          <a:lnTo>
                            <a:pt x="1127" y="189"/>
                          </a:lnTo>
                          <a:lnTo>
                            <a:pt x="1140" y="197"/>
                          </a:lnTo>
                          <a:lnTo>
                            <a:pt x="1135" y="202"/>
                          </a:lnTo>
                          <a:lnTo>
                            <a:pt x="1143" y="202"/>
                          </a:lnTo>
                          <a:lnTo>
                            <a:pt x="1145" y="207"/>
                          </a:lnTo>
                          <a:lnTo>
                            <a:pt x="1147" y="206"/>
                          </a:lnTo>
                          <a:lnTo>
                            <a:pt x="1149" y="209"/>
                          </a:lnTo>
                          <a:lnTo>
                            <a:pt x="1143" y="211"/>
                          </a:lnTo>
                          <a:lnTo>
                            <a:pt x="1149" y="218"/>
                          </a:lnTo>
                          <a:lnTo>
                            <a:pt x="1168" y="219"/>
                          </a:lnTo>
                          <a:lnTo>
                            <a:pt x="1169" y="225"/>
                          </a:lnTo>
                          <a:lnTo>
                            <a:pt x="1174" y="224"/>
                          </a:lnTo>
                          <a:lnTo>
                            <a:pt x="1177" y="219"/>
                          </a:lnTo>
                          <a:lnTo>
                            <a:pt x="1179" y="222"/>
                          </a:lnTo>
                          <a:lnTo>
                            <a:pt x="1168" y="230"/>
                          </a:lnTo>
                          <a:lnTo>
                            <a:pt x="1166" y="240"/>
                          </a:lnTo>
                          <a:lnTo>
                            <a:pt x="1145" y="240"/>
                          </a:lnTo>
                          <a:lnTo>
                            <a:pt x="1163" y="242"/>
                          </a:lnTo>
                          <a:lnTo>
                            <a:pt x="1163" y="246"/>
                          </a:lnTo>
                          <a:lnTo>
                            <a:pt x="1162" y="249"/>
                          </a:lnTo>
                          <a:lnTo>
                            <a:pt x="1158" y="252"/>
                          </a:lnTo>
                          <a:lnTo>
                            <a:pt x="1158" y="256"/>
                          </a:lnTo>
                          <a:lnTo>
                            <a:pt x="1156" y="257"/>
                          </a:lnTo>
                          <a:lnTo>
                            <a:pt x="1163" y="258"/>
                          </a:lnTo>
                          <a:lnTo>
                            <a:pt x="1158" y="260"/>
                          </a:lnTo>
                          <a:lnTo>
                            <a:pt x="1160" y="261"/>
                          </a:lnTo>
                          <a:lnTo>
                            <a:pt x="1153" y="268"/>
                          </a:lnTo>
                          <a:lnTo>
                            <a:pt x="1151" y="262"/>
                          </a:lnTo>
                          <a:lnTo>
                            <a:pt x="1149" y="267"/>
                          </a:lnTo>
                          <a:lnTo>
                            <a:pt x="1142" y="268"/>
                          </a:lnTo>
                          <a:lnTo>
                            <a:pt x="1147" y="272"/>
                          </a:lnTo>
                          <a:lnTo>
                            <a:pt x="1159" y="266"/>
                          </a:lnTo>
                          <a:lnTo>
                            <a:pt x="1172" y="268"/>
                          </a:lnTo>
                          <a:lnTo>
                            <a:pt x="1172" y="275"/>
                          </a:lnTo>
                          <a:lnTo>
                            <a:pt x="1167" y="282"/>
                          </a:lnTo>
                          <a:lnTo>
                            <a:pt x="1146" y="290"/>
                          </a:lnTo>
                          <a:lnTo>
                            <a:pt x="1164" y="284"/>
                          </a:lnTo>
                          <a:lnTo>
                            <a:pt x="1177" y="272"/>
                          </a:lnTo>
                          <a:lnTo>
                            <a:pt x="1177" y="278"/>
                          </a:lnTo>
                          <a:lnTo>
                            <a:pt x="1170" y="283"/>
                          </a:lnTo>
                          <a:lnTo>
                            <a:pt x="1180" y="274"/>
                          </a:lnTo>
                          <a:lnTo>
                            <a:pt x="1174" y="287"/>
                          </a:lnTo>
                          <a:lnTo>
                            <a:pt x="1180" y="280"/>
                          </a:lnTo>
                          <a:lnTo>
                            <a:pt x="1199" y="274"/>
                          </a:lnTo>
                          <a:lnTo>
                            <a:pt x="1207" y="267"/>
                          </a:lnTo>
                          <a:lnTo>
                            <a:pt x="1211" y="271"/>
                          </a:lnTo>
                          <a:lnTo>
                            <a:pt x="1207" y="278"/>
                          </a:lnTo>
                          <a:lnTo>
                            <a:pt x="1212" y="271"/>
                          </a:lnTo>
                          <a:lnTo>
                            <a:pt x="1210" y="268"/>
                          </a:lnTo>
                          <a:lnTo>
                            <a:pt x="1217" y="267"/>
                          </a:lnTo>
                          <a:lnTo>
                            <a:pt x="1213" y="266"/>
                          </a:lnTo>
                          <a:lnTo>
                            <a:pt x="1225" y="262"/>
                          </a:lnTo>
                          <a:lnTo>
                            <a:pt x="1221" y="260"/>
                          </a:lnTo>
                          <a:lnTo>
                            <a:pt x="1225" y="256"/>
                          </a:lnTo>
                          <a:lnTo>
                            <a:pt x="1228" y="258"/>
                          </a:lnTo>
                          <a:lnTo>
                            <a:pt x="1227" y="252"/>
                          </a:lnTo>
                          <a:lnTo>
                            <a:pt x="1234" y="256"/>
                          </a:lnTo>
                          <a:lnTo>
                            <a:pt x="1229" y="252"/>
                          </a:lnTo>
                          <a:lnTo>
                            <a:pt x="1230" y="248"/>
                          </a:lnTo>
                          <a:lnTo>
                            <a:pt x="1234" y="246"/>
                          </a:lnTo>
                          <a:lnTo>
                            <a:pt x="1239" y="247"/>
                          </a:lnTo>
                          <a:lnTo>
                            <a:pt x="1236" y="245"/>
                          </a:lnTo>
                          <a:lnTo>
                            <a:pt x="1248" y="235"/>
                          </a:lnTo>
                          <a:lnTo>
                            <a:pt x="1253" y="238"/>
                          </a:lnTo>
                          <a:lnTo>
                            <a:pt x="1244" y="242"/>
                          </a:lnTo>
                          <a:lnTo>
                            <a:pt x="1252" y="239"/>
                          </a:lnTo>
                          <a:lnTo>
                            <a:pt x="1248" y="245"/>
                          </a:lnTo>
                          <a:lnTo>
                            <a:pt x="1255" y="241"/>
                          </a:lnTo>
                          <a:lnTo>
                            <a:pt x="1251" y="247"/>
                          </a:lnTo>
                          <a:lnTo>
                            <a:pt x="1253" y="250"/>
                          </a:lnTo>
                          <a:lnTo>
                            <a:pt x="1251" y="252"/>
                          </a:lnTo>
                          <a:lnTo>
                            <a:pt x="1255" y="250"/>
                          </a:lnTo>
                          <a:lnTo>
                            <a:pt x="1255" y="254"/>
                          </a:lnTo>
                          <a:lnTo>
                            <a:pt x="1250" y="254"/>
                          </a:lnTo>
                          <a:lnTo>
                            <a:pt x="1260" y="259"/>
                          </a:lnTo>
                          <a:lnTo>
                            <a:pt x="1246" y="263"/>
                          </a:lnTo>
                          <a:lnTo>
                            <a:pt x="1262" y="262"/>
                          </a:lnTo>
                          <a:lnTo>
                            <a:pt x="1259" y="262"/>
                          </a:lnTo>
                          <a:lnTo>
                            <a:pt x="1261" y="264"/>
                          </a:lnTo>
                          <a:lnTo>
                            <a:pt x="1258" y="267"/>
                          </a:lnTo>
                          <a:lnTo>
                            <a:pt x="1262" y="266"/>
                          </a:lnTo>
                          <a:lnTo>
                            <a:pt x="1263" y="270"/>
                          </a:lnTo>
                          <a:lnTo>
                            <a:pt x="1248" y="278"/>
                          </a:lnTo>
                          <a:lnTo>
                            <a:pt x="1255" y="274"/>
                          </a:lnTo>
                          <a:lnTo>
                            <a:pt x="1266" y="274"/>
                          </a:lnTo>
                          <a:lnTo>
                            <a:pt x="1260" y="279"/>
                          </a:lnTo>
                          <a:lnTo>
                            <a:pt x="1262" y="281"/>
                          </a:lnTo>
                          <a:lnTo>
                            <a:pt x="1249" y="285"/>
                          </a:lnTo>
                          <a:lnTo>
                            <a:pt x="1265" y="281"/>
                          </a:lnTo>
                          <a:lnTo>
                            <a:pt x="1263" y="283"/>
                          </a:lnTo>
                          <a:lnTo>
                            <a:pt x="1266" y="284"/>
                          </a:lnTo>
                          <a:lnTo>
                            <a:pt x="1260" y="287"/>
                          </a:lnTo>
                          <a:lnTo>
                            <a:pt x="1269" y="285"/>
                          </a:lnTo>
                          <a:lnTo>
                            <a:pt x="1270" y="293"/>
                          </a:lnTo>
                          <a:lnTo>
                            <a:pt x="1258" y="295"/>
                          </a:lnTo>
                          <a:lnTo>
                            <a:pt x="1268" y="298"/>
                          </a:lnTo>
                          <a:lnTo>
                            <a:pt x="1269" y="299"/>
                          </a:lnTo>
                          <a:lnTo>
                            <a:pt x="1264" y="301"/>
                          </a:lnTo>
                          <a:lnTo>
                            <a:pt x="1273" y="304"/>
                          </a:lnTo>
                          <a:lnTo>
                            <a:pt x="1265" y="311"/>
                          </a:lnTo>
                          <a:lnTo>
                            <a:pt x="1262" y="311"/>
                          </a:lnTo>
                          <a:lnTo>
                            <a:pt x="1264" y="314"/>
                          </a:lnTo>
                          <a:lnTo>
                            <a:pt x="1253" y="312"/>
                          </a:lnTo>
                          <a:lnTo>
                            <a:pt x="1259" y="314"/>
                          </a:lnTo>
                          <a:lnTo>
                            <a:pt x="1254" y="314"/>
                          </a:lnTo>
                          <a:lnTo>
                            <a:pt x="1263" y="316"/>
                          </a:lnTo>
                          <a:lnTo>
                            <a:pt x="1254" y="319"/>
                          </a:lnTo>
                          <a:lnTo>
                            <a:pt x="1261" y="322"/>
                          </a:lnTo>
                          <a:lnTo>
                            <a:pt x="1254" y="322"/>
                          </a:lnTo>
                          <a:lnTo>
                            <a:pt x="1265" y="323"/>
                          </a:lnTo>
                          <a:lnTo>
                            <a:pt x="1263" y="326"/>
                          </a:lnTo>
                          <a:lnTo>
                            <a:pt x="1266" y="327"/>
                          </a:lnTo>
                          <a:lnTo>
                            <a:pt x="1261" y="327"/>
                          </a:lnTo>
                          <a:lnTo>
                            <a:pt x="1273" y="332"/>
                          </a:lnTo>
                          <a:lnTo>
                            <a:pt x="1270" y="334"/>
                          </a:lnTo>
                          <a:lnTo>
                            <a:pt x="1274" y="332"/>
                          </a:lnTo>
                          <a:lnTo>
                            <a:pt x="1272" y="337"/>
                          </a:lnTo>
                          <a:lnTo>
                            <a:pt x="1276" y="333"/>
                          </a:lnTo>
                          <a:lnTo>
                            <a:pt x="1280" y="333"/>
                          </a:lnTo>
                          <a:lnTo>
                            <a:pt x="1274" y="337"/>
                          </a:lnTo>
                          <a:lnTo>
                            <a:pt x="1277" y="337"/>
                          </a:lnTo>
                          <a:lnTo>
                            <a:pt x="1273" y="342"/>
                          </a:lnTo>
                          <a:lnTo>
                            <a:pt x="1279" y="341"/>
                          </a:lnTo>
                          <a:lnTo>
                            <a:pt x="1266" y="350"/>
                          </a:lnTo>
                          <a:lnTo>
                            <a:pt x="1277" y="344"/>
                          </a:lnTo>
                          <a:lnTo>
                            <a:pt x="1279" y="344"/>
                          </a:lnTo>
                          <a:lnTo>
                            <a:pt x="1273" y="350"/>
                          </a:lnTo>
                          <a:lnTo>
                            <a:pt x="1285" y="343"/>
                          </a:lnTo>
                          <a:lnTo>
                            <a:pt x="1284" y="345"/>
                          </a:lnTo>
                          <a:lnTo>
                            <a:pt x="1280" y="347"/>
                          </a:lnTo>
                          <a:lnTo>
                            <a:pt x="1289" y="347"/>
                          </a:lnTo>
                          <a:lnTo>
                            <a:pt x="1277" y="356"/>
                          </a:lnTo>
                          <a:lnTo>
                            <a:pt x="1294" y="345"/>
                          </a:lnTo>
                          <a:lnTo>
                            <a:pt x="1289" y="351"/>
                          </a:lnTo>
                          <a:lnTo>
                            <a:pt x="1296" y="346"/>
                          </a:lnTo>
                          <a:lnTo>
                            <a:pt x="1295" y="353"/>
                          </a:lnTo>
                          <a:lnTo>
                            <a:pt x="1311" y="356"/>
                          </a:lnTo>
                          <a:lnTo>
                            <a:pt x="1320" y="357"/>
                          </a:lnTo>
                          <a:lnTo>
                            <a:pt x="1318" y="361"/>
                          </a:lnTo>
                          <a:lnTo>
                            <a:pt x="1313" y="362"/>
                          </a:lnTo>
                          <a:lnTo>
                            <a:pt x="1316" y="363"/>
                          </a:lnTo>
                          <a:lnTo>
                            <a:pt x="1277" y="371"/>
                          </a:lnTo>
                          <a:lnTo>
                            <a:pt x="1297" y="368"/>
                          </a:lnTo>
                          <a:lnTo>
                            <a:pt x="1266" y="377"/>
                          </a:lnTo>
                          <a:lnTo>
                            <a:pt x="1263" y="383"/>
                          </a:lnTo>
                          <a:lnTo>
                            <a:pt x="1252" y="378"/>
                          </a:lnTo>
                          <a:lnTo>
                            <a:pt x="1263" y="383"/>
                          </a:lnTo>
                          <a:lnTo>
                            <a:pt x="1258" y="386"/>
                          </a:lnTo>
                          <a:lnTo>
                            <a:pt x="1261" y="388"/>
                          </a:lnTo>
                          <a:lnTo>
                            <a:pt x="1269" y="384"/>
                          </a:lnTo>
                          <a:lnTo>
                            <a:pt x="1268" y="383"/>
                          </a:lnTo>
                          <a:lnTo>
                            <a:pt x="1283" y="379"/>
                          </a:lnTo>
                          <a:lnTo>
                            <a:pt x="1289" y="374"/>
                          </a:lnTo>
                          <a:lnTo>
                            <a:pt x="1309" y="371"/>
                          </a:lnTo>
                          <a:lnTo>
                            <a:pt x="1300" y="367"/>
                          </a:lnTo>
                          <a:lnTo>
                            <a:pt x="1315" y="368"/>
                          </a:lnTo>
                          <a:lnTo>
                            <a:pt x="1318" y="376"/>
                          </a:lnTo>
                          <a:lnTo>
                            <a:pt x="1309" y="381"/>
                          </a:lnTo>
                          <a:lnTo>
                            <a:pt x="1313" y="382"/>
                          </a:lnTo>
                          <a:lnTo>
                            <a:pt x="1311" y="384"/>
                          </a:lnTo>
                          <a:lnTo>
                            <a:pt x="1318" y="378"/>
                          </a:lnTo>
                          <a:lnTo>
                            <a:pt x="1328" y="377"/>
                          </a:lnTo>
                          <a:lnTo>
                            <a:pt x="1325" y="379"/>
                          </a:lnTo>
                          <a:lnTo>
                            <a:pt x="1335" y="382"/>
                          </a:lnTo>
                          <a:lnTo>
                            <a:pt x="1331" y="382"/>
                          </a:lnTo>
                          <a:lnTo>
                            <a:pt x="1337" y="386"/>
                          </a:lnTo>
                          <a:lnTo>
                            <a:pt x="1336" y="392"/>
                          </a:lnTo>
                          <a:lnTo>
                            <a:pt x="1328" y="394"/>
                          </a:lnTo>
                          <a:lnTo>
                            <a:pt x="1333" y="396"/>
                          </a:lnTo>
                          <a:lnTo>
                            <a:pt x="1328" y="399"/>
                          </a:lnTo>
                          <a:lnTo>
                            <a:pt x="1332" y="403"/>
                          </a:lnTo>
                          <a:lnTo>
                            <a:pt x="1320" y="403"/>
                          </a:lnTo>
                          <a:lnTo>
                            <a:pt x="1333" y="407"/>
                          </a:lnTo>
                          <a:lnTo>
                            <a:pt x="1323" y="407"/>
                          </a:lnTo>
                          <a:lnTo>
                            <a:pt x="1331" y="410"/>
                          </a:lnTo>
                          <a:lnTo>
                            <a:pt x="1330" y="415"/>
                          </a:lnTo>
                          <a:lnTo>
                            <a:pt x="1302" y="429"/>
                          </a:lnTo>
                          <a:lnTo>
                            <a:pt x="1289" y="428"/>
                          </a:lnTo>
                          <a:lnTo>
                            <a:pt x="1272" y="432"/>
                          </a:lnTo>
                          <a:lnTo>
                            <a:pt x="1271" y="436"/>
                          </a:lnTo>
                          <a:lnTo>
                            <a:pt x="1263" y="438"/>
                          </a:lnTo>
                          <a:lnTo>
                            <a:pt x="1261" y="445"/>
                          </a:lnTo>
                          <a:lnTo>
                            <a:pt x="1240" y="456"/>
                          </a:lnTo>
                          <a:lnTo>
                            <a:pt x="1208" y="459"/>
                          </a:lnTo>
                          <a:lnTo>
                            <a:pt x="1211" y="457"/>
                          </a:lnTo>
                          <a:lnTo>
                            <a:pt x="1197" y="455"/>
                          </a:lnTo>
                          <a:lnTo>
                            <a:pt x="1125" y="456"/>
                          </a:lnTo>
                          <a:lnTo>
                            <a:pt x="1109" y="466"/>
                          </a:lnTo>
                          <a:lnTo>
                            <a:pt x="1100" y="477"/>
                          </a:lnTo>
                          <a:lnTo>
                            <a:pt x="1076" y="482"/>
                          </a:lnTo>
                          <a:lnTo>
                            <a:pt x="1049" y="503"/>
                          </a:lnTo>
                          <a:lnTo>
                            <a:pt x="1028" y="496"/>
                          </a:lnTo>
                          <a:lnTo>
                            <a:pt x="1048" y="503"/>
                          </a:lnTo>
                          <a:lnTo>
                            <a:pt x="1034" y="518"/>
                          </a:lnTo>
                          <a:lnTo>
                            <a:pt x="1008" y="534"/>
                          </a:lnTo>
                          <a:lnTo>
                            <a:pt x="1025" y="529"/>
                          </a:lnTo>
                          <a:lnTo>
                            <a:pt x="1053" y="507"/>
                          </a:lnTo>
                          <a:lnTo>
                            <a:pt x="1080" y="492"/>
                          </a:lnTo>
                          <a:lnTo>
                            <a:pt x="1118" y="479"/>
                          </a:lnTo>
                          <a:lnTo>
                            <a:pt x="1142" y="479"/>
                          </a:lnTo>
                          <a:lnTo>
                            <a:pt x="1153" y="487"/>
                          </a:lnTo>
                          <a:lnTo>
                            <a:pt x="1153" y="489"/>
                          </a:lnTo>
                          <a:lnTo>
                            <a:pt x="1148" y="487"/>
                          </a:lnTo>
                          <a:lnTo>
                            <a:pt x="1152" y="492"/>
                          </a:lnTo>
                          <a:lnTo>
                            <a:pt x="1148" y="497"/>
                          </a:lnTo>
                          <a:lnTo>
                            <a:pt x="1127" y="507"/>
                          </a:lnTo>
                          <a:lnTo>
                            <a:pt x="1118" y="502"/>
                          </a:lnTo>
                          <a:lnTo>
                            <a:pt x="1099" y="507"/>
                          </a:lnTo>
                          <a:lnTo>
                            <a:pt x="1109" y="504"/>
                          </a:lnTo>
                          <a:lnTo>
                            <a:pt x="1118" y="509"/>
                          </a:lnTo>
                          <a:lnTo>
                            <a:pt x="1118" y="514"/>
                          </a:lnTo>
                          <a:lnTo>
                            <a:pt x="1135" y="511"/>
                          </a:lnTo>
                          <a:lnTo>
                            <a:pt x="1137" y="512"/>
                          </a:lnTo>
                          <a:lnTo>
                            <a:pt x="1129" y="521"/>
                          </a:lnTo>
                          <a:lnTo>
                            <a:pt x="1119" y="526"/>
                          </a:lnTo>
                          <a:lnTo>
                            <a:pt x="1129" y="528"/>
                          </a:lnTo>
                          <a:lnTo>
                            <a:pt x="1126" y="532"/>
                          </a:lnTo>
                          <a:lnTo>
                            <a:pt x="1129" y="546"/>
                          </a:lnTo>
                          <a:lnTo>
                            <a:pt x="1140" y="549"/>
                          </a:lnTo>
                          <a:lnTo>
                            <a:pt x="1135" y="551"/>
                          </a:lnTo>
                          <a:lnTo>
                            <a:pt x="1141" y="556"/>
                          </a:lnTo>
                          <a:lnTo>
                            <a:pt x="1159" y="557"/>
                          </a:lnTo>
                          <a:lnTo>
                            <a:pt x="1161" y="561"/>
                          </a:lnTo>
                          <a:lnTo>
                            <a:pt x="1173" y="554"/>
                          </a:lnTo>
                          <a:lnTo>
                            <a:pt x="1172" y="559"/>
                          </a:lnTo>
                          <a:lnTo>
                            <a:pt x="1180" y="559"/>
                          </a:lnTo>
                          <a:lnTo>
                            <a:pt x="1183" y="563"/>
                          </a:lnTo>
                          <a:lnTo>
                            <a:pt x="1180" y="565"/>
                          </a:lnTo>
                          <a:lnTo>
                            <a:pt x="1187" y="567"/>
                          </a:lnTo>
                          <a:lnTo>
                            <a:pt x="1184" y="570"/>
                          </a:lnTo>
                          <a:lnTo>
                            <a:pt x="1137" y="584"/>
                          </a:lnTo>
                          <a:lnTo>
                            <a:pt x="1133" y="581"/>
                          </a:lnTo>
                          <a:lnTo>
                            <a:pt x="1135" y="586"/>
                          </a:lnTo>
                          <a:lnTo>
                            <a:pt x="1131" y="587"/>
                          </a:lnTo>
                          <a:lnTo>
                            <a:pt x="1127" y="585"/>
                          </a:lnTo>
                          <a:lnTo>
                            <a:pt x="1128" y="582"/>
                          </a:lnTo>
                          <a:lnTo>
                            <a:pt x="1123" y="586"/>
                          </a:lnTo>
                          <a:lnTo>
                            <a:pt x="1120" y="585"/>
                          </a:lnTo>
                          <a:lnTo>
                            <a:pt x="1119" y="591"/>
                          </a:lnTo>
                          <a:lnTo>
                            <a:pt x="1090" y="609"/>
                          </a:lnTo>
                          <a:lnTo>
                            <a:pt x="1080" y="601"/>
                          </a:lnTo>
                          <a:lnTo>
                            <a:pt x="1085" y="590"/>
                          </a:lnTo>
                          <a:lnTo>
                            <a:pt x="1091" y="584"/>
                          </a:lnTo>
                          <a:lnTo>
                            <a:pt x="1084" y="587"/>
                          </a:lnTo>
                          <a:lnTo>
                            <a:pt x="1122" y="567"/>
                          </a:lnTo>
                          <a:lnTo>
                            <a:pt x="1126" y="575"/>
                          </a:lnTo>
                          <a:lnTo>
                            <a:pt x="1127" y="570"/>
                          </a:lnTo>
                          <a:lnTo>
                            <a:pt x="1143" y="566"/>
                          </a:lnTo>
                          <a:lnTo>
                            <a:pt x="1113" y="567"/>
                          </a:lnTo>
                          <a:lnTo>
                            <a:pt x="1130" y="556"/>
                          </a:lnTo>
                          <a:lnTo>
                            <a:pt x="1126" y="557"/>
                          </a:lnTo>
                          <a:lnTo>
                            <a:pt x="1122" y="550"/>
                          </a:lnTo>
                          <a:lnTo>
                            <a:pt x="1125" y="555"/>
                          </a:lnTo>
                          <a:lnTo>
                            <a:pt x="1119" y="561"/>
                          </a:lnTo>
                          <a:lnTo>
                            <a:pt x="1096" y="570"/>
                          </a:lnTo>
                          <a:lnTo>
                            <a:pt x="1092" y="567"/>
                          </a:lnTo>
                          <a:lnTo>
                            <a:pt x="1096" y="564"/>
                          </a:lnTo>
                          <a:lnTo>
                            <a:pt x="1091" y="567"/>
                          </a:lnTo>
                          <a:lnTo>
                            <a:pt x="1090" y="570"/>
                          </a:lnTo>
                          <a:lnTo>
                            <a:pt x="1085" y="573"/>
                          </a:lnTo>
                          <a:lnTo>
                            <a:pt x="1071" y="571"/>
                          </a:lnTo>
                          <a:lnTo>
                            <a:pt x="1067" y="568"/>
                          </a:lnTo>
                          <a:lnTo>
                            <a:pt x="1070" y="561"/>
                          </a:lnTo>
                          <a:lnTo>
                            <a:pt x="1065" y="559"/>
                          </a:lnTo>
                          <a:lnTo>
                            <a:pt x="1075" y="528"/>
                          </a:lnTo>
                          <a:lnTo>
                            <a:pt x="1068" y="521"/>
                          </a:lnTo>
                          <a:lnTo>
                            <a:pt x="1056" y="524"/>
                          </a:lnTo>
                          <a:lnTo>
                            <a:pt x="1051" y="519"/>
                          </a:lnTo>
                          <a:lnTo>
                            <a:pt x="1031" y="535"/>
                          </a:lnTo>
                          <a:lnTo>
                            <a:pt x="1023" y="547"/>
                          </a:lnTo>
                          <a:lnTo>
                            <a:pt x="1020" y="554"/>
                          </a:lnTo>
                          <a:lnTo>
                            <a:pt x="1004" y="568"/>
                          </a:lnTo>
                          <a:lnTo>
                            <a:pt x="996" y="567"/>
                          </a:lnTo>
                          <a:lnTo>
                            <a:pt x="990" y="574"/>
                          </a:lnTo>
                          <a:lnTo>
                            <a:pt x="926" y="575"/>
                          </a:lnTo>
                          <a:lnTo>
                            <a:pt x="892" y="595"/>
                          </a:lnTo>
                          <a:lnTo>
                            <a:pt x="881" y="606"/>
                          </a:lnTo>
                          <a:lnTo>
                            <a:pt x="845" y="606"/>
                          </a:lnTo>
                          <a:lnTo>
                            <a:pt x="835" y="609"/>
                          </a:lnTo>
                          <a:lnTo>
                            <a:pt x="834" y="625"/>
                          </a:lnTo>
                          <a:lnTo>
                            <a:pt x="754" y="650"/>
                          </a:lnTo>
                          <a:lnTo>
                            <a:pt x="749" y="643"/>
                          </a:lnTo>
                          <a:lnTo>
                            <a:pt x="752" y="636"/>
                          </a:lnTo>
                          <a:lnTo>
                            <a:pt x="766" y="629"/>
                          </a:lnTo>
                          <a:lnTo>
                            <a:pt x="782" y="607"/>
                          </a:lnTo>
                          <a:lnTo>
                            <a:pt x="790" y="566"/>
                          </a:lnTo>
                          <a:lnTo>
                            <a:pt x="775" y="555"/>
                          </a:lnTo>
                          <a:lnTo>
                            <a:pt x="780" y="552"/>
                          </a:lnTo>
                          <a:lnTo>
                            <a:pt x="778" y="549"/>
                          </a:lnTo>
                          <a:lnTo>
                            <a:pt x="771" y="550"/>
                          </a:lnTo>
                          <a:lnTo>
                            <a:pt x="772" y="540"/>
                          </a:lnTo>
                          <a:lnTo>
                            <a:pt x="763" y="541"/>
                          </a:lnTo>
                          <a:lnTo>
                            <a:pt x="762" y="531"/>
                          </a:lnTo>
                          <a:lnTo>
                            <a:pt x="713" y="499"/>
                          </a:lnTo>
                          <a:lnTo>
                            <a:pt x="691" y="507"/>
                          </a:lnTo>
                          <a:lnTo>
                            <a:pt x="668" y="504"/>
                          </a:lnTo>
                          <a:lnTo>
                            <a:pt x="667" y="501"/>
                          </a:lnTo>
                          <a:lnTo>
                            <a:pt x="655" y="505"/>
                          </a:lnTo>
                          <a:lnTo>
                            <a:pt x="647" y="499"/>
                          </a:lnTo>
                          <a:lnTo>
                            <a:pt x="640" y="501"/>
                          </a:lnTo>
                          <a:lnTo>
                            <a:pt x="634" y="492"/>
                          </a:lnTo>
                          <a:lnTo>
                            <a:pt x="618" y="494"/>
                          </a:lnTo>
                          <a:lnTo>
                            <a:pt x="605" y="490"/>
                          </a:lnTo>
                          <a:lnTo>
                            <a:pt x="608" y="477"/>
                          </a:lnTo>
                          <a:lnTo>
                            <a:pt x="603" y="476"/>
                          </a:lnTo>
                          <a:lnTo>
                            <a:pt x="598" y="483"/>
                          </a:lnTo>
                          <a:lnTo>
                            <a:pt x="259" y="483"/>
                          </a:lnTo>
                          <a:lnTo>
                            <a:pt x="102" y="483"/>
                          </a:lnTo>
                          <a:lnTo>
                            <a:pt x="97" y="483"/>
                          </a:lnTo>
                          <a:lnTo>
                            <a:pt x="96" y="483"/>
                          </a:lnTo>
                          <a:lnTo>
                            <a:pt x="97" y="478"/>
                          </a:lnTo>
                          <a:lnTo>
                            <a:pt x="104" y="477"/>
                          </a:lnTo>
                          <a:lnTo>
                            <a:pt x="107" y="473"/>
                          </a:lnTo>
                          <a:lnTo>
                            <a:pt x="98" y="476"/>
                          </a:lnTo>
                          <a:lnTo>
                            <a:pt x="105" y="468"/>
                          </a:lnTo>
                          <a:lnTo>
                            <a:pt x="94" y="475"/>
                          </a:lnTo>
                          <a:lnTo>
                            <a:pt x="88" y="469"/>
                          </a:lnTo>
                          <a:lnTo>
                            <a:pt x="92" y="467"/>
                          </a:lnTo>
                          <a:lnTo>
                            <a:pt x="92" y="472"/>
                          </a:lnTo>
                          <a:lnTo>
                            <a:pt x="98" y="468"/>
                          </a:lnTo>
                          <a:lnTo>
                            <a:pt x="93" y="469"/>
                          </a:lnTo>
                          <a:lnTo>
                            <a:pt x="93" y="466"/>
                          </a:lnTo>
                          <a:lnTo>
                            <a:pt x="98" y="459"/>
                          </a:lnTo>
                          <a:lnTo>
                            <a:pt x="95" y="461"/>
                          </a:lnTo>
                          <a:lnTo>
                            <a:pt x="94" y="465"/>
                          </a:lnTo>
                          <a:lnTo>
                            <a:pt x="93" y="463"/>
                          </a:lnTo>
                          <a:lnTo>
                            <a:pt x="84" y="467"/>
                          </a:lnTo>
                          <a:lnTo>
                            <a:pt x="82" y="460"/>
                          </a:lnTo>
                          <a:lnTo>
                            <a:pt x="82" y="461"/>
                          </a:lnTo>
                          <a:lnTo>
                            <a:pt x="88" y="456"/>
                          </a:lnTo>
                          <a:lnTo>
                            <a:pt x="87" y="453"/>
                          </a:lnTo>
                          <a:lnTo>
                            <a:pt x="96" y="450"/>
                          </a:lnTo>
                          <a:lnTo>
                            <a:pt x="81" y="453"/>
                          </a:lnTo>
                          <a:lnTo>
                            <a:pt x="95" y="440"/>
                          </a:lnTo>
                          <a:lnTo>
                            <a:pt x="81" y="451"/>
                          </a:lnTo>
                          <a:lnTo>
                            <a:pt x="75" y="450"/>
                          </a:lnTo>
                          <a:lnTo>
                            <a:pt x="81" y="445"/>
                          </a:lnTo>
                          <a:lnTo>
                            <a:pt x="72" y="451"/>
                          </a:lnTo>
                          <a:lnTo>
                            <a:pt x="63" y="449"/>
                          </a:lnTo>
                          <a:lnTo>
                            <a:pt x="64" y="447"/>
                          </a:lnTo>
                          <a:lnTo>
                            <a:pt x="75" y="446"/>
                          </a:lnTo>
                          <a:lnTo>
                            <a:pt x="78" y="445"/>
                          </a:lnTo>
                          <a:lnTo>
                            <a:pt x="83" y="440"/>
                          </a:lnTo>
                          <a:lnTo>
                            <a:pt x="84" y="437"/>
                          </a:lnTo>
                          <a:lnTo>
                            <a:pt x="74" y="445"/>
                          </a:lnTo>
                          <a:lnTo>
                            <a:pt x="74" y="446"/>
                          </a:lnTo>
                          <a:lnTo>
                            <a:pt x="74" y="445"/>
                          </a:lnTo>
                          <a:lnTo>
                            <a:pt x="70" y="442"/>
                          </a:lnTo>
                          <a:lnTo>
                            <a:pt x="64" y="442"/>
                          </a:lnTo>
                          <a:lnTo>
                            <a:pt x="72" y="440"/>
                          </a:lnTo>
                          <a:lnTo>
                            <a:pt x="53" y="440"/>
                          </a:lnTo>
                          <a:lnTo>
                            <a:pt x="54" y="442"/>
                          </a:lnTo>
                          <a:lnTo>
                            <a:pt x="49" y="438"/>
                          </a:lnTo>
                          <a:lnTo>
                            <a:pt x="56" y="438"/>
                          </a:lnTo>
                          <a:lnTo>
                            <a:pt x="66" y="435"/>
                          </a:lnTo>
                          <a:lnTo>
                            <a:pt x="55" y="437"/>
                          </a:lnTo>
                          <a:lnTo>
                            <a:pt x="54" y="437"/>
                          </a:lnTo>
                          <a:lnTo>
                            <a:pt x="46" y="435"/>
                          </a:lnTo>
                          <a:lnTo>
                            <a:pt x="61" y="431"/>
                          </a:lnTo>
                          <a:lnTo>
                            <a:pt x="50" y="431"/>
                          </a:lnTo>
                          <a:lnTo>
                            <a:pt x="59" y="425"/>
                          </a:lnTo>
                          <a:lnTo>
                            <a:pt x="74" y="424"/>
                          </a:lnTo>
                          <a:lnTo>
                            <a:pt x="75" y="424"/>
                          </a:lnTo>
                          <a:lnTo>
                            <a:pt x="76" y="421"/>
                          </a:lnTo>
                          <a:lnTo>
                            <a:pt x="74" y="424"/>
                          </a:lnTo>
                          <a:lnTo>
                            <a:pt x="72" y="424"/>
                          </a:lnTo>
                          <a:lnTo>
                            <a:pt x="62" y="424"/>
                          </a:lnTo>
                          <a:lnTo>
                            <a:pt x="66" y="419"/>
                          </a:lnTo>
                          <a:lnTo>
                            <a:pt x="54" y="428"/>
                          </a:lnTo>
                          <a:lnTo>
                            <a:pt x="53" y="424"/>
                          </a:lnTo>
                          <a:lnTo>
                            <a:pt x="57" y="418"/>
                          </a:lnTo>
                          <a:lnTo>
                            <a:pt x="76" y="409"/>
                          </a:lnTo>
                          <a:lnTo>
                            <a:pt x="80" y="417"/>
                          </a:lnTo>
                          <a:lnTo>
                            <a:pt x="81" y="409"/>
                          </a:lnTo>
                          <a:lnTo>
                            <a:pt x="85" y="408"/>
                          </a:lnTo>
                          <a:lnTo>
                            <a:pt x="78" y="406"/>
                          </a:lnTo>
                          <a:lnTo>
                            <a:pt x="88" y="400"/>
                          </a:lnTo>
                          <a:lnTo>
                            <a:pt x="90" y="398"/>
                          </a:lnTo>
                          <a:lnTo>
                            <a:pt x="68" y="409"/>
                          </a:lnTo>
                          <a:lnTo>
                            <a:pt x="63" y="411"/>
                          </a:lnTo>
                          <a:lnTo>
                            <a:pt x="67" y="405"/>
                          </a:lnTo>
                          <a:lnTo>
                            <a:pt x="63" y="409"/>
                          </a:lnTo>
                          <a:lnTo>
                            <a:pt x="63" y="406"/>
                          </a:lnTo>
                          <a:lnTo>
                            <a:pt x="68" y="404"/>
                          </a:lnTo>
                          <a:lnTo>
                            <a:pt x="55" y="410"/>
                          </a:lnTo>
                          <a:lnTo>
                            <a:pt x="61" y="406"/>
                          </a:lnTo>
                          <a:lnTo>
                            <a:pt x="70" y="397"/>
                          </a:lnTo>
                          <a:lnTo>
                            <a:pt x="63" y="398"/>
                          </a:lnTo>
                          <a:lnTo>
                            <a:pt x="67" y="392"/>
                          </a:lnTo>
                          <a:lnTo>
                            <a:pt x="64" y="388"/>
                          </a:lnTo>
                          <a:lnTo>
                            <a:pt x="67" y="382"/>
                          </a:lnTo>
                          <a:lnTo>
                            <a:pt x="72" y="385"/>
                          </a:lnTo>
                          <a:lnTo>
                            <a:pt x="80" y="384"/>
                          </a:lnTo>
                          <a:lnTo>
                            <a:pt x="81" y="389"/>
                          </a:lnTo>
                          <a:lnTo>
                            <a:pt x="81" y="384"/>
                          </a:lnTo>
                          <a:lnTo>
                            <a:pt x="71" y="381"/>
                          </a:lnTo>
                          <a:lnTo>
                            <a:pt x="75" y="376"/>
                          </a:lnTo>
                          <a:lnTo>
                            <a:pt x="81" y="376"/>
                          </a:lnTo>
                          <a:lnTo>
                            <a:pt x="78" y="374"/>
                          </a:lnTo>
                          <a:lnTo>
                            <a:pt x="82" y="372"/>
                          </a:lnTo>
                          <a:lnTo>
                            <a:pt x="64" y="379"/>
                          </a:lnTo>
                          <a:lnTo>
                            <a:pt x="59" y="386"/>
                          </a:lnTo>
                          <a:lnTo>
                            <a:pt x="54" y="373"/>
                          </a:lnTo>
                          <a:lnTo>
                            <a:pt x="60" y="368"/>
                          </a:lnTo>
                          <a:lnTo>
                            <a:pt x="71" y="367"/>
                          </a:lnTo>
                          <a:lnTo>
                            <a:pt x="59" y="368"/>
                          </a:lnTo>
                          <a:lnTo>
                            <a:pt x="55" y="364"/>
                          </a:lnTo>
                          <a:lnTo>
                            <a:pt x="62" y="358"/>
                          </a:lnTo>
                          <a:lnTo>
                            <a:pt x="64" y="365"/>
                          </a:lnTo>
                          <a:lnTo>
                            <a:pt x="63" y="357"/>
                          </a:lnTo>
                          <a:lnTo>
                            <a:pt x="70" y="358"/>
                          </a:lnTo>
                          <a:lnTo>
                            <a:pt x="67" y="356"/>
                          </a:lnTo>
                          <a:lnTo>
                            <a:pt x="71" y="353"/>
                          </a:lnTo>
                          <a:lnTo>
                            <a:pt x="82" y="350"/>
                          </a:lnTo>
                          <a:lnTo>
                            <a:pt x="77" y="348"/>
                          </a:lnTo>
                          <a:lnTo>
                            <a:pt x="94" y="340"/>
                          </a:lnTo>
                          <a:lnTo>
                            <a:pt x="90" y="337"/>
                          </a:lnTo>
                          <a:lnTo>
                            <a:pt x="84" y="344"/>
                          </a:lnTo>
                          <a:lnTo>
                            <a:pt x="74" y="350"/>
                          </a:lnTo>
                          <a:lnTo>
                            <a:pt x="82" y="344"/>
                          </a:lnTo>
                          <a:lnTo>
                            <a:pt x="87" y="334"/>
                          </a:lnTo>
                          <a:lnTo>
                            <a:pt x="93" y="330"/>
                          </a:lnTo>
                        </a:path>
                      </a:pathLst>
                    </a:custGeom>
                    <a:noFill/>
                    <a:ln w="4826">
                      <a:solidFill>
                        <a:srgbClr val="6E6E6E"/>
                      </a:solidFill>
                      <a:prstDash val="solid"/>
                      <a:round/>
                      <a:headEnd/>
                      <a:tailEnd/>
                    </a:ln>
                  </p:spPr>
                  <p:txBody>
                    <a:bodyPr/>
                    <a:lstStyle/>
                    <a:p>
                      <a:endParaRPr lang="en-US" dirty="0"/>
                    </a:p>
                  </p:txBody>
                </p:sp>
                <p:sp>
                  <p:nvSpPr>
                    <p:cNvPr id="239" name="Freeform 238"/>
                    <p:cNvSpPr>
                      <a:spLocks/>
                    </p:cNvSpPr>
                    <p:nvPr/>
                  </p:nvSpPr>
                  <p:spPr bwMode="auto">
                    <a:xfrm>
                      <a:off x="6302375" y="1380947"/>
                      <a:ext cx="141288" cy="92075"/>
                    </a:xfrm>
                    <a:custGeom>
                      <a:avLst/>
                      <a:gdLst>
                        <a:gd name="T0" fmla="*/ 2147483647 w 163"/>
                        <a:gd name="T1" fmla="*/ 2147483647 h 107"/>
                        <a:gd name="T2" fmla="*/ 2147483647 w 163"/>
                        <a:gd name="T3" fmla="*/ 2147483647 h 107"/>
                        <a:gd name="T4" fmla="*/ 2147483647 w 163"/>
                        <a:gd name="T5" fmla="*/ 2147483647 h 107"/>
                        <a:gd name="T6" fmla="*/ 2147483647 w 163"/>
                        <a:gd name="T7" fmla="*/ 2147483647 h 107"/>
                        <a:gd name="T8" fmla="*/ 2147483647 w 163"/>
                        <a:gd name="T9" fmla="*/ 2147483647 h 107"/>
                        <a:gd name="T10" fmla="*/ 2147483647 w 163"/>
                        <a:gd name="T11" fmla="*/ 2147483647 h 107"/>
                        <a:gd name="T12" fmla="*/ 2147483647 w 163"/>
                        <a:gd name="T13" fmla="*/ 2147483647 h 107"/>
                        <a:gd name="T14" fmla="*/ 2147483647 w 163"/>
                        <a:gd name="T15" fmla="*/ 2147483647 h 107"/>
                        <a:gd name="T16" fmla="*/ 2147483647 w 163"/>
                        <a:gd name="T17" fmla="*/ 2147483647 h 107"/>
                        <a:gd name="T18" fmla="*/ 2147483647 w 163"/>
                        <a:gd name="T19" fmla="*/ 2147483647 h 107"/>
                        <a:gd name="T20" fmla="*/ 2147483647 w 163"/>
                        <a:gd name="T21" fmla="*/ 2147483647 h 107"/>
                        <a:gd name="T22" fmla="*/ 2147483647 w 163"/>
                        <a:gd name="T23" fmla="*/ 2147483647 h 107"/>
                        <a:gd name="T24" fmla="*/ 2147483647 w 163"/>
                        <a:gd name="T25" fmla="*/ 2147483647 h 107"/>
                        <a:gd name="T26" fmla="*/ 2147483647 w 163"/>
                        <a:gd name="T27" fmla="*/ 2147483647 h 107"/>
                        <a:gd name="T28" fmla="*/ 2147483647 w 163"/>
                        <a:gd name="T29" fmla="*/ 2147483647 h 107"/>
                        <a:gd name="T30" fmla="*/ 2147483647 w 163"/>
                        <a:gd name="T31" fmla="*/ 2147483647 h 107"/>
                        <a:gd name="T32" fmla="*/ 2147483647 w 163"/>
                        <a:gd name="T33" fmla="*/ 2147483647 h 107"/>
                        <a:gd name="T34" fmla="*/ 0 w 163"/>
                        <a:gd name="T35" fmla="*/ 2147483647 h 107"/>
                        <a:gd name="T36" fmla="*/ 2147483647 w 163"/>
                        <a:gd name="T37" fmla="*/ 2147483647 h 107"/>
                        <a:gd name="T38" fmla="*/ 0 w 163"/>
                        <a:gd name="T39" fmla="*/ 2147483647 h 107"/>
                        <a:gd name="T40" fmla="*/ 2147483647 w 163"/>
                        <a:gd name="T41" fmla="*/ 2147483647 h 107"/>
                        <a:gd name="T42" fmla="*/ 2147483647 w 163"/>
                        <a:gd name="T43" fmla="*/ 2147483647 h 107"/>
                        <a:gd name="T44" fmla="*/ 2147483647 w 163"/>
                        <a:gd name="T45" fmla="*/ 2147483647 h 107"/>
                        <a:gd name="T46" fmla="*/ 2147483647 w 163"/>
                        <a:gd name="T47" fmla="*/ 2147483647 h 107"/>
                        <a:gd name="T48" fmla="*/ 2147483647 w 163"/>
                        <a:gd name="T49" fmla="*/ 2147483647 h 107"/>
                        <a:gd name="T50" fmla="*/ 2147483647 w 163"/>
                        <a:gd name="T51" fmla="*/ 2147483647 h 107"/>
                        <a:gd name="T52" fmla="*/ 2147483647 w 163"/>
                        <a:gd name="T53" fmla="*/ 2147483647 h 107"/>
                        <a:gd name="T54" fmla="*/ 2147483647 w 163"/>
                        <a:gd name="T55" fmla="*/ 2147483647 h 107"/>
                        <a:gd name="T56" fmla="*/ 2147483647 w 163"/>
                        <a:gd name="T57" fmla="*/ 2147483647 h 107"/>
                        <a:gd name="T58" fmla="*/ 2147483647 w 163"/>
                        <a:gd name="T59" fmla="*/ 2147483647 h 107"/>
                        <a:gd name="T60" fmla="*/ 2147483647 w 163"/>
                        <a:gd name="T61" fmla="*/ 2147483647 h 107"/>
                        <a:gd name="T62" fmla="*/ 2147483647 w 163"/>
                        <a:gd name="T63" fmla="*/ 2147483647 h 107"/>
                        <a:gd name="T64" fmla="*/ 2147483647 w 163"/>
                        <a:gd name="T65" fmla="*/ 0 h 107"/>
                        <a:gd name="T66" fmla="*/ 2147483647 w 163"/>
                        <a:gd name="T67" fmla="*/ 2147483647 h 107"/>
                        <a:gd name="T68" fmla="*/ 2147483647 w 163"/>
                        <a:gd name="T69" fmla="*/ 2147483647 h 107"/>
                        <a:gd name="T70" fmla="*/ 2147483647 w 163"/>
                        <a:gd name="T71" fmla="*/ 2147483647 h 107"/>
                        <a:gd name="T72" fmla="*/ 2147483647 w 163"/>
                        <a:gd name="T73" fmla="*/ 2147483647 h 107"/>
                        <a:gd name="T74" fmla="*/ 2147483647 w 163"/>
                        <a:gd name="T75" fmla="*/ 2147483647 h 107"/>
                        <a:gd name="T76" fmla="*/ 2147483647 w 163"/>
                        <a:gd name="T77" fmla="*/ 2147483647 h 107"/>
                        <a:gd name="T78" fmla="*/ 2147483647 w 163"/>
                        <a:gd name="T79" fmla="*/ 2147483647 h 107"/>
                        <a:gd name="T80" fmla="*/ 2147483647 w 163"/>
                        <a:gd name="T81" fmla="*/ 2147483647 h 107"/>
                        <a:gd name="T82" fmla="*/ 2147483647 w 163"/>
                        <a:gd name="T83" fmla="*/ 2147483647 h 107"/>
                        <a:gd name="T84" fmla="*/ 2147483647 w 163"/>
                        <a:gd name="T85" fmla="*/ 2147483647 h 107"/>
                        <a:gd name="T86" fmla="*/ 2147483647 w 163"/>
                        <a:gd name="T87" fmla="*/ 2147483647 h 107"/>
                        <a:gd name="T88" fmla="*/ 2147483647 w 163"/>
                        <a:gd name="T89" fmla="*/ 2147483647 h 107"/>
                        <a:gd name="T90" fmla="*/ 2147483647 w 163"/>
                        <a:gd name="T91" fmla="*/ 2147483647 h 107"/>
                        <a:gd name="T92" fmla="*/ 2147483647 w 163"/>
                        <a:gd name="T93" fmla="*/ 2147483647 h 107"/>
                        <a:gd name="T94" fmla="*/ 2147483647 w 163"/>
                        <a:gd name="T95" fmla="*/ 2147483647 h 107"/>
                        <a:gd name="T96" fmla="*/ 2147483647 w 163"/>
                        <a:gd name="T97" fmla="*/ 2147483647 h 107"/>
                        <a:gd name="T98" fmla="*/ 2147483647 w 163"/>
                        <a:gd name="T99" fmla="*/ 2147483647 h 107"/>
                        <a:gd name="T100" fmla="*/ 2147483647 w 163"/>
                        <a:gd name="T101" fmla="*/ 2147483647 h 107"/>
                        <a:gd name="T102" fmla="*/ 2147483647 w 163"/>
                        <a:gd name="T103" fmla="*/ 2147483647 h 107"/>
                        <a:gd name="T104" fmla="*/ 2147483647 w 163"/>
                        <a:gd name="T105" fmla="*/ 2147483647 h 107"/>
                        <a:gd name="T106" fmla="*/ 2147483647 w 163"/>
                        <a:gd name="T107" fmla="*/ 2147483647 h 10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3"/>
                        <a:gd name="T163" fmla="*/ 0 h 107"/>
                        <a:gd name="T164" fmla="*/ 163 w 163"/>
                        <a:gd name="T165" fmla="*/ 107 h 10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3" h="107">
                          <a:moveTo>
                            <a:pt x="152" y="89"/>
                          </a:moveTo>
                          <a:lnTo>
                            <a:pt x="137" y="90"/>
                          </a:lnTo>
                          <a:lnTo>
                            <a:pt x="132" y="100"/>
                          </a:lnTo>
                          <a:lnTo>
                            <a:pt x="133" y="107"/>
                          </a:lnTo>
                          <a:lnTo>
                            <a:pt x="126" y="103"/>
                          </a:lnTo>
                          <a:lnTo>
                            <a:pt x="112" y="105"/>
                          </a:lnTo>
                          <a:lnTo>
                            <a:pt x="106" y="100"/>
                          </a:lnTo>
                          <a:lnTo>
                            <a:pt x="101" y="104"/>
                          </a:lnTo>
                          <a:lnTo>
                            <a:pt x="91" y="99"/>
                          </a:lnTo>
                          <a:lnTo>
                            <a:pt x="84" y="100"/>
                          </a:lnTo>
                          <a:lnTo>
                            <a:pt x="83" y="103"/>
                          </a:lnTo>
                          <a:lnTo>
                            <a:pt x="72" y="96"/>
                          </a:lnTo>
                          <a:lnTo>
                            <a:pt x="36" y="92"/>
                          </a:lnTo>
                          <a:lnTo>
                            <a:pt x="22" y="94"/>
                          </a:lnTo>
                          <a:lnTo>
                            <a:pt x="17" y="100"/>
                          </a:lnTo>
                          <a:lnTo>
                            <a:pt x="10" y="102"/>
                          </a:lnTo>
                          <a:lnTo>
                            <a:pt x="9" y="90"/>
                          </a:lnTo>
                          <a:lnTo>
                            <a:pt x="0" y="85"/>
                          </a:lnTo>
                          <a:lnTo>
                            <a:pt x="12" y="75"/>
                          </a:lnTo>
                          <a:lnTo>
                            <a:pt x="0" y="48"/>
                          </a:lnTo>
                          <a:lnTo>
                            <a:pt x="15" y="49"/>
                          </a:lnTo>
                          <a:lnTo>
                            <a:pt x="33" y="40"/>
                          </a:lnTo>
                          <a:lnTo>
                            <a:pt x="34" y="43"/>
                          </a:lnTo>
                          <a:lnTo>
                            <a:pt x="39" y="43"/>
                          </a:lnTo>
                          <a:lnTo>
                            <a:pt x="36" y="40"/>
                          </a:lnTo>
                          <a:lnTo>
                            <a:pt x="34" y="40"/>
                          </a:lnTo>
                          <a:lnTo>
                            <a:pt x="36" y="28"/>
                          </a:lnTo>
                          <a:lnTo>
                            <a:pt x="52" y="19"/>
                          </a:lnTo>
                          <a:lnTo>
                            <a:pt x="46" y="18"/>
                          </a:lnTo>
                          <a:lnTo>
                            <a:pt x="48" y="10"/>
                          </a:lnTo>
                          <a:lnTo>
                            <a:pt x="53" y="7"/>
                          </a:lnTo>
                          <a:lnTo>
                            <a:pt x="64" y="8"/>
                          </a:lnTo>
                          <a:lnTo>
                            <a:pt x="72" y="0"/>
                          </a:lnTo>
                          <a:lnTo>
                            <a:pt x="83" y="4"/>
                          </a:lnTo>
                          <a:lnTo>
                            <a:pt x="94" y="4"/>
                          </a:lnTo>
                          <a:lnTo>
                            <a:pt x="96" y="10"/>
                          </a:lnTo>
                          <a:lnTo>
                            <a:pt x="108" y="6"/>
                          </a:lnTo>
                          <a:lnTo>
                            <a:pt x="122" y="11"/>
                          </a:lnTo>
                          <a:lnTo>
                            <a:pt x="121" y="18"/>
                          </a:lnTo>
                          <a:lnTo>
                            <a:pt x="125" y="23"/>
                          </a:lnTo>
                          <a:lnTo>
                            <a:pt x="123" y="29"/>
                          </a:lnTo>
                          <a:lnTo>
                            <a:pt x="128" y="32"/>
                          </a:lnTo>
                          <a:lnTo>
                            <a:pt x="134" y="41"/>
                          </a:lnTo>
                          <a:lnTo>
                            <a:pt x="144" y="46"/>
                          </a:lnTo>
                          <a:lnTo>
                            <a:pt x="144" y="51"/>
                          </a:lnTo>
                          <a:lnTo>
                            <a:pt x="156" y="53"/>
                          </a:lnTo>
                          <a:lnTo>
                            <a:pt x="156" y="57"/>
                          </a:lnTo>
                          <a:lnTo>
                            <a:pt x="163" y="59"/>
                          </a:lnTo>
                          <a:lnTo>
                            <a:pt x="155" y="67"/>
                          </a:lnTo>
                          <a:lnTo>
                            <a:pt x="141" y="64"/>
                          </a:lnTo>
                          <a:lnTo>
                            <a:pt x="138" y="69"/>
                          </a:lnTo>
                          <a:lnTo>
                            <a:pt x="145" y="73"/>
                          </a:lnTo>
                          <a:lnTo>
                            <a:pt x="147" y="84"/>
                          </a:lnTo>
                          <a:lnTo>
                            <a:pt x="152" y="89"/>
                          </a:lnTo>
                          <a:close/>
                        </a:path>
                      </a:pathLst>
                    </a:custGeom>
                    <a:noFill/>
                    <a:ln w="4763">
                      <a:solidFill>
                        <a:srgbClr val="6E6E6E"/>
                      </a:solidFill>
                      <a:prstDash val="solid"/>
                      <a:round/>
                      <a:headEnd/>
                      <a:tailEnd/>
                    </a:ln>
                  </p:spPr>
                  <p:txBody>
                    <a:bodyPr/>
                    <a:lstStyle/>
                    <a:p>
                      <a:endParaRPr lang="en-US" dirty="0"/>
                    </a:p>
                  </p:txBody>
                </p:sp>
                <p:sp>
                  <p:nvSpPr>
                    <p:cNvPr id="240" name="Freeform 239"/>
                    <p:cNvSpPr>
                      <a:spLocks noEditPoints="1"/>
                    </p:cNvSpPr>
                    <p:nvPr/>
                  </p:nvSpPr>
                  <p:spPr bwMode="auto">
                    <a:xfrm>
                      <a:off x="5827713" y="1296810"/>
                      <a:ext cx="147637" cy="201612"/>
                    </a:xfrm>
                    <a:custGeom>
                      <a:avLst/>
                      <a:gdLst>
                        <a:gd name="T0" fmla="*/ 2147483647 w 171"/>
                        <a:gd name="T1" fmla="*/ 2147483647 h 235"/>
                        <a:gd name="T2" fmla="*/ 2147483647 w 171"/>
                        <a:gd name="T3" fmla="*/ 2147483647 h 235"/>
                        <a:gd name="T4" fmla="*/ 2147483647 w 171"/>
                        <a:gd name="T5" fmla="*/ 2147483647 h 235"/>
                        <a:gd name="T6" fmla="*/ 2147483647 w 171"/>
                        <a:gd name="T7" fmla="*/ 2147483647 h 235"/>
                        <a:gd name="T8" fmla="*/ 2147483647 w 171"/>
                        <a:gd name="T9" fmla="*/ 2147483647 h 235"/>
                        <a:gd name="T10" fmla="*/ 2147483647 w 171"/>
                        <a:gd name="T11" fmla="*/ 2147483647 h 235"/>
                        <a:gd name="T12" fmla="*/ 2147483647 w 171"/>
                        <a:gd name="T13" fmla="*/ 2147483647 h 235"/>
                        <a:gd name="T14" fmla="*/ 2147483647 w 171"/>
                        <a:gd name="T15" fmla="*/ 2147483647 h 235"/>
                        <a:gd name="T16" fmla="*/ 2147483647 w 171"/>
                        <a:gd name="T17" fmla="*/ 2147483647 h 235"/>
                        <a:gd name="T18" fmla="*/ 2147483647 w 171"/>
                        <a:gd name="T19" fmla="*/ 2147483647 h 235"/>
                        <a:gd name="T20" fmla="*/ 2147483647 w 171"/>
                        <a:gd name="T21" fmla="*/ 2147483647 h 235"/>
                        <a:gd name="T22" fmla="*/ 2147483647 w 171"/>
                        <a:gd name="T23" fmla="*/ 2147483647 h 235"/>
                        <a:gd name="T24" fmla="*/ 2147483647 w 171"/>
                        <a:gd name="T25" fmla="*/ 2147483647 h 235"/>
                        <a:gd name="T26" fmla="*/ 2147483647 w 171"/>
                        <a:gd name="T27" fmla="*/ 2147483647 h 235"/>
                        <a:gd name="T28" fmla="*/ 2147483647 w 171"/>
                        <a:gd name="T29" fmla="*/ 2147483647 h 235"/>
                        <a:gd name="T30" fmla="*/ 2147483647 w 171"/>
                        <a:gd name="T31" fmla="*/ 2147483647 h 235"/>
                        <a:gd name="T32" fmla="*/ 2147483647 w 171"/>
                        <a:gd name="T33" fmla="*/ 2147483647 h 235"/>
                        <a:gd name="T34" fmla="*/ 2147483647 w 171"/>
                        <a:gd name="T35" fmla="*/ 2147483647 h 235"/>
                        <a:gd name="T36" fmla="*/ 2147483647 w 171"/>
                        <a:gd name="T37" fmla="*/ 2147483647 h 235"/>
                        <a:gd name="T38" fmla="*/ 2147483647 w 171"/>
                        <a:gd name="T39" fmla="*/ 2147483647 h 235"/>
                        <a:gd name="T40" fmla="*/ 2147483647 w 171"/>
                        <a:gd name="T41" fmla="*/ 2147483647 h 235"/>
                        <a:gd name="T42" fmla="*/ 2147483647 w 171"/>
                        <a:gd name="T43" fmla="*/ 2147483647 h 235"/>
                        <a:gd name="T44" fmla="*/ 2147483647 w 171"/>
                        <a:gd name="T45" fmla="*/ 2147483647 h 235"/>
                        <a:gd name="T46" fmla="*/ 2147483647 w 171"/>
                        <a:gd name="T47" fmla="*/ 2147483647 h 235"/>
                        <a:gd name="T48" fmla="*/ 2147483647 w 171"/>
                        <a:gd name="T49" fmla="*/ 2147483647 h 235"/>
                        <a:gd name="T50" fmla="*/ 2147483647 w 171"/>
                        <a:gd name="T51" fmla="*/ 2147483647 h 235"/>
                        <a:gd name="T52" fmla="*/ 2147483647 w 171"/>
                        <a:gd name="T53" fmla="*/ 2147483647 h 235"/>
                        <a:gd name="T54" fmla="*/ 2147483647 w 171"/>
                        <a:gd name="T55" fmla="*/ 2147483647 h 235"/>
                        <a:gd name="T56" fmla="*/ 2147483647 w 171"/>
                        <a:gd name="T57" fmla="*/ 2147483647 h 235"/>
                        <a:gd name="T58" fmla="*/ 2147483647 w 171"/>
                        <a:gd name="T59" fmla="*/ 2147483647 h 235"/>
                        <a:gd name="T60" fmla="*/ 2147483647 w 171"/>
                        <a:gd name="T61" fmla="*/ 2147483647 h 235"/>
                        <a:gd name="T62" fmla="*/ 2147483647 w 171"/>
                        <a:gd name="T63" fmla="*/ 2147483647 h 235"/>
                        <a:gd name="T64" fmla="*/ 2147483647 w 171"/>
                        <a:gd name="T65" fmla="*/ 2147483647 h 235"/>
                        <a:gd name="T66" fmla="*/ 2147483647 w 171"/>
                        <a:gd name="T67" fmla="*/ 2147483647 h 235"/>
                        <a:gd name="T68" fmla="*/ 2147483647 w 171"/>
                        <a:gd name="T69" fmla="*/ 2147483647 h 235"/>
                        <a:gd name="T70" fmla="*/ 2147483647 w 171"/>
                        <a:gd name="T71" fmla="*/ 2147483647 h 235"/>
                        <a:gd name="T72" fmla="*/ 2147483647 w 171"/>
                        <a:gd name="T73" fmla="*/ 2147483647 h 235"/>
                        <a:gd name="T74" fmla="*/ 2147483647 w 171"/>
                        <a:gd name="T75" fmla="*/ 2147483647 h 235"/>
                        <a:gd name="T76" fmla="*/ 2147483647 w 171"/>
                        <a:gd name="T77" fmla="*/ 2147483647 h 235"/>
                        <a:gd name="T78" fmla="*/ 2147483647 w 171"/>
                        <a:gd name="T79" fmla="*/ 2147483647 h 235"/>
                        <a:gd name="T80" fmla="*/ 2147483647 w 171"/>
                        <a:gd name="T81" fmla="*/ 2147483647 h 235"/>
                        <a:gd name="T82" fmla="*/ 2147483647 w 171"/>
                        <a:gd name="T83" fmla="*/ 2147483647 h 235"/>
                        <a:gd name="T84" fmla="*/ 2147483647 w 171"/>
                        <a:gd name="T85" fmla="*/ 2147483647 h 235"/>
                        <a:gd name="T86" fmla="*/ 2147483647 w 171"/>
                        <a:gd name="T87" fmla="*/ 2147483647 h 235"/>
                        <a:gd name="T88" fmla="*/ 2147483647 w 171"/>
                        <a:gd name="T89" fmla="*/ 2147483647 h 235"/>
                        <a:gd name="T90" fmla="*/ 2147483647 w 171"/>
                        <a:gd name="T91" fmla="*/ 2147483647 h 235"/>
                        <a:gd name="T92" fmla="*/ 2147483647 w 171"/>
                        <a:gd name="T93" fmla="*/ 2147483647 h 235"/>
                        <a:gd name="T94" fmla="*/ 2147483647 w 171"/>
                        <a:gd name="T95" fmla="*/ 2147483647 h 235"/>
                        <a:gd name="T96" fmla="*/ 2147483647 w 171"/>
                        <a:gd name="T97" fmla="*/ 2147483647 h 235"/>
                        <a:gd name="T98" fmla="*/ 2147483647 w 171"/>
                        <a:gd name="T99" fmla="*/ 2147483647 h 235"/>
                        <a:gd name="T100" fmla="*/ 2147483647 w 171"/>
                        <a:gd name="T101" fmla="*/ 2147483647 h 235"/>
                        <a:gd name="T102" fmla="*/ 2147483647 w 171"/>
                        <a:gd name="T103" fmla="*/ 2147483647 h 235"/>
                        <a:gd name="T104" fmla="*/ 2147483647 w 171"/>
                        <a:gd name="T105" fmla="*/ 2147483647 h 235"/>
                        <a:gd name="T106" fmla="*/ 2147483647 w 171"/>
                        <a:gd name="T107" fmla="*/ 2147483647 h 235"/>
                        <a:gd name="T108" fmla="*/ 2147483647 w 171"/>
                        <a:gd name="T109" fmla="*/ 2147483647 h 235"/>
                        <a:gd name="T110" fmla="*/ 2147483647 w 171"/>
                        <a:gd name="T111" fmla="*/ 2147483647 h 235"/>
                        <a:gd name="T112" fmla="*/ 2147483647 w 171"/>
                        <a:gd name="T113" fmla="*/ 2147483647 h 235"/>
                        <a:gd name="T114" fmla="*/ 2147483647 w 171"/>
                        <a:gd name="T115" fmla="*/ 2147483647 h 235"/>
                        <a:gd name="T116" fmla="*/ 2147483647 w 171"/>
                        <a:gd name="T117" fmla="*/ 2147483647 h 235"/>
                        <a:gd name="T118" fmla="*/ 2147483647 w 171"/>
                        <a:gd name="T119" fmla="*/ 2147483647 h 235"/>
                        <a:gd name="T120" fmla="*/ 2147483647 w 171"/>
                        <a:gd name="T121" fmla="*/ 2147483647 h 2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1"/>
                        <a:gd name="T184" fmla="*/ 0 h 235"/>
                        <a:gd name="T185" fmla="*/ 171 w 171"/>
                        <a:gd name="T186" fmla="*/ 235 h 2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1" h="235">
                          <a:moveTo>
                            <a:pt x="122" y="4"/>
                          </a:moveTo>
                          <a:lnTo>
                            <a:pt x="121" y="1"/>
                          </a:lnTo>
                          <a:lnTo>
                            <a:pt x="125" y="0"/>
                          </a:lnTo>
                          <a:lnTo>
                            <a:pt x="122" y="4"/>
                          </a:lnTo>
                          <a:close/>
                          <a:moveTo>
                            <a:pt x="121" y="10"/>
                          </a:moveTo>
                          <a:lnTo>
                            <a:pt x="120" y="18"/>
                          </a:lnTo>
                          <a:lnTo>
                            <a:pt x="118" y="16"/>
                          </a:lnTo>
                          <a:lnTo>
                            <a:pt x="119" y="10"/>
                          </a:lnTo>
                          <a:lnTo>
                            <a:pt x="117" y="12"/>
                          </a:lnTo>
                          <a:lnTo>
                            <a:pt x="113" y="9"/>
                          </a:lnTo>
                          <a:lnTo>
                            <a:pt x="119" y="8"/>
                          </a:lnTo>
                          <a:lnTo>
                            <a:pt x="115" y="4"/>
                          </a:lnTo>
                          <a:lnTo>
                            <a:pt x="119" y="1"/>
                          </a:lnTo>
                          <a:lnTo>
                            <a:pt x="120" y="5"/>
                          </a:lnTo>
                          <a:lnTo>
                            <a:pt x="123" y="5"/>
                          </a:lnTo>
                          <a:lnTo>
                            <a:pt x="121" y="10"/>
                          </a:lnTo>
                          <a:close/>
                          <a:moveTo>
                            <a:pt x="94" y="39"/>
                          </a:moveTo>
                          <a:lnTo>
                            <a:pt x="86" y="37"/>
                          </a:lnTo>
                          <a:lnTo>
                            <a:pt x="86" y="34"/>
                          </a:lnTo>
                          <a:lnTo>
                            <a:pt x="90" y="34"/>
                          </a:lnTo>
                          <a:lnTo>
                            <a:pt x="94" y="39"/>
                          </a:lnTo>
                          <a:close/>
                          <a:moveTo>
                            <a:pt x="24" y="58"/>
                          </a:moveTo>
                          <a:lnTo>
                            <a:pt x="24" y="53"/>
                          </a:lnTo>
                          <a:lnTo>
                            <a:pt x="26" y="55"/>
                          </a:lnTo>
                          <a:lnTo>
                            <a:pt x="27" y="51"/>
                          </a:lnTo>
                          <a:lnTo>
                            <a:pt x="36" y="46"/>
                          </a:lnTo>
                          <a:lnTo>
                            <a:pt x="38" y="48"/>
                          </a:lnTo>
                          <a:lnTo>
                            <a:pt x="35" y="53"/>
                          </a:lnTo>
                          <a:lnTo>
                            <a:pt x="38" y="53"/>
                          </a:lnTo>
                          <a:lnTo>
                            <a:pt x="30" y="56"/>
                          </a:lnTo>
                          <a:lnTo>
                            <a:pt x="34" y="55"/>
                          </a:lnTo>
                          <a:lnTo>
                            <a:pt x="33" y="58"/>
                          </a:lnTo>
                          <a:lnTo>
                            <a:pt x="29" y="60"/>
                          </a:lnTo>
                          <a:lnTo>
                            <a:pt x="29" y="56"/>
                          </a:lnTo>
                          <a:lnTo>
                            <a:pt x="29" y="61"/>
                          </a:lnTo>
                          <a:lnTo>
                            <a:pt x="24" y="64"/>
                          </a:lnTo>
                          <a:lnTo>
                            <a:pt x="22" y="62"/>
                          </a:lnTo>
                          <a:lnTo>
                            <a:pt x="26" y="60"/>
                          </a:lnTo>
                          <a:lnTo>
                            <a:pt x="24" y="58"/>
                          </a:lnTo>
                          <a:close/>
                          <a:moveTo>
                            <a:pt x="19" y="68"/>
                          </a:moveTo>
                          <a:lnTo>
                            <a:pt x="14" y="66"/>
                          </a:lnTo>
                          <a:lnTo>
                            <a:pt x="20" y="64"/>
                          </a:lnTo>
                          <a:lnTo>
                            <a:pt x="22" y="65"/>
                          </a:lnTo>
                          <a:lnTo>
                            <a:pt x="19" y="68"/>
                          </a:lnTo>
                          <a:close/>
                          <a:moveTo>
                            <a:pt x="28" y="71"/>
                          </a:moveTo>
                          <a:lnTo>
                            <a:pt x="29" y="66"/>
                          </a:lnTo>
                          <a:lnTo>
                            <a:pt x="33" y="68"/>
                          </a:lnTo>
                          <a:lnTo>
                            <a:pt x="35" y="64"/>
                          </a:lnTo>
                          <a:lnTo>
                            <a:pt x="37" y="73"/>
                          </a:lnTo>
                          <a:lnTo>
                            <a:pt x="46" y="74"/>
                          </a:lnTo>
                          <a:lnTo>
                            <a:pt x="39" y="78"/>
                          </a:lnTo>
                          <a:lnTo>
                            <a:pt x="39" y="75"/>
                          </a:lnTo>
                          <a:lnTo>
                            <a:pt x="34" y="76"/>
                          </a:lnTo>
                          <a:lnTo>
                            <a:pt x="31" y="73"/>
                          </a:lnTo>
                          <a:lnTo>
                            <a:pt x="35" y="73"/>
                          </a:lnTo>
                          <a:lnTo>
                            <a:pt x="28" y="71"/>
                          </a:lnTo>
                          <a:close/>
                          <a:moveTo>
                            <a:pt x="19" y="77"/>
                          </a:moveTo>
                          <a:lnTo>
                            <a:pt x="16" y="77"/>
                          </a:lnTo>
                          <a:lnTo>
                            <a:pt x="16" y="71"/>
                          </a:lnTo>
                          <a:lnTo>
                            <a:pt x="19" y="72"/>
                          </a:lnTo>
                          <a:lnTo>
                            <a:pt x="19" y="77"/>
                          </a:lnTo>
                          <a:close/>
                          <a:moveTo>
                            <a:pt x="37" y="87"/>
                          </a:moveTo>
                          <a:lnTo>
                            <a:pt x="45" y="93"/>
                          </a:lnTo>
                          <a:lnTo>
                            <a:pt x="34" y="95"/>
                          </a:lnTo>
                          <a:lnTo>
                            <a:pt x="38" y="93"/>
                          </a:lnTo>
                          <a:lnTo>
                            <a:pt x="36" y="93"/>
                          </a:lnTo>
                          <a:lnTo>
                            <a:pt x="39" y="90"/>
                          </a:lnTo>
                          <a:lnTo>
                            <a:pt x="34" y="89"/>
                          </a:lnTo>
                          <a:lnTo>
                            <a:pt x="37" y="87"/>
                          </a:lnTo>
                          <a:close/>
                          <a:moveTo>
                            <a:pt x="39" y="106"/>
                          </a:moveTo>
                          <a:lnTo>
                            <a:pt x="37" y="103"/>
                          </a:lnTo>
                          <a:lnTo>
                            <a:pt x="44" y="98"/>
                          </a:lnTo>
                          <a:lnTo>
                            <a:pt x="39" y="106"/>
                          </a:lnTo>
                          <a:close/>
                          <a:moveTo>
                            <a:pt x="34" y="110"/>
                          </a:moveTo>
                          <a:lnTo>
                            <a:pt x="34" y="106"/>
                          </a:lnTo>
                          <a:lnTo>
                            <a:pt x="30" y="107"/>
                          </a:lnTo>
                          <a:lnTo>
                            <a:pt x="36" y="103"/>
                          </a:lnTo>
                          <a:lnTo>
                            <a:pt x="38" y="108"/>
                          </a:lnTo>
                          <a:lnTo>
                            <a:pt x="34" y="110"/>
                          </a:lnTo>
                          <a:close/>
                          <a:moveTo>
                            <a:pt x="53" y="114"/>
                          </a:moveTo>
                          <a:lnTo>
                            <a:pt x="49" y="108"/>
                          </a:lnTo>
                          <a:lnTo>
                            <a:pt x="53" y="108"/>
                          </a:lnTo>
                          <a:lnTo>
                            <a:pt x="53" y="114"/>
                          </a:lnTo>
                          <a:close/>
                          <a:moveTo>
                            <a:pt x="16" y="121"/>
                          </a:moveTo>
                          <a:lnTo>
                            <a:pt x="37" y="119"/>
                          </a:lnTo>
                          <a:lnTo>
                            <a:pt x="43" y="127"/>
                          </a:lnTo>
                          <a:lnTo>
                            <a:pt x="39" y="131"/>
                          </a:lnTo>
                          <a:lnTo>
                            <a:pt x="45" y="130"/>
                          </a:lnTo>
                          <a:lnTo>
                            <a:pt x="47" y="135"/>
                          </a:lnTo>
                          <a:lnTo>
                            <a:pt x="46" y="137"/>
                          </a:lnTo>
                          <a:lnTo>
                            <a:pt x="43" y="133"/>
                          </a:lnTo>
                          <a:lnTo>
                            <a:pt x="45" y="139"/>
                          </a:lnTo>
                          <a:lnTo>
                            <a:pt x="36" y="145"/>
                          </a:lnTo>
                          <a:lnTo>
                            <a:pt x="33" y="142"/>
                          </a:lnTo>
                          <a:lnTo>
                            <a:pt x="26" y="145"/>
                          </a:lnTo>
                          <a:lnTo>
                            <a:pt x="19" y="136"/>
                          </a:lnTo>
                          <a:lnTo>
                            <a:pt x="15" y="142"/>
                          </a:lnTo>
                          <a:lnTo>
                            <a:pt x="10" y="142"/>
                          </a:lnTo>
                          <a:lnTo>
                            <a:pt x="0" y="135"/>
                          </a:lnTo>
                          <a:lnTo>
                            <a:pt x="7" y="131"/>
                          </a:lnTo>
                          <a:lnTo>
                            <a:pt x="4" y="129"/>
                          </a:lnTo>
                          <a:lnTo>
                            <a:pt x="10" y="128"/>
                          </a:lnTo>
                          <a:lnTo>
                            <a:pt x="16" y="121"/>
                          </a:lnTo>
                          <a:close/>
                          <a:moveTo>
                            <a:pt x="65" y="165"/>
                          </a:moveTo>
                          <a:lnTo>
                            <a:pt x="61" y="158"/>
                          </a:lnTo>
                          <a:lnTo>
                            <a:pt x="70" y="160"/>
                          </a:lnTo>
                          <a:lnTo>
                            <a:pt x="65" y="165"/>
                          </a:lnTo>
                          <a:close/>
                          <a:moveTo>
                            <a:pt x="118" y="221"/>
                          </a:moveTo>
                          <a:lnTo>
                            <a:pt x="112" y="219"/>
                          </a:lnTo>
                          <a:lnTo>
                            <a:pt x="121" y="218"/>
                          </a:lnTo>
                          <a:lnTo>
                            <a:pt x="118" y="221"/>
                          </a:lnTo>
                          <a:close/>
                          <a:moveTo>
                            <a:pt x="163" y="210"/>
                          </a:moveTo>
                          <a:lnTo>
                            <a:pt x="146" y="218"/>
                          </a:lnTo>
                          <a:lnTo>
                            <a:pt x="121" y="215"/>
                          </a:lnTo>
                          <a:lnTo>
                            <a:pt x="98" y="221"/>
                          </a:lnTo>
                          <a:lnTo>
                            <a:pt x="89" y="218"/>
                          </a:lnTo>
                          <a:lnTo>
                            <a:pt x="79" y="221"/>
                          </a:lnTo>
                          <a:lnTo>
                            <a:pt x="75" y="230"/>
                          </a:lnTo>
                          <a:lnTo>
                            <a:pt x="63" y="225"/>
                          </a:lnTo>
                          <a:lnTo>
                            <a:pt x="50" y="230"/>
                          </a:lnTo>
                          <a:lnTo>
                            <a:pt x="48" y="235"/>
                          </a:lnTo>
                          <a:lnTo>
                            <a:pt x="44" y="231"/>
                          </a:lnTo>
                          <a:lnTo>
                            <a:pt x="39" y="233"/>
                          </a:lnTo>
                          <a:lnTo>
                            <a:pt x="56" y="221"/>
                          </a:lnTo>
                          <a:lnTo>
                            <a:pt x="66" y="208"/>
                          </a:lnTo>
                          <a:lnTo>
                            <a:pt x="87" y="207"/>
                          </a:lnTo>
                          <a:lnTo>
                            <a:pt x="99" y="194"/>
                          </a:lnTo>
                          <a:lnTo>
                            <a:pt x="81" y="203"/>
                          </a:lnTo>
                          <a:lnTo>
                            <a:pt x="72" y="198"/>
                          </a:lnTo>
                          <a:lnTo>
                            <a:pt x="66" y="200"/>
                          </a:lnTo>
                          <a:lnTo>
                            <a:pt x="69" y="197"/>
                          </a:lnTo>
                          <a:lnTo>
                            <a:pt x="60" y="196"/>
                          </a:lnTo>
                          <a:lnTo>
                            <a:pt x="54" y="199"/>
                          </a:lnTo>
                          <a:lnTo>
                            <a:pt x="51" y="198"/>
                          </a:lnTo>
                          <a:lnTo>
                            <a:pt x="55" y="196"/>
                          </a:lnTo>
                          <a:lnTo>
                            <a:pt x="48" y="196"/>
                          </a:lnTo>
                          <a:lnTo>
                            <a:pt x="50" y="194"/>
                          </a:lnTo>
                          <a:lnTo>
                            <a:pt x="48" y="191"/>
                          </a:lnTo>
                          <a:lnTo>
                            <a:pt x="68" y="182"/>
                          </a:lnTo>
                          <a:lnTo>
                            <a:pt x="68" y="169"/>
                          </a:lnTo>
                          <a:lnTo>
                            <a:pt x="58" y="172"/>
                          </a:lnTo>
                          <a:lnTo>
                            <a:pt x="68" y="162"/>
                          </a:lnTo>
                          <a:lnTo>
                            <a:pt x="94" y="159"/>
                          </a:lnTo>
                          <a:lnTo>
                            <a:pt x="89" y="159"/>
                          </a:lnTo>
                          <a:lnTo>
                            <a:pt x="87" y="155"/>
                          </a:lnTo>
                          <a:lnTo>
                            <a:pt x="90" y="151"/>
                          </a:lnTo>
                          <a:lnTo>
                            <a:pt x="88" y="147"/>
                          </a:lnTo>
                          <a:lnTo>
                            <a:pt x="92" y="140"/>
                          </a:lnTo>
                          <a:lnTo>
                            <a:pt x="85" y="142"/>
                          </a:lnTo>
                          <a:lnTo>
                            <a:pt x="78" y="134"/>
                          </a:lnTo>
                          <a:lnTo>
                            <a:pt x="82" y="126"/>
                          </a:lnTo>
                          <a:lnTo>
                            <a:pt x="89" y="124"/>
                          </a:lnTo>
                          <a:lnTo>
                            <a:pt x="79" y="124"/>
                          </a:lnTo>
                          <a:lnTo>
                            <a:pt x="72" y="128"/>
                          </a:lnTo>
                          <a:lnTo>
                            <a:pt x="65" y="125"/>
                          </a:lnTo>
                          <a:lnTo>
                            <a:pt x="65" y="130"/>
                          </a:lnTo>
                          <a:lnTo>
                            <a:pt x="57" y="126"/>
                          </a:lnTo>
                          <a:lnTo>
                            <a:pt x="56" y="127"/>
                          </a:lnTo>
                          <a:lnTo>
                            <a:pt x="57" y="131"/>
                          </a:lnTo>
                          <a:lnTo>
                            <a:pt x="51" y="124"/>
                          </a:lnTo>
                          <a:lnTo>
                            <a:pt x="61" y="113"/>
                          </a:lnTo>
                          <a:lnTo>
                            <a:pt x="57" y="107"/>
                          </a:lnTo>
                          <a:lnTo>
                            <a:pt x="58" y="103"/>
                          </a:lnTo>
                          <a:lnTo>
                            <a:pt x="65" y="103"/>
                          </a:lnTo>
                          <a:lnTo>
                            <a:pt x="58" y="102"/>
                          </a:lnTo>
                          <a:lnTo>
                            <a:pt x="58" y="98"/>
                          </a:lnTo>
                          <a:lnTo>
                            <a:pt x="56" y="104"/>
                          </a:lnTo>
                          <a:lnTo>
                            <a:pt x="50" y="104"/>
                          </a:lnTo>
                          <a:lnTo>
                            <a:pt x="55" y="96"/>
                          </a:lnTo>
                          <a:lnTo>
                            <a:pt x="48" y="100"/>
                          </a:lnTo>
                          <a:lnTo>
                            <a:pt x="46" y="115"/>
                          </a:lnTo>
                          <a:lnTo>
                            <a:pt x="41" y="116"/>
                          </a:lnTo>
                          <a:lnTo>
                            <a:pt x="46" y="94"/>
                          </a:lnTo>
                          <a:lnTo>
                            <a:pt x="55" y="89"/>
                          </a:lnTo>
                          <a:lnTo>
                            <a:pt x="49" y="90"/>
                          </a:lnTo>
                          <a:lnTo>
                            <a:pt x="54" y="84"/>
                          </a:lnTo>
                          <a:lnTo>
                            <a:pt x="45" y="90"/>
                          </a:lnTo>
                          <a:lnTo>
                            <a:pt x="39" y="87"/>
                          </a:lnTo>
                          <a:lnTo>
                            <a:pt x="47" y="86"/>
                          </a:lnTo>
                          <a:lnTo>
                            <a:pt x="35" y="86"/>
                          </a:lnTo>
                          <a:lnTo>
                            <a:pt x="45" y="82"/>
                          </a:lnTo>
                          <a:lnTo>
                            <a:pt x="40" y="82"/>
                          </a:lnTo>
                          <a:lnTo>
                            <a:pt x="47" y="79"/>
                          </a:lnTo>
                          <a:lnTo>
                            <a:pt x="44" y="77"/>
                          </a:lnTo>
                          <a:lnTo>
                            <a:pt x="49" y="77"/>
                          </a:lnTo>
                          <a:lnTo>
                            <a:pt x="46" y="76"/>
                          </a:lnTo>
                          <a:lnTo>
                            <a:pt x="49" y="74"/>
                          </a:lnTo>
                          <a:lnTo>
                            <a:pt x="47" y="72"/>
                          </a:lnTo>
                          <a:lnTo>
                            <a:pt x="49" y="71"/>
                          </a:lnTo>
                          <a:lnTo>
                            <a:pt x="43" y="72"/>
                          </a:lnTo>
                          <a:lnTo>
                            <a:pt x="43" y="67"/>
                          </a:lnTo>
                          <a:lnTo>
                            <a:pt x="48" y="67"/>
                          </a:lnTo>
                          <a:lnTo>
                            <a:pt x="44" y="65"/>
                          </a:lnTo>
                          <a:lnTo>
                            <a:pt x="44" y="62"/>
                          </a:lnTo>
                          <a:lnTo>
                            <a:pt x="55" y="61"/>
                          </a:lnTo>
                          <a:lnTo>
                            <a:pt x="49" y="56"/>
                          </a:lnTo>
                          <a:lnTo>
                            <a:pt x="53" y="56"/>
                          </a:lnTo>
                          <a:lnTo>
                            <a:pt x="50" y="52"/>
                          </a:lnTo>
                          <a:lnTo>
                            <a:pt x="56" y="52"/>
                          </a:lnTo>
                          <a:lnTo>
                            <a:pt x="55" y="51"/>
                          </a:lnTo>
                          <a:lnTo>
                            <a:pt x="57" y="44"/>
                          </a:lnTo>
                          <a:lnTo>
                            <a:pt x="63" y="45"/>
                          </a:lnTo>
                          <a:lnTo>
                            <a:pt x="61" y="48"/>
                          </a:lnTo>
                          <a:lnTo>
                            <a:pt x="65" y="45"/>
                          </a:lnTo>
                          <a:lnTo>
                            <a:pt x="90" y="44"/>
                          </a:lnTo>
                          <a:lnTo>
                            <a:pt x="89" y="50"/>
                          </a:lnTo>
                          <a:lnTo>
                            <a:pt x="85" y="52"/>
                          </a:lnTo>
                          <a:lnTo>
                            <a:pt x="74" y="61"/>
                          </a:lnTo>
                          <a:lnTo>
                            <a:pt x="78" y="61"/>
                          </a:lnTo>
                          <a:lnTo>
                            <a:pt x="66" y="67"/>
                          </a:lnTo>
                          <a:lnTo>
                            <a:pt x="106" y="64"/>
                          </a:lnTo>
                          <a:lnTo>
                            <a:pt x="111" y="69"/>
                          </a:lnTo>
                          <a:lnTo>
                            <a:pt x="98" y="88"/>
                          </a:lnTo>
                          <a:lnTo>
                            <a:pt x="85" y="94"/>
                          </a:lnTo>
                          <a:lnTo>
                            <a:pt x="91" y="92"/>
                          </a:lnTo>
                          <a:lnTo>
                            <a:pt x="97" y="95"/>
                          </a:lnTo>
                          <a:lnTo>
                            <a:pt x="77" y="100"/>
                          </a:lnTo>
                          <a:lnTo>
                            <a:pt x="89" y="103"/>
                          </a:lnTo>
                          <a:lnTo>
                            <a:pt x="96" y="99"/>
                          </a:lnTo>
                          <a:lnTo>
                            <a:pt x="112" y="110"/>
                          </a:lnTo>
                          <a:lnTo>
                            <a:pt x="118" y="128"/>
                          </a:lnTo>
                          <a:lnTo>
                            <a:pt x="139" y="142"/>
                          </a:lnTo>
                          <a:lnTo>
                            <a:pt x="137" y="145"/>
                          </a:lnTo>
                          <a:lnTo>
                            <a:pt x="143" y="155"/>
                          </a:lnTo>
                          <a:lnTo>
                            <a:pt x="138" y="154"/>
                          </a:lnTo>
                          <a:lnTo>
                            <a:pt x="145" y="158"/>
                          </a:lnTo>
                          <a:lnTo>
                            <a:pt x="147" y="165"/>
                          </a:lnTo>
                          <a:lnTo>
                            <a:pt x="141" y="170"/>
                          </a:lnTo>
                          <a:lnTo>
                            <a:pt x="148" y="172"/>
                          </a:lnTo>
                          <a:lnTo>
                            <a:pt x="150" y="168"/>
                          </a:lnTo>
                          <a:lnTo>
                            <a:pt x="157" y="168"/>
                          </a:lnTo>
                          <a:lnTo>
                            <a:pt x="170" y="172"/>
                          </a:lnTo>
                          <a:lnTo>
                            <a:pt x="171" y="179"/>
                          </a:lnTo>
                          <a:lnTo>
                            <a:pt x="169" y="188"/>
                          </a:lnTo>
                          <a:lnTo>
                            <a:pt x="164" y="191"/>
                          </a:lnTo>
                          <a:lnTo>
                            <a:pt x="161" y="189"/>
                          </a:lnTo>
                          <a:lnTo>
                            <a:pt x="163" y="193"/>
                          </a:lnTo>
                          <a:lnTo>
                            <a:pt x="153" y="196"/>
                          </a:lnTo>
                          <a:lnTo>
                            <a:pt x="157" y="196"/>
                          </a:lnTo>
                          <a:lnTo>
                            <a:pt x="158" y="198"/>
                          </a:lnTo>
                          <a:lnTo>
                            <a:pt x="148" y="202"/>
                          </a:lnTo>
                          <a:lnTo>
                            <a:pt x="166" y="203"/>
                          </a:lnTo>
                          <a:lnTo>
                            <a:pt x="166" y="208"/>
                          </a:lnTo>
                          <a:lnTo>
                            <a:pt x="163" y="210"/>
                          </a:lnTo>
                          <a:close/>
                        </a:path>
                      </a:pathLst>
                    </a:custGeom>
                    <a:noFill/>
                    <a:ln w="4826">
                      <a:solidFill>
                        <a:srgbClr val="6E6E6E"/>
                      </a:solidFill>
                      <a:prstDash val="solid"/>
                      <a:round/>
                      <a:headEnd/>
                      <a:tailEnd/>
                    </a:ln>
                  </p:spPr>
                  <p:txBody>
                    <a:bodyPr/>
                    <a:lstStyle/>
                    <a:p>
                      <a:endParaRPr lang="en-US" dirty="0"/>
                    </a:p>
                  </p:txBody>
                </p:sp>
                <p:sp>
                  <p:nvSpPr>
                    <p:cNvPr id="241" name="Freeform 240"/>
                    <p:cNvSpPr>
                      <a:spLocks/>
                    </p:cNvSpPr>
                    <p:nvPr/>
                  </p:nvSpPr>
                  <p:spPr bwMode="auto">
                    <a:xfrm>
                      <a:off x="5789613" y="1395235"/>
                      <a:ext cx="68262" cy="73025"/>
                    </a:xfrm>
                    <a:custGeom>
                      <a:avLst/>
                      <a:gdLst>
                        <a:gd name="T0" fmla="*/ 2147483647 w 79"/>
                        <a:gd name="T1" fmla="*/ 2147483647 h 87"/>
                        <a:gd name="T2" fmla="*/ 2147483647 w 79"/>
                        <a:gd name="T3" fmla="*/ 2147483647 h 87"/>
                        <a:gd name="T4" fmla="*/ 2147483647 w 79"/>
                        <a:gd name="T5" fmla="*/ 2147483647 h 87"/>
                        <a:gd name="T6" fmla="*/ 2147483647 w 79"/>
                        <a:gd name="T7" fmla="*/ 2147483647 h 87"/>
                        <a:gd name="T8" fmla="*/ 2147483647 w 79"/>
                        <a:gd name="T9" fmla="*/ 2147483647 h 87"/>
                        <a:gd name="T10" fmla="*/ 2147483647 w 79"/>
                        <a:gd name="T11" fmla="*/ 2147483647 h 87"/>
                        <a:gd name="T12" fmla="*/ 2147483647 w 79"/>
                        <a:gd name="T13" fmla="*/ 2147483647 h 87"/>
                        <a:gd name="T14" fmla="*/ 2147483647 w 79"/>
                        <a:gd name="T15" fmla="*/ 2147483647 h 87"/>
                        <a:gd name="T16" fmla="*/ 2147483647 w 79"/>
                        <a:gd name="T17" fmla="*/ 2147483647 h 87"/>
                        <a:gd name="T18" fmla="*/ 2147483647 w 79"/>
                        <a:gd name="T19" fmla="*/ 2147483647 h 87"/>
                        <a:gd name="T20" fmla="*/ 2147483647 w 79"/>
                        <a:gd name="T21" fmla="*/ 2147483647 h 87"/>
                        <a:gd name="T22" fmla="*/ 0 w 79"/>
                        <a:gd name="T23" fmla="*/ 2147483647 h 87"/>
                        <a:gd name="T24" fmla="*/ 2147483647 w 79"/>
                        <a:gd name="T25" fmla="*/ 2147483647 h 87"/>
                        <a:gd name="T26" fmla="*/ 2147483647 w 79"/>
                        <a:gd name="T27" fmla="*/ 2147483647 h 87"/>
                        <a:gd name="T28" fmla="*/ 2147483647 w 79"/>
                        <a:gd name="T29" fmla="*/ 2147483647 h 87"/>
                        <a:gd name="T30" fmla="*/ 2147483647 w 79"/>
                        <a:gd name="T31" fmla="*/ 2147483647 h 87"/>
                        <a:gd name="T32" fmla="*/ 2147483647 w 79"/>
                        <a:gd name="T33" fmla="*/ 2147483647 h 87"/>
                        <a:gd name="T34" fmla="*/ 2147483647 w 79"/>
                        <a:gd name="T35" fmla="*/ 2147483647 h 87"/>
                        <a:gd name="T36" fmla="*/ 2147483647 w 79"/>
                        <a:gd name="T37" fmla="*/ 2147483647 h 87"/>
                        <a:gd name="T38" fmla="*/ 2147483647 w 79"/>
                        <a:gd name="T39" fmla="*/ 2147483647 h 87"/>
                        <a:gd name="T40" fmla="*/ 2147483647 w 79"/>
                        <a:gd name="T41" fmla="*/ 2147483647 h 87"/>
                        <a:gd name="T42" fmla="*/ 2147483647 w 79"/>
                        <a:gd name="T43" fmla="*/ 2147483647 h 87"/>
                        <a:gd name="T44" fmla="*/ 2147483647 w 79"/>
                        <a:gd name="T45" fmla="*/ 2147483647 h 87"/>
                        <a:gd name="T46" fmla="*/ 2147483647 w 79"/>
                        <a:gd name="T47" fmla="*/ 2147483647 h 87"/>
                        <a:gd name="T48" fmla="*/ 2147483647 w 79"/>
                        <a:gd name="T49" fmla="*/ 2147483647 h 87"/>
                        <a:gd name="T50" fmla="*/ 2147483647 w 79"/>
                        <a:gd name="T51" fmla="*/ 2147483647 h 87"/>
                        <a:gd name="T52" fmla="*/ 2147483647 w 79"/>
                        <a:gd name="T53" fmla="*/ 2147483647 h 87"/>
                        <a:gd name="T54" fmla="*/ 2147483647 w 79"/>
                        <a:gd name="T55" fmla="*/ 2147483647 h 87"/>
                        <a:gd name="T56" fmla="*/ 2147483647 w 79"/>
                        <a:gd name="T57" fmla="*/ 2147483647 h 87"/>
                        <a:gd name="T58" fmla="*/ 2147483647 w 79"/>
                        <a:gd name="T59" fmla="*/ 0 h 87"/>
                        <a:gd name="T60" fmla="*/ 2147483647 w 79"/>
                        <a:gd name="T61" fmla="*/ 2147483647 h 87"/>
                        <a:gd name="T62" fmla="*/ 2147483647 w 79"/>
                        <a:gd name="T63" fmla="*/ 2147483647 h 87"/>
                        <a:gd name="T64" fmla="*/ 2147483647 w 79"/>
                        <a:gd name="T65" fmla="*/ 2147483647 h 87"/>
                        <a:gd name="T66" fmla="*/ 2147483647 w 79"/>
                        <a:gd name="T67" fmla="*/ 2147483647 h 87"/>
                        <a:gd name="T68" fmla="*/ 2147483647 w 79"/>
                        <a:gd name="T69" fmla="*/ 2147483647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9"/>
                        <a:gd name="T106" fmla="*/ 0 h 87"/>
                        <a:gd name="T107" fmla="*/ 79 w 79"/>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9" h="87">
                          <a:moveTo>
                            <a:pt x="76" y="27"/>
                          </a:moveTo>
                          <a:lnTo>
                            <a:pt x="78" y="30"/>
                          </a:lnTo>
                          <a:lnTo>
                            <a:pt x="73" y="32"/>
                          </a:lnTo>
                          <a:lnTo>
                            <a:pt x="78" y="40"/>
                          </a:lnTo>
                          <a:lnTo>
                            <a:pt x="76" y="44"/>
                          </a:lnTo>
                          <a:lnTo>
                            <a:pt x="79" y="53"/>
                          </a:lnTo>
                          <a:lnTo>
                            <a:pt x="77" y="58"/>
                          </a:lnTo>
                          <a:lnTo>
                            <a:pt x="70" y="66"/>
                          </a:lnTo>
                          <a:lnTo>
                            <a:pt x="72" y="71"/>
                          </a:lnTo>
                          <a:lnTo>
                            <a:pt x="61" y="68"/>
                          </a:lnTo>
                          <a:lnTo>
                            <a:pt x="61" y="72"/>
                          </a:lnTo>
                          <a:lnTo>
                            <a:pt x="50" y="72"/>
                          </a:lnTo>
                          <a:lnTo>
                            <a:pt x="41" y="78"/>
                          </a:lnTo>
                          <a:lnTo>
                            <a:pt x="36" y="77"/>
                          </a:lnTo>
                          <a:lnTo>
                            <a:pt x="37" y="81"/>
                          </a:lnTo>
                          <a:lnTo>
                            <a:pt x="30" y="84"/>
                          </a:lnTo>
                          <a:lnTo>
                            <a:pt x="10" y="87"/>
                          </a:lnTo>
                          <a:lnTo>
                            <a:pt x="17" y="81"/>
                          </a:lnTo>
                          <a:lnTo>
                            <a:pt x="5" y="83"/>
                          </a:lnTo>
                          <a:lnTo>
                            <a:pt x="15" y="77"/>
                          </a:lnTo>
                          <a:lnTo>
                            <a:pt x="1" y="79"/>
                          </a:lnTo>
                          <a:lnTo>
                            <a:pt x="4" y="75"/>
                          </a:lnTo>
                          <a:lnTo>
                            <a:pt x="12" y="71"/>
                          </a:lnTo>
                          <a:lnTo>
                            <a:pt x="0" y="71"/>
                          </a:lnTo>
                          <a:lnTo>
                            <a:pt x="12" y="68"/>
                          </a:lnTo>
                          <a:lnTo>
                            <a:pt x="11" y="66"/>
                          </a:lnTo>
                          <a:lnTo>
                            <a:pt x="15" y="62"/>
                          </a:lnTo>
                          <a:lnTo>
                            <a:pt x="29" y="60"/>
                          </a:lnTo>
                          <a:lnTo>
                            <a:pt x="10" y="62"/>
                          </a:lnTo>
                          <a:lnTo>
                            <a:pt x="18" y="56"/>
                          </a:lnTo>
                          <a:lnTo>
                            <a:pt x="22" y="48"/>
                          </a:lnTo>
                          <a:lnTo>
                            <a:pt x="28" y="48"/>
                          </a:lnTo>
                          <a:lnTo>
                            <a:pt x="28" y="46"/>
                          </a:lnTo>
                          <a:lnTo>
                            <a:pt x="17" y="47"/>
                          </a:lnTo>
                          <a:lnTo>
                            <a:pt x="17" y="44"/>
                          </a:lnTo>
                          <a:lnTo>
                            <a:pt x="7" y="43"/>
                          </a:lnTo>
                          <a:lnTo>
                            <a:pt x="7" y="40"/>
                          </a:lnTo>
                          <a:lnTo>
                            <a:pt x="16" y="39"/>
                          </a:lnTo>
                          <a:lnTo>
                            <a:pt x="11" y="35"/>
                          </a:lnTo>
                          <a:lnTo>
                            <a:pt x="18" y="33"/>
                          </a:lnTo>
                          <a:lnTo>
                            <a:pt x="11" y="33"/>
                          </a:lnTo>
                          <a:lnTo>
                            <a:pt x="15" y="31"/>
                          </a:lnTo>
                          <a:lnTo>
                            <a:pt x="10" y="25"/>
                          </a:lnTo>
                          <a:lnTo>
                            <a:pt x="8" y="27"/>
                          </a:lnTo>
                          <a:lnTo>
                            <a:pt x="9" y="25"/>
                          </a:lnTo>
                          <a:lnTo>
                            <a:pt x="37" y="24"/>
                          </a:lnTo>
                          <a:lnTo>
                            <a:pt x="35" y="22"/>
                          </a:lnTo>
                          <a:lnTo>
                            <a:pt x="42" y="16"/>
                          </a:lnTo>
                          <a:lnTo>
                            <a:pt x="32" y="14"/>
                          </a:lnTo>
                          <a:lnTo>
                            <a:pt x="40" y="12"/>
                          </a:lnTo>
                          <a:lnTo>
                            <a:pt x="39" y="8"/>
                          </a:lnTo>
                          <a:lnTo>
                            <a:pt x="47" y="3"/>
                          </a:lnTo>
                          <a:lnTo>
                            <a:pt x="51" y="5"/>
                          </a:lnTo>
                          <a:lnTo>
                            <a:pt x="50" y="3"/>
                          </a:lnTo>
                          <a:lnTo>
                            <a:pt x="53" y="2"/>
                          </a:lnTo>
                          <a:lnTo>
                            <a:pt x="53" y="6"/>
                          </a:lnTo>
                          <a:lnTo>
                            <a:pt x="51" y="9"/>
                          </a:lnTo>
                          <a:lnTo>
                            <a:pt x="56" y="6"/>
                          </a:lnTo>
                          <a:lnTo>
                            <a:pt x="55" y="3"/>
                          </a:lnTo>
                          <a:lnTo>
                            <a:pt x="58" y="0"/>
                          </a:lnTo>
                          <a:lnTo>
                            <a:pt x="65" y="3"/>
                          </a:lnTo>
                          <a:lnTo>
                            <a:pt x="59" y="6"/>
                          </a:lnTo>
                          <a:lnTo>
                            <a:pt x="53" y="13"/>
                          </a:lnTo>
                          <a:lnTo>
                            <a:pt x="47" y="14"/>
                          </a:lnTo>
                          <a:lnTo>
                            <a:pt x="50" y="16"/>
                          </a:lnTo>
                          <a:lnTo>
                            <a:pt x="43" y="20"/>
                          </a:lnTo>
                          <a:lnTo>
                            <a:pt x="53" y="27"/>
                          </a:lnTo>
                          <a:lnTo>
                            <a:pt x="58" y="27"/>
                          </a:lnTo>
                          <a:lnTo>
                            <a:pt x="62" y="21"/>
                          </a:lnTo>
                          <a:lnTo>
                            <a:pt x="69" y="30"/>
                          </a:lnTo>
                          <a:lnTo>
                            <a:pt x="76" y="27"/>
                          </a:lnTo>
                          <a:close/>
                        </a:path>
                      </a:pathLst>
                    </a:custGeom>
                    <a:noFill/>
                    <a:ln w="4763">
                      <a:solidFill>
                        <a:srgbClr val="6E6E6E"/>
                      </a:solidFill>
                      <a:prstDash val="solid"/>
                      <a:round/>
                      <a:headEnd/>
                      <a:tailEnd/>
                    </a:ln>
                  </p:spPr>
                  <p:txBody>
                    <a:bodyPr/>
                    <a:lstStyle/>
                    <a:p>
                      <a:endParaRPr lang="en-US" dirty="0"/>
                    </a:p>
                  </p:txBody>
                </p:sp>
                <p:sp>
                  <p:nvSpPr>
                    <p:cNvPr id="242" name="Freeform 241"/>
                    <p:cNvSpPr>
                      <a:spLocks/>
                    </p:cNvSpPr>
                    <p:nvPr/>
                  </p:nvSpPr>
                  <p:spPr bwMode="auto">
                    <a:xfrm>
                      <a:off x="5876925" y="1412697"/>
                      <a:ext cx="7938" cy="6350"/>
                    </a:xfrm>
                    <a:custGeom>
                      <a:avLst/>
                      <a:gdLst>
                        <a:gd name="T0" fmla="*/ 0 w 8"/>
                        <a:gd name="T1" fmla="*/ 2147483647 h 8"/>
                        <a:gd name="T2" fmla="*/ 2147483647 w 8"/>
                        <a:gd name="T3" fmla="*/ 0 h 8"/>
                        <a:gd name="T4" fmla="*/ 2147483647 w 8"/>
                        <a:gd name="T5" fmla="*/ 2147483647 h 8"/>
                        <a:gd name="T6" fmla="*/ 0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0"/>
                          </a:lnTo>
                          <a:lnTo>
                            <a:pt x="7" y="5"/>
                          </a:lnTo>
                          <a:lnTo>
                            <a:pt x="0" y="8"/>
                          </a:lnTo>
                          <a:close/>
                        </a:path>
                      </a:pathLst>
                    </a:custGeom>
                    <a:noFill/>
                    <a:ln w="4763">
                      <a:solidFill>
                        <a:srgbClr val="6E6E6E"/>
                      </a:solidFill>
                      <a:prstDash val="solid"/>
                      <a:round/>
                      <a:headEnd/>
                      <a:tailEnd/>
                    </a:ln>
                  </p:spPr>
                  <p:txBody>
                    <a:bodyPr/>
                    <a:lstStyle/>
                    <a:p>
                      <a:endParaRPr lang="en-US" dirty="0"/>
                    </a:p>
                  </p:txBody>
                </p:sp>
                <p:sp>
                  <p:nvSpPr>
                    <p:cNvPr id="243" name="Freeform 242"/>
                    <p:cNvSpPr>
                      <a:spLocks/>
                    </p:cNvSpPr>
                    <p:nvPr/>
                  </p:nvSpPr>
                  <p:spPr bwMode="auto">
                    <a:xfrm>
                      <a:off x="7316788" y="1457147"/>
                      <a:ext cx="530225" cy="204788"/>
                    </a:xfrm>
                    <a:custGeom>
                      <a:avLst/>
                      <a:gdLst>
                        <a:gd name="T0" fmla="*/ 2147483647 w 611"/>
                        <a:gd name="T1" fmla="*/ 2147483647 h 239"/>
                        <a:gd name="T2" fmla="*/ 2147483647 w 611"/>
                        <a:gd name="T3" fmla="*/ 2147483647 h 239"/>
                        <a:gd name="T4" fmla="*/ 2147483647 w 611"/>
                        <a:gd name="T5" fmla="*/ 2147483647 h 239"/>
                        <a:gd name="T6" fmla="*/ 2147483647 w 611"/>
                        <a:gd name="T7" fmla="*/ 2147483647 h 239"/>
                        <a:gd name="T8" fmla="*/ 2147483647 w 611"/>
                        <a:gd name="T9" fmla="*/ 2147483647 h 239"/>
                        <a:gd name="T10" fmla="*/ 2147483647 w 611"/>
                        <a:gd name="T11" fmla="*/ 2147483647 h 239"/>
                        <a:gd name="T12" fmla="*/ 2147483647 w 611"/>
                        <a:gd name="T13" fmla="*/ 2147483647 h 239"/>
                        <a:gd name="T14" fmla="*/ 2147483647 w 611"/>
                        <a:gd name="T15" fmla="*/ 2147483647 h 239"/>
                        <a:gd name="T16" fmla="*/ 2147483647 w 611"/>
                        <a:gd name="T17" fmla="*/ 2147483647 h 239"/>
                        <a:gd name="T18" fmla="*/ 2147483647 w 611"/>
                        <a:gd name="T19" fmla="*/ 2147483647 h 239"/>
                        <a:gd name="T20" fmla="*/ 2147483647 w 611"/>
                        <a:gd name="T21" fmla="*/ 2147483647 h 239"/>
                        <a:gd name="T22" fmla="*/ 2147483647 w 611"/>
                        <a:gd name="T23" fmla="*/ 0 h 239"/>
                        <a:gd name="T24" fmla="*/ 2147483647 w 611"/>
                        <a:gd name="T25" fmla="*/ 2147483647 h 239"/>
                        <a:gd name="T26" fmla="*/ 2147483647 w 611"/>
                        <a:gd name="T27" fmla="*/ 2147483647 h 239"/>
                        <a:gd name="T28" fmla="*/ 2147483647 w 611"/>
                        <a:gd name="T29" fmla="*/ 2147483647 h 239"/>
                        <a:gd name="T30" fmla="*/ 2147483647 w 611"/>
                        <a:gd name="T31" fmla="*/ 2147483647 h 239"/>
                        <a:gd name="T32" fmla="*/ 2147483647 w 611"/>
                        <a:gd name="T33" fmla="*/ 2147483647 h 239"/>
                        <a:gd name="T34" fmla="*/ 2147483647 w 611"/>
                        <a:gd name="T35" fmla="*/ 2147483647 h 239"/>
                        <a:gd name="T36" fmla="*/ 2147483647 w 611"/>
                        <a:gd name="T37" fmla="*/ 2147483647 h 239"/>
                        <a:gd name="T38" fmla="*/ 2147483647 w 611"/>
                        <a:gd name="T39" fmla="*/ 2147483647 h 239"/>
                        <a:gd name="T40" fmla="*/ 2147483647 w 611"/>
                        <a:gd name="T41" fmla="*/ 2147483647 h 239"/>
                        <a:gd name="T42" fmla="*/ 2147483647 w 611"/>
                        <a:gd name="T43" fmla="*/ 2147483647 h 239"/>
                        <a:gd name="T44" fmla="*/ 2147483647 w 611"/>
                        <a:gd name="T45" fmla="*/ 2147483647 h 239"/>
                        <a:gd name="T46" fmla="*/ 2147483647 w 611"/>
                        <a:gd name="T47" fmla="*/ 2147483647 h 239"/>
                        <a:gd name="T48" fmla="*/ 2147483647 w 611"/>
                        <a:gd name="T49" fmla="*/ 2147483647 h 239"/>
                        <a:gd name="T50" fmla="*/ 2147483647 w 611"/>
                        <a:gd name="T51" fmla="*/ 2147483647 h 239"/>
                        <a:gd name="T52" fmla="*/ 2147483647 w 611"/>
                        <a:gd name="T53" fmla="*/ 2147483647 h 239"/>
                        <a:gd name="T54" fmla="*/ 2147483647 w 611"/>
                        <a:gd name="T55" fmla="*/ 2147483647 h 239"/>
                        <a:gd name="T56" fmla="*/ 2147483647 w 611"/>
                        <a:gd name="T57" fmla="*/ 2147483647 h 239"/>
                        <a:gd name="T58" fmla="*/ 2147483647 w 611"/>
                        <a:gd name="T59" fmla="*/ 2147483647 h 239"/>
                        <a:gd name="T60" fmla="*/ 2147483647 w 611"/>
                        <a:gd name="T61" fmla="*/ 2147483647 h 239"/>
                        <a:gd name="T62" fmla="*/ 2147483647 w 611"/>
                        <a:gd name="T63" fmla="*/ 2147483647 h 239"/>
                        <a:gd name="T64" fmla="*/ 2147483647 w 611"/>
                        <a:gd name="T65" fmla="*/ 2147483647 h 239"/>
                        <a:gd name="T66" fmla="*/ 2147483647 w 611"/>
                        <a:gd name="T67" fmla="*/ 2147483647 h 239"/>
                        <a:gd name="T68" fmla="*/ 2147483647 w 611"/>
                        <a:gd name="T69" fmla="*/ 2147483647 h 239"/>
                        <a:gd name="T70" fmla="*/ 2147483647 w 611"/>
                        <a:gd name="T71" fmla="*/ 2147483647 h 239"/>
                        <a:gd name="T72" fmla="*/ 2147483647 w 611"/>
                        <a:gd name="T73" fmla="*/ 2147483647 h 239"/>
                        <a:gd name="T74" fmla="*/ 2147483647 w 611"/>
                        <a:gd name="T75" fmla="*/ 2147483647 h 239"/>
                        <a:gd name="T76" fmla="*/ 2147483647 w 611"/>
                        <a:gd name="T77" fmla="*/ 2147483647 h 239"/>
                        <a:gd name="T78" fmla="*/ 2147483647 w 611"/>
                        <a:gd name="T79" fmla="*/ 2147483647 h 239"/>
                        <a:gd name="T80" fmla="*/ 2147483647 w 611"/>
                        <a:gd name="T81" fmla="*/ 2147483647 h 239"/>
                        <a:gd name="T82" fmla="*/ 2147483647 w 611"/>
                        <a:gd name="T83" fmla="*/ 2147483647 h 239"/>
                        <a:gd name="T84" fmla="*/ 2147483647 w 611"/>
                        <a:gd name="T85" fmla="*/ 2147483647 h 239"/>
                        <a:gd name="T86" fmla="*/ 2147483647 w 611"/>
                        <a:gd name="T87" fmla="*/ 2147483647 h 239"/>
                        <a:gd name="T88" fmla="*/ 2147483647 w 611"/>
                        <a:gd name="T89" fmla="*/ 2147483647 h 239"/>
                        <a:gd name="T90" fmla="*/ 2147483647 w 611"/>
                        <a:gd name="T91" fmla="*/ 2147483647 h 239"/>
                        <a:gd name="T92" fmla="*/ 2147483647 w 611"/>
                        <a:gd name="T93" fmla="*/ 2147483647 h 239"/>
                        <a:gd name="T94" fmla="*/ 2147483647 w 611"/>
                        <a:gd name="T95" fmla="*/ 2147483647 h 239"/>
                        <a:gd name="T96" fmla="*/ 2147483647 w 611"/>
                        <a:gd name="T97" fmla="*/ 2147483647 h 239"/>
                        <a:gd name="T98" fmla="*/ 2147483647 w 611"/>
                        <a:gd name="T99" fmla="*/ 2147483647 h 239"/>
                        <a:gd name="T100" fmla="*/ 2147483647 w 611"/>
                        <a:gd name="T101" fmla="*/ 2147483647 h 239"/>
                        <a:gd name="T102" fmla="*/ 2147483647 w 611"/>
                        <a:gd name="T103" fmla="*/ 2147483647 h 239"/>
                        <a:gd name="T104" fmla="*/ 0 w 611"/>
                        <a:gd name="T105" fmla="*/ 2147483647 h 2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1"/>
                        <a:gd name="T160" fmla="*/ 0 h 239"/>
                        <a:gd name="T161" fmla="*/ 611 w 611"/>
                        <a:gd name="T162" fmla="*/ 239 h 2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1" h="239">
                          <a:moveTo>
                            <a:pt x="0" y="66"/>
                          </a:moveTo>
                          <a:lnTo>
                            <a:pt x="5" y="64"/>
                          </a:lnTo>
                          <a:lnTo>
                            <a:pt x="3" y="59"/>
                          </a:lnTo>
                          <a:lnTo>
                            <a:pt x="20" y="58"/>
                          </a:lnTo>
                          <a:lnTo>
                            <a:pt x="20" y="55"/>
                          </a:lnTo>
                          <a:lnTo>
                            <a:pt x="28" y="53"/>
                          </a:lnTo>
                          <a:lnTo>
                            <a:pt x="24" y="48"/>
                          </a:lnTo>
                          <a:lnTo>
                            <a:pt x="61" y="28"/>
                          </a:lnTo>
                          <a:lnTo>
                            <a:pt x="69" y="32"/>
                          </a:lnTo>
                          <a:lnTo>
                            <a:pt x="73" y="30"/>
                          </a:lnTo>
                          <a:lnTo>
                            <a:pt x="78" y="34"/>
                          </a:lnTo>
                          <a:lnTo>
                            <a:pt x="99" y="34"/>
                          </a:lnTo>
                          <a:lnTo>
                            <a:pt x="112" y="46"/>
                          </a:lnTo>
                          <a:lnTo>
                            <a:pt x="130" y="49"/>
                          </a:lnTo>
                          <a:lnTo>
                            <a:pt x="139" y="47"/>
                          </a:lnTo>
                          <a:lnTo>
                            <a:pt x="164" y="53"/>
                          </a:lnTo>
                          <a:lnTo>
                            <a:pt x="174" y="46"/>
                          </a:lnTo>
                          <a:lnTo>
                            <a:pt x="174" y="41"/>
                          </a:lnTo>
                          <a:lnTo>
                            <a:pt x="172" y="35"/>
                          </a:lnTo>
                          <a:lnTo>
                            <a:pt x="165" y="33"/>
                          </a:lnTo>
                          <a:lnTo>
                            <a:pt x="156" y="25"/>
                          </a:lnTo>
                          <a:lnTo>
                            <a:pt x="155" y="14"/>
                          </a:lnTo>
                          <a:lnTo>
                            <a:pt x="162" y="6"/>
                          </a:lnTo>
                          <a:lnTo>
                            <a:pt x="162" y="0"/>
                          </a:lnTo>
                          <a:lnTo>
                            <a:pt x="184" y="7"/>
                          </a:lnTo>
                          <a:lnTo>
                            <a:pt x="231" y="17"/>
                          </a:lnTo>
                          <a:lnTo>
                            <a:pt x="243" y="34"/>
                          </a:lnTo>
                          <a:lnTo>
                            <a:pt x="265" y="43"/>
                          </a:lnTo>
                          <a:lnTo>
                            <a:pt x="279" y="44"/>
                          </a:lnTo>
                          <a:lnTo>
                            <a:pt x="297" y="36"/>
                          </a:lnTo>
                          <a:lnTo>
                            <a:pt x="323" y="39"/>
                          </a:lnTo>
                          <a:lnTo>
                            <a:pt x="336" y="46"/>
                          </a:lnTo>
                          <a:lnTo>
                            <a:pt x="351" y="48"/>
                          </a:lnTo>
                          <a:lnTo>
                            <a:pt x="355" y="54"/>
                          </a:lnTo>
                          <a:lnTo>
                            <a:pt x="371" y="62"/>
                          </a:lnTo>
                          <a:lnTo>
                            <a:pt x="412" y="66"/>
                          </a:lnTo>
                          <a:lnTo>
                            <a:pt x="443" y="58"/>
                          </a:lnTo>
                          <a:lnTo>
                            <a:pt x="460" y="41"/>
                          </a:lnTo>
                          <a:lnTo>
                            <a:pt x="470" y="42"/>
                          </a:lnTo>
                          <a:lnTo>
                            <a:pt x="484" y="49"/>
                          </a:lnTo>
                          <a:lnTo>
                            <a:pt x="498" y="46"/>
                          </a:lnTo>
                          <a:lnTo>
                            <a:pt x="509" y="51"/>
                          </a:lnTo>
                          <a:lnTo>
                            <a:pt x="511" y="80"/>
                          </a:lnTo>
                          <a:lnTo>
                            <a:pt x="515" y="87"/>
                          </a:lnTo>
                          <a:lnTo>
                            <a:pt x="511" y="89"/>
                          </a:lnTo>
                          <a:lnTo>
                            <a:pt x="515" y="94"/>
                          </a:lnTo>
                          <a:lnTo>
                            <a:pt x="524" y="99"/>
                          </a:lnTo>
                          <a:lnTo>
                            <a:pt x="528" y="95"/>
                          </a:lnTo>
                          <a:lnTo>
                            <a:pt x="539" y="95"/>
                          </a:lnTo>
                          <a:lnTo>
                            <a:pt x="551" y="100"/>
                          </a:lnTo>
                          <a:lnTo>
                            <a:pt x="554" y="91"/>
                          </a:lnTo>
                          <a:lnTo>
                            <a:pt x="567" y="93"/>
                          </a:lnTo>
                          <a:lnTo>
                            <a:pt x="583" y="100"/>
                          </a:lnTo>
                          <a:lnTo>
                            <a:pt x="607" y="117"/>
                          </a:lnTo>
                          <a:lnTo>
                            <a:pt x="611" y="121"/>
                          </a:lnTo>
                          <a:lnTo>
                            <a:pt x="608" y="124"/>
                          </a:lnTo>
                          <a:lnTo>
                            <a:pt x="581" y="121"/>
                          </a:lnTo>
                          <a:lnTo>
                            <a:pt x="575" y="126"/>
                          </a:lnTo>
                          <a:lnTo>
                            <a:pt x="566" y="125"/>
                          </a:lnTo>
                          <a:lnTo>
                            <a:pt x="567" y="128"/>
                          </a:lnTo>
                          <a:lnTo>
                            <a:pt x="555" y="131"/>
                          </a:lnTo>
                          <a:lnTo>
                            <a:pt x="555" y="143"/>
                          </a:lnTo>
                          <a:lnTo>
                            <a:pt x="550" y="150"/>
                          </a:lnTo>
                          <a:lnTo>
                            <a:pt x="530" y="151"/>
                          </a:lnTo>
                          <a:lnTo>
                            <a:pt x="521" y="167"/>
                          </a:lnTo>
                          <a:lnTo>
                            <a:pt x="505" y="164"/>
                          </a:lnTo>
                          <a:lnTo>
                            <a:pt x="494" y="159"/>
                          </a:lnTo>
                          <a:lnTo>
                            <a:pt x="484" y="159"/>
                          </a:lnTo>
                          <a:lnTo>
                            <a:pt x="484" y="174"/>
                          </a:lnTo>
                          <a:lnTo>
                            <a:pt x="503" y="190"/>
                          </a:lnTo>
                          <a:lnTo>
                            <a:pt x="490" y="199"/>
                          </a:lnTo>
                          <a:lnTo>
                            <a:pt x="481" y="214"/>
                          </a:lnTo>
                          <a:lnTo>
                            <a:pt x="469" y="220"/>
                          </a:lnTo>
                          <a:lnTo>
                            <a:pt x="433" y="219"/>
                          </a:lnTo>
                          <a:lnTo>
                            <a:pt x="397" y="239"/>
                          </a:lnTo>
                          <a:lnTo>
                            <a:pt x="387" y="236"/>
                          </a:lnTo>
                          <a:lnTo>
                            <a:pt x="385" y="232"/>
                          </a:lnTo>
                          <a:lnTo>
                            <a:pt x="364" y="232"/>
                          </a:lnTo>
                          <a:lnTo>
                            <a:pt x="335" y="224"/>
                          </a:lnTo>
                          <a:lnTo>
                            <a:pt x="327" y="218"/>
                          </a:lnTo>
                          <a:lnTo>
                            <a:pt x="307" y="214"/>
                          </a:lnTo>
                          <a:lnTo>
                            <a:pt x="284" y="216"/>
                          </a:lnTo>
                          <a:lnTo>
                            <a:pt x="237" y="211"/>
                          </a:lnTo>
                          <a:lnTo>
                            <a:pt x="224" y="212"/>
                          </a:lnTo>
                          <a:lnTo>
                            <a:pt x="208" y="200"/>
                          </a:lnTo>
                          <a:lnTo>
                            <a:pt x="195" y="183"/>
                          </a:lnTo>
                          <a:lnTo>
                            <a:pt x="191" y="183"/>
                          </a:lnTo>
                          <a:lnTo>
                            <a:pt x="190" y="177"/>
                          </a:lnTo>
                          <a:lnTo>
                            <a:pt x="176" y="176"/>
                          </a:lnTo>
                          <a:lnTo>
                            <a:pt x="148" y="161"/>
                          </a:lnTo>
                          <a:lnTo>
                            <a:pt x="110" y="159"/>
                          </a:lnTo>
                          <a:lnTo>
                            <a:pt x="95" y="154"/>
                          </a:lnTo>
                          <a:lnTo>
                            <a:pt x="89" y="147"/>
                          </a:lnTo>
                          <a:lnTo>
                            <a:pt x="91" y="137"/>
                          </a:lnTo>
                          <a:lnTo>
                            <a:pt x="85" y="131"/>
                          </a:lnTo>
                          <a:lnTo>
                            <a:pt x="85" y="125"/>
                          </a:lnTo>
                          <a:lnTo>
                            <a:pt x="79" y="116"/>
                          </a:lnTo>
                          <a:lnTo>
                            <a:pt x="53" y="95"/>
                          </a:lnTo>
                          <a:lnTo>
                            <a:pt x="34" y="93"/>
                          </a:lnTo>
                          <a:lnTo>
                            <a:pt x="23" y="87"/>
                          </a:lnTo>
                          <a:lnTo>
                            <a:pt x="20" y="83"/>
                          </a:lnTo>
                          <a:lnTo>
                            <a:pt x="9" y="79"/>
                          </a:lnTo>
                          <a:lnTo>
                            <a:pt x="8" y="76"/>
                          </a:lnTo>
                          <a:lnTo>
                            <a:pt x="1" y="73"/>
                          </a:lnTo>
                          <a:lnTo>
                            <a:pt x="2" y="70"/>
                          </a:lnTo>
                          <a:lnTo>
                            <a:pt x="0" y="66"/>
                          </a:lnTo>
                          <a:close/>
                        </a:path>
                      </a:pathLst>
                    </a:custGeom>
                    <a:noFill/>
                    <a:ln w="4763">
                      <a:solidFill>
                        <a:srgbClr val="6E6E6E"/>
                      </a:solidFill>
                      <a:prstDash val="solid"/>
                      <a:round/>
                      <a:headEnd/>
                      <a:tailEnd/>
                    </a:ln>
                  </p:spPr>
                  <p:txBody>
                    <a:bodyPr/>
                    <a:lstStyle/>
                    <a:p>
                      <a:endParaRPr lang="en-US" dirty="0"/>
                    </a:p>
                  </p:txBody>
                </p:sp>
                <p:sp>
                  <p:nvSpPr>
                    <p:cNvPr id="244" name="Freeform 243"/>
                    <p:cNvSpPr>
                      <a:spLocks/>
                    </p:cNvSpPr>
                    <p:nvPr/>
                  </p:nvSpPr>
                  <p:spPr bwMode="auto">
                    <a:xfrm>
                      <a:off x="6135688" y="1476197"/>
                      <a:ext cx="106362" cy="47625"/>
                    </a:xfrm>
                    <a:custGeom>
                      <a:avLst/>
                      <a:gdLst>
                        <a:gd name="T0" fmla="*/ 2147483647 w 122"/>
                        <a:gd name="T1" fmla="*/ 2147483647 h 55"/>
                        <a:gd name="T2" fmla="*/ 2147483647 w 122"/>
                        <a:gd name="T3" fmla="*/ 2147483647 h 55"/>
                        <a:gd name="T4" fmla="*/ 2147483647 w 122"/>
                        <a:gd name="T5" fmla="*/ 2147483647 h 55"/>
                        <a:gd name="T6" fmla="*/ 2147483647 w 122"/>
                        <a:gd name="T7" fmla="*/ 2147483647 h 55"/>
                        <a:gd name="T8" fmla="*/ 2147483647 w 122"/>
                        <a:gd name="T9" fmla="*/ 2147483647 h 55"/>
                        <a:gd name="T10" fmla="*/ 2147483647 w 122"/>
                        <a:gd name="T11" fmla="*/ 2147483647 h 55"/>
                        <a:gd name="T12" fmla="*/ 2147483647 w 122"/>
                        <a:gd name="T13" fmla="*/ 2147483647 h 55"/>
                        <a:gd name="T14" fmla="*/ 2147483647 w 122"/>
                        <a:gd name="T15" fmla="*/ 2147483647 h 55"/>
                        <a:gd name="T16" fmla="*/ 2147483647 w 122"/>
                        <a:gd name="T17" fmla="*/ 2147483647 h 55"/>
                        <a:gd name="T18" fmla="*/ 2147483647 w 122"/>
                        <a:gd name="T19" fmla="*/ 2147483647 h 55"/>
                        <a:gd name="T20" fmla="*/ 2147483647 w 122"/>
                        <a:gd name="T21" fmla="*/ 2147483647 h 55"/>
                        <a:gd name="T22" fmla="*/ 2147483647 w 122"/>
                        <a:gd name="T23" fmla="*/ 2147483647 h 55"/>
                        <a:gd name="T24" fmla="*/ 2147483647 w 122"/>
                        <a:gd name="T25" fmla="*/ 2147483647 h 55"/>
                        <a:gd name="T26" fmla="*/ 0 w 122"/>
                        <a:gd name="T27" fmla="*/ 2147483647 h 55"/>
                        <a:gd name="T28" fmla="*/ 2147483647 w 122"/>
                        <a:gd name="T29" fmla="*/ 2147483647 h 55"/>
                        <a:gd name="T30" fmla="*/ 2147483647 w 122"/>
                        <a:gd name="T31" fmla="*/ 2147483647 h 55"/>
                        <a:gd name="T32" fmla="*/ 2147483647 w 122"/>
                        <a:gd name="T33" fmla="*/ 2147483647 h 55"/>
                        <a:gd name="T34" fmla="*/ 2147483647 w 122"/>
                        <a:gd name="T35" fmla="*/ 2147483647 h 55"/>
                        <a:gd name="T36" fmla="*/ 2147483647 w 122"/>
                        <a:gd name="T37" fmla="*/ 0 h 55"/>
                        <a:gd name="T38" fmla="*/ 2147483647 w 122"/>
                        <a:gd name="T39" fmla="*/ 2147483647 h 55"/>
                        <a:gd name="T40" fmla="*/ 2147483647 w 122"/>
                        <a:gd name="T41" fmla="*/ 0 h 55"/>
                        <a:gd name="T42" fmla="*/ 2147483647 w 122"/>
                        <a:gd name="T43" fmla="*/ 2147483647 h 55"/>
                        <a:gd name="T44" fmla="*/ 2147483647 w 122"/>
                        <a:gd name="T45" fmla="*/ 2147483647 h 55"/>
                        <a:gd name="T46" fmla="*/ 2147483647 w 122"/>
                        <a:gd name="T47" fmla="*/ 2147483647 h 55"/>
                        <a:gd name="T48" fmla="*/ 2147483647 w 122"/>
                        <a:gd name="T49" fmla="*/ 2147483647 h 55"/>
                        <a:gd name="T50" fmla="*/ 2147483647 w 122"/>
                        <a:gd name="T51" fmla="*/ 2147483647 h 55"/>
                        <a:gd name="T52" fmla="*/ 2147483647 w 122"/>
                        <a:gd name="T53" fmla="*/ 2147483647 h 55"/>
                        <a:gd name="T54" fmla="*/ 2147483647 w 122"/>
                        <a:gd name="T55" fmla="*/ 2147483647 h 55"/>
                        <a:gd name="T56" fmla="*/ 2147483647 w 122"/>
                        <a:gd name="T57" fmla="*/ 2147483647 h 55"/>
                        <a:gd name="T58" fmla="*/ 2147483647 w 122"/>
                        <a:gd name="T59" fmla="*/ 2147483647 h 55"/>
                        <a:gd name="T60" fmla="*/ 2147483647 w 122"/>
                        <a:gd name="T61" fmla="*/ 2147483647 h 55"/>
                        <a:gd name="T62" fmla="*/ 2147483647 w 122"/>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2"/>
                        <a:gd name="T97" fmla="*/ 0 h 55"/>
                        <a:gd name="T98" fmla="*/ 122 w 122"/>
                        <a:gd name="T99" fmla="*/ 55 h 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2" h="55">
                          <a:moveTo>
                            <a:pt x="122" y="34"/>
                          </a:moveTo>
                          <a:lnTo>
                            <a:pt x="118" y="34"/>
                          </a:lnTo>
                          <a:lnTo>
                            <a:pt x="103" y="49"/>
                          </a:lnTo>
                          <a:lnTo>
                            <a:pt x="94" y="49"/>
                          </a:lnTo>
                          <a:lnTo>
                            <a:pt x="90" y="54"/>
                          </a:lnTo>
                          <a:lnTo>
                            <a:pt x="82" y="50"/>
                          </a:lnTo>
                          <a:lnTo>
                            <a:pt x="74" y="51"/>
                          </a:lnTo>
                          <a:lnTo>
                            <a:pt x="54" y="45"/>
                          </a:lnTo>
                          <a:lnTo>
                            <a:pt x="50" y="55"/>
                          </a:lnTo>
                          <a:lnTo>
                            <a:pt x="33" y="51"/>
                          </a:lnTo>
                          <a:lnTo>
                            <a:pt x="12" y="37"/>
                          </a:lnTo>
                          <a:lnTo>
                            <a:pt x="8" y="30"/>
                          </a:lnTo>
                          <a:lnTo>
                            <a:pt x="9" y="25"/>
                          </a:lnTo>
                          <a:lnTo>
                            <a:pt x="0" y="15"/>
                          </a:lnTo>
                          <a:lnTo>
                            <a:pt x="5" y="19"/>
                          </a:lnTo>
                          <a:lnTo>
                            <a:pt x="8" y="14"/>
                          </a:lnTo>
                          <a:lnTo>
                            <a:pt x="16" y="13"/>
                          </a:lnTo>
                          <a:lnTo>
                            <a:pt x="39" y="3"/>
                          </a:lnTo>
                          <a:lnTo>
                            <a:pt x="38" y="0"/>
                          </a:lnTo>
                          <a:lnTo>
                            <a:pt x="48" y="3"/>
                          </a:lnTo>
                          <a:lnTo>
                            <a:pt x="53" y="0"/>
                          </a:lnTo>
                          <a:lnTo>
                            <a:pt x="58" y="6"/>
                          </a:lnTo>
                          <a:lnTo>
                            <a:pt x="74" y="8"/>
                          </a:lnTo>
                          <a:lnTo>
                            <a:pt x="77" y="10"/>
                          </a:lnTo>
                          <a:lnTo>
                            <a:pt x="73" y="14"/>
                          </a:lnTo>
                          <a:lnTo>
                            <a:pt x="81" y="21"/>
                          </a:lnTo>
                          <a:lnTo>
                            <a:pt x="88" y="18"/>
                          </a:lnTo>
                          <a:lnTo>
                            <a:pt x="86" y="13"/>
                          </a:lnTo>
                          <a:lnTo>
                            <a:pt x="101" y="15"/>
                          </a:lnTo>
                          <a:lnTo>
                            <a:pt x="100" y="21"/>
                          </a:lnTo>
                          <a:lnTo>
                            <a:pt x="117" y="25"/>
                          </a:lnTo>
                          <a:lnTo>
                            <a:pt x="122" y="34"/>
                          </a:lnTo>
                          <a:close/>
                        </a:path>
                      </a:pathLst>
                    </a:custGeom>
                    <a:noFill/>
                    <a:ln w="4763">
                      <a:solidFill>
                        <a:srgbClr val="6E6E6E"/>
                      </a:solidFill>
                      <a:prstDash val="solid"/>
                      <a:round/>
                      <a:headEnd/>
                      <a:tailEnd/>
                    </a:ln>
                  </p:spPr>
                  <p:txBody>
                    <a:bodyPr/>
                    <a:lstStyle/>
                    <a:p>
                      <a:endParaRPr lang="en-US" dirty="0"/>
                    </a:p>
                  </p:txBody>
                </p:sp>
                <p:sp>
                  <p:nvSpPr>
                    <p:cNvPr id="245" name="Freeform 244"/>
                    <p:cNvSpPr>
                      <a:spLocks/>
                    </p:cNvSpPr>
                    <p:nvPr/>
                  </p:nvSpPr>
                  <p:spPr bwMode="auto">
                    <a:xfrm>
                      <a:off x="6037263" y="1493660"/>
                      <a:ext cx="12700" cy="14287"/>
                    </a:xfrm>
                    <a:custGeom>
                      <a:avLst/>
                      <a:gdLst>
                        <a:gd name="T0" fmla="*/ 2147483647 w 15"/>
                        <a:gd name="T1" fmla="*/ 2147483647 h 16"/>
                        <a:gd name="T2" fmla="*/ 2147483647 w 15"/>
                        <a:gd name="T3" fmla="*/ 2147483647 h 16"/>
                        <a:gd name="T4" fmla="*/ 2147483647 w 15"/>
                        <a:gd name="T5" fmla="*/ 2147483647 h 16"/>
                        <a:gd name="T6" fmla="*/ 0 w 15"/>
                        <a:gd name="T7" fmla="*/ 2147483647 h 16"/>
                        <a:gd name="T8" fmla="*/ 2147483647 w 15"/>
                        <a:gd name="T9" fmla="*/ 0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11" y="16"/>
                          </a:moveTo>
                          <a:lnTo>
                            <a:pt x="1" y="14"/>
                          </a:lnTo>
                          <a:lnTo>
                            <a:pt x="3" y="12"/>
                          </a:lnTo>
                          <a:lnTo>
                            <a:pt x="0" y="6"/>
                          </a:lnTo>
                          <a:lnTo>
                            <a:pt x="5" y="0"/>
                          </a:lnTo>
                          <a:lnTo>
                            <a:pt x="7" y="1"/>
                          </a:lnTo>
                          <a:lnTo>
                            <a:pt x="9" y="6"/>
                          </a:lnTo>
                          <a:lnTo>
                            <a:pt x="15" y="9"/>
                          </a:lnTo>
                          <a:lnTo>
                            <a:pt x="11" y="16"/>
                          </a:lnTo>
                          <a:close/>
                        </a:path>
                      </a:pathLst>
                    </a:custGeom>
                    <a:noFill/>
                    <a:ln w="4763">
                      <a:solidFill>
                        <a:srgbClr val="6E6E6E"/>
                      </a:solidFill>
                      <a:prstDash val="solid"/>
                      <a:round/>
                      <a:headEnd/>
                      <a:tailEnd/>
                    </a:ln>
                  </p:spPr>
                  <p:txBody>
                    <a:bodyPr/>
                    <a:lstStyle/>
                    <a:p>
                      <a:endParaRPr lang="en-US" dirty="0"/>
                    </a:p>
                  </p:txBody>
                </p:sp>
                <p:sp>
                  <p:nvSpPr>
                    <p:cNvPr id="246" name="Freeform 245"/>
                    <p:cNvSpPr>
                      <a:spLocks/>
                    </p:cNvSpPr>
                    <p:nvPr/>
                  </p:nvSpPr>
                  <p:spPr bwMode="auto">
                    <a:xfrm>
                      <a:off x="6213475" y="1504772"/>
                      <a:ext cx="87313" cy="36513"/>
                    </a:xfrm>
                    <a:custGeom>
                      <a:avLst/>
                      <a:gdLst>
                        <a:gd name="T0" fmla="*/ 2147483647 w 101"/>
                        <a:gd name="T1" fmla="*/ 2147483647 h 42"/>
                        <a:gd name="T2" fmla="*/ 2147483647 w 101"/>
                        <a:gd name="T3" fmla="*/ 2147483647 h 42"/>
                        <a:gd name="T4" fmla="*/ 2147483647 w 101"/>
                        <a:gd name="T5" fmla="*/ 2147483647 h 42"/>
                        <a:gd name="T6" fmla="*/ 2147483647 w 101"/>
                        <a:gd name="T7" fmla="*/ 2147483647 h 42"/>
                        <a:gd name="T8" fmla="*/ 2147483647 w 101"/>
                        <a:gd name="T9" fmla="*/ 2147483647 h 42"/>
                        <a:gd name="T10" fmla="*/ 2147483647 w 101"/>
                        <a:gd name="T11" fmla="*/ 2147483647 h 42"/>
                        <a:gd name="T12" fmla="*/ 2147483647 w 101"/>
                        <a:gd name="T13" fmla="*/ 2147483647 h 42"/>
                        <a:gd name="T14" fmla="*/ 2147483647 w 101"/>
                        <a:gd name="T15" fmla="*/ 2147483647 h 42"/>
                        <a:gd name="T16" fmla="*/ 2147483647 w 101"/>
                        <a:gd name="T17" fmla="*/ 2147483647 h 42"/>
                        <a:gd name="T18" fmla="*/ 2147483647 w 101"/>
                        <a:gd name="T19" fmla="*/ 2147483647 h 42"/>
                        <a:gd name="T20" fmla="*/ 2147483647 w 101"/>
                        <a:gd name="T21" fmla="*/ 2147483647 h 42"/>
                        <a:gd name="T22" fmla="*/ 2147483647 w 101"/>
                        <a:gd name="T23" fmla="*/ 2147483647 h 42"/>
                        <a:gd name="T24" fmla="*/ 2147483647 w 101"/>
                        <a:gd name="T25" fmla="*/ 2147483647 h 42"/>
                        <a:gd name="T26" fmla="*/ 0 w 101"/>
                        <a:gd name="T27" fmla="*/ 2147483647 h 42"/>
                        <a:gd name="T28" fmla="*/ 2147483647 w 101"/>
                        <a:gd name="T29" fmla="*/ 2147483647 h 42"/>
                        <a:gd name="T30" fmla="*/ 2147483647 w 101"/>
                        <a:gd name="T31" fmla="*/ 2147483647 h 42"/>
                        <a:gd name="T32" fmla="*/ 2147483647 w 101"/>
                        <a:gd name="T33" fmla="*/ 2147483647 h 42"/>
                        <a:gd name="T34" fmla="*/ 2147483647 w 101"/>
                        <a:gd name="T35" fmla="*/ 2147483647 h 42"/>
                        <a:gd name="T36" fmla="*/ 2147483647 w 101"/>
                        <a:gd name="T37" fmla="*/ 2147483647 h 42"/>
                        <a:gd name="T38" fmla="*/ 2147483647 w 101"/>
                        <a:gd name="T39" fmla="*/ 2147483647 h 42"/>
                        <a:gd name="T40" fmla="*/ 2147483647 w 101"/>
                        <a:gd name="T41" fmla="*/ 0 h 42"/>
                        <a:gd name="T42" fmla="*/ 2147483647 w 101"/>
                        <a:gd name="T43" fmla="*/ 2147483647 h 42"/>
                        <a:gd name="T44" fmla="*/ 2147483647 w 101"/>
                        <a:gd name="T45" fmla="*/ 2147483647 h 42"/>
                        <a:gd name="T46" fmla="*/ 2147483647 w 101"/>
                        <a:gd name="T47" fmla="*/ 2147483647 h 42"/>
                        <a:gd name="T48" fmla="*/ 2147483647 w 101"/>
                        <a:gd name="T49" fmla="*/ 2147483647 h 42"/>
                        <a:gd name="T50" fmla="*/ 2147483647 w 101"/>
                        <a:gd name="T51" fmla="*/ 2147483647 h 42"/>
                        <a:gd name="T52" fmla="*/ 2147483647 w 101"/>
                        <a:gd name="T53" fmla="*/ 2147483647 h 42"/>
                        <a:gd name="T54" fmla="*/ 2147483647 w 101"/>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1"/>
                        <a:gd name="T85" fmla="*/ 0 h 42"/>
                        <a:gd name="T86" fmla="*/ 101 w 101"/>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1" h="42">
                          <a:moveTo>
                            <a:pt x="101" y="12"/>
                          </a:moveTo>
                          <a:lnTo>
                            <a:pt x="95" y="27"/>
                          </a:lnTo>
                          <a:lnTo>
                            <a:pt x="88" y="29"/>
                          </a:lnTo>
                          <a:lnTo>
                            <a:pt x="82" y="23"/>
                          </a:lnTo>
                          <a:lnTo>
                            <a:pt x="69" y="23"/>
                          </a:lnTo>
                          <a:lnTo>
                            <a:pt x="56" y="33"/>
                          </a:lnTo>
                          <a:lnTo>
                            <a:pt x="51" y="31"/>
                          </a:lnTo>
                          <a:lnTo>
                            <a:pt x="47" y="34"/>
                          </a:lnTo>
                          <a:lnTo>
                            <a:pt x="36" y="35"/>
                          </a:lnTo>
                          <a:lnTo>
                            <a:pt x="38" y="40"/>
                          </a:lnTo>
                          <a:lnTo>
                            <a:pt x="34" y="42"/>
                          </a:lnTo>
                          <a:lnTo>
                            <a:pt x="18" y="42"/>
                          </a:lnTo>
                          <a:lnTo>
                            <a:pt x="6" y="35"/>
                          </a:lnTo>
                          <a:lnTo>
                            <a:pt x="0" y="28"/>
                          </a:lnTo>
                          <a:lnTo>
                            <a:pt x="1" y="22"/>
                          </a:lnTo>
                          <a:lnTo>
                            <a:pt x="5" y="17"/>
                          </a:lnTo>
                          <a:lnTo>
                            <a:pt x="14" y="17"/>
                          </a:lnTo>
                          <a:lnTo>
                            <a:pt x="29" y="2"/>
                          </a:lnTo>
                          <a:lnTo>
                            <a:pt x="33" y="2"/>
                          </a:lnTo>
                          <a:lnTo>
                            <a:pt x="40" y="5"/>
                          </a:lnTo>
                          <a:lnTo>
                            <a:pt x="44" y="0"/>
                          </a:lnTo>
                          <a:lnTo>
                            <a:pt x="51" y="5"/>
                          </a:lnTo>
                          <a:lnTo>
                            <a:pt x="51" y="9"/>
                          </a:lnTo>
                          <a:lnTo>
                            <a:pt x="56" y="10"/>
                          </a:lnTo>
                          <a:lnTo>
                            <a:pt x="61" y="5"/>
                          </a:lnTo>
                          <a:lnTo>
                            <a:pt x="71" y="7"/>
                          </a:lnTo>
                          <a:lnTo>
                            <a:pt x="83" y="3"/>
                          </a:lnTo>
                          <a:lnTo>
                            <a:pt x="101" y="12"/>
                          </a:lnTo>
                          <a:close/>
                        </a:path>
                      </a:pathLst>
                    </a:custGeom>
                    <a:noFill/>
                    <a:ln w="4763">
                      <a:solidFill>
                        <a:srgbClr val="6E6E6E"/>
                      </a:solidFill>
                      <a:prstDash val="solid"/>
                      <a:round/>
                      <a:headEnd/>
                      <a:tailEnd/>
                    </a:ln>
                  </p:spPr>
                  <p:txBody>
                    <a:bodyPr/>
                    <a:lstStyle/>
                    <a:p>
                      <a:endParaRPr lang="en-US" dirty="0"/>
                    </a:p>
                  </p:txBody>
                </p:sp>
                <p:sp>
                  <p:nvSpPr>
                    <p:cNvPr id="247" name="Freeform 246"/>
                    <p:cNvSpPr>
                      <a:spLocks/>
                    </p:cNvSpPr>
                    <p:nvPr/>
                  </p:nvSpPr>
                  <p:spPr bwMode="auto">
                    <a:xfrm>
                      <a:off x="6099175" y="1515885"/>
                      <a:ext cx="119063" cy="50800"/>
                    </a:xfrm>
                    <a:custGeom>
                      <a:avLst/>
                      <a:gdLst>
                        <a:gd name="T0" fmla="*/ 2147483647 w 137"/>
                        <a:gd name="T1" fmla="*/ 2147483647 h 59"/>
                        <a:gd name="T2" fmla="*/ 2147483647 w 137"/>
                        <a:gd name="T3" fmla="*/ 2147483647 h 59"/>
                        <a:gd name="T4" fmla="*/ 2147483647 w 137"/>
                        <a:gd name="T5" fmla="*/ 2147483647 h 59"/>
                        <a:gd name="T6" fmla="*/ 2147483647 w 137"/>
                        <a:gd name="T7" fmla="*/ 2147483647 h 59"/>
                        <a:gd name="T8" fmla="*/ 0 w 137"/>
                        <a:gd name="T9" fmla="*/ 2147483647 h 59"/>
                        <a:gd name="T10" fmla="*/ 2147483647 w 137"/>
                        <a:gd name="T11" fmla="*/ 2147483647 h 59"/>
                        <a:gd name="T12" fmla="*/ 0 w 137"/>
                        <a:gd name="T13" fmla="*/ 2147483647 h 59"/>
                        <a:gd name="T14" fmla="*/ 2147483647 w 137"/>
                        <a:gd name="T15" fmla="*/ 2147483647 h 59"/>
                        <a:gd name="T16" fmla="*/ 2147483647 w 137"/>
                        <a:gd name="T17" fmla="*/ 2147483647 h 59"/>
                        <a:gd name="T18" fmla="*/ 2147483647 w 137"/>
                        <a:gd name="T19" fmla="*/ 2147483647 h 59"/>
                        <a:gd name="T20" fmla="*/ 2147483647 w 137"/>
                        <a:gd name="T21" fmla="*/ 2147483647 h 59"/>
                        <a:gd name="T22" fmla="*/ 2147483647 w 137"/>
                        <a:gd name="T23" fmla="*/ 2147483647 h 59"/>
                        <a:gd name="T24" fmla="*/ 2147483647 w 137"/>
                        <a:gd name="T25" fmla="*/ 2147483647 h 59"/>
                        <a:gd name="T26" fmla="*/ 2147483647 w 137"/>
                        <a:gd name="T27" fmla="*/ 2147483647 h 59"/>
                        <a:gd name="T28" fmla="*/ 2147483647 w 137"/>
                        <a:gd name="T29" fmla="*/ 2147483647 h 59"/>
                        <a:gd name="T30" fmla="*/ 2147483647 w 137"/>
                        <a:gd name="T31" fmla="*/ 2147483647 h 59"/>
                        <a:gd name="T32" fmla="*/ 2147483647 w 137"/>
                        <a:gd name="T33" fmla="*/ 2147483647 h 59"/>
                        <a:gd name="T34" fmla="*/ 2147483647 w 137"/>
                        <a:gd name="T35" fmla="*/ 2147483647 h 59"/>
                        <a:gd name="T36" fmla="*/ 2147483647 w 137"/>
                        <a:gd name="T37" fmla="*/ 2147483647 h 59"/>
                        <a:gd name="T38" fmla="*/ 2147483647 w 137"/>
                        <a:gd name="T39" fmla="*/ 2147483647 h 59"/>
                        <a:gd name="T40" fmla="*/ 2147483647 w 137"/>
                        <a:gd name="T41" fmla="*/ 2147483647 h 59"/>
                        <a:gd name="T42" fmla="*/ 2147483647 w 137"/>
                        <a:gd name="T43" fmla="*/ 2147483647 h 59"/>
                        <a:gd name="T44" fmla="*/ 2147483647 w 137"/>
                        <a:gd name="T45" fmla="*/ 2147483647 h 59"/>
                        <a:gd name="T46" fmla="*/ 2147483647 w 137"/>
                        <a:gd name="T47" fmla="*/ 0 h 59"/>
                        <a:gd name="T48" fmla="*/ 2147483647 w 137"/>
                        <a:gd name="T49" fmla="*/ 2147483647 h 59"/>
                        <a:gd name="T50" fmla="*/ 2147483647 w 137"/>
                        <a:gd name="T51" fmla="*/ 2147483647 h 59"/>
                        <a:gd name="T52" fmla="*/ 2147483647 w 137"/>
                        <a:gd name="T53" fmla="*/ 2147483647 h 59"/>
                        <a:gd name="T54" fmla="*/ 2147483647 w 137"/>
                        <a:gd name="T55" fmla="*/ 2147483647 h 59"/>
                        <a:gd name="T56" fmla="*/ 2147483647 w 137"/>
                        <a:gd name="T57" fmla="*/ 2147483647 h 59"/>
                        <a:gd name="T58" fmla="*/ 2147483647 w 137"/>
                        <a:gd name="T59" fmla="*/ 2147483647 h 59"/>
                        <a:gd name="T60" fmla="*/ 2147483647 w 137"/>
                        <a:gd name="T61" fmla="*/ 2147483647 h 59"/>
                        <a:gd name="T62" fmla="*/ 2147483647 w 137"/>
                        <a:gd name="T63" fmla="*/ 2147483647 h 59"/>
                        <a:gd name="T64" fmla="*/ 2147483647 w 137"/>
                        <a:gd name="T65" fmla="*/ 2147483647 h 59"/>
                        <a:gd name="T66" fmla="*/ 2147483647 w 137"/>
                        <a:gd name="T67" fmla="*/ 2147483647 h 59"/>
                        <a:gd name="T68" fmla="*/ 2147483647 w 137"/>
                        <a:gd name="T69" fmla="*/ 2147483647 h 59"/>
                        <a:gd name="T70" fmla="*/ 2147483647 w 137"/>
                        <a:gd name="T71" fmla="*/ 2147483647 h 59"/>
                        <a:gd name="T72" fmla="*/ 2147483647 w 137"/>
                        <a:gd name="T73" fmla="*/ 2147483647 h 59"/>
                        <a:gd name="T74" fmla="*/ 2147483647 w 137"/>
                        <a:gd name="T75" fmla="*/ 2147483647 h 59"/>
                        <a:gd name="T76" fmla="*/ 2147483647 w 137"/>
                        <a:gd name="T77" fmla="*/ 2147483647 h 59"/>
                        <a:gd name="T78" fmla="*/ 2147483647 w 137"/>
                        <a:gd name="T79" fmla="*/ 2147483647 h 59"/>
                        <a:gd name="T80" fmla="*/ 2147483647 w 137"/>
                        <a:gd name="T81" fmla="*/ 2147483647 h 59"/>
                        <a:gd name="T82" fmla="*/ 2147483647 w 137"/>
                        <a:gd name="T83" fmla="*/ 2147483647 h 59"/>
                        <a:gd name="T84" fmla="*/ 2147483647 w 137"/>
                        <a:gd name="T85" fmla="*/ 2147483647 h 59"/>
                        <a:gd name="T86" fmla="*/ 2147483647 w 137"/>
                        <a:gd name="T87" fmla="*/ 2147483647 h 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7"/>
                        <a:gd name="T133" fmla="*/ 0 h 59"/>
                        <a:gd name="T134" fmla="*/ 137 w 137"/>
                        <a:gd name="T135" fmla="*/ 59 h 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7" h="59">
                          <a:moveTo>
                            <a:pt x="18" y="49"/>
                          </a:moveTo>
                          <a:lnTo>
                            <a:pt x="16" y="46"/>
                          </a:lnTo>
                          <a:lnTo>
                            <a:pt x="11" y="49"/>
                          </a:lnTo>
                          <a:lnTo>
                            <a:pt x="1" y="45"/>
                          </a:lnTo>
                          <a:lnTo>
                            <a:pt x="0" y="40"/>
                          </a:lnTo>
                          <a:lnTo>
                            <a:pt x="2" y="37"/>
                          </a:lnTo>
                          <a:lnTo>
                            <a:pt x="0" y="34"/>
                          </a:lnTo>
                          <a:lnTo>
                            <a:pt x="8" y="34"/>
                          </a:lnTo>
                          <a:lnTo>
                            <a:pt x="12" y="38"/>
                          </a:lnTo>
                          <a:lnTo>
                            <a:pt x="11" y="40"/>
                          </a:lnTo>
                          <a:lnTo>
                            <a:pt x="17" y="32"/>
                          </a:lnTo>
                          <a:lnTo>
                            <a:pt x="29" y="37"/>
                          </a:lnTo>
                          <a:lnTo>
                            <a:pt x="58" y="30"/>
                          </a:lnTo>
                          <a:lnTo>
                            <a:pt x="63" y="36"/>
                          </a:lnTo>
                          <a:lnTo>
                            <a:pt x="64" y="31"/>
                          </a:lnTo>
                          <a:lnTo>
                            <a:pt x="61" y="29"/>
                          </a:lnTo>
                          <a:lnTo>
                            <a:pt x="62" y="27"/>
                          </a:lnTo>
                          <a:lnTo>
                            <a:pt x="58" y="20"/>
                          </a:lnTo>
                          <a:lnTo>
                            <a:pt x="69" y="15"/>
                          </a:lnTo>
                          <a:lnTo>
                            <a:pt x="69" y="10"/>
                          </a:lnTo>
                          <a:lnTo>
                            <a:pt x="74" y="11"/>
                          </a:lnTo>
                          <a:lnTo>
                            <a:pt x="75" y="6"/>
                          </a:lnTo>
                          <a:lnTo>
                            <a:pt x="92" y="10"/>
                          </a:lnTo>
                          <a:lnTo>
                            <a:pt x="96" y="0"/>
                          </a:lnTo>
                          <a:lnTo>
                            <a:pt x="116" y="6"/>
                          </a:lnTo>
                          <a:lnTo>
                            <a:pt x="124" y="5"/>
                          </a:lnTo>
                          <a:lnTo>
                            <a:pt x="132" y="9"/>
                          </a:lnTo>
                          <a:lnTo>
                            <a:pt x="131" y="15"/>
                          </a:lnTo>
                          <a:lnTo>
                            <a:pt x="137" y="22"/>
                          </a:lnTo>
                          <a:lnTo>
                            <a:pt x="136" y="30"/>
                          </a:lnTo>
                          <a:lnTo>
                            <a:pt x="125" y="30"/>
                          </a:lnTo>
                          <a:lnTo>
                            <a:pt x="130" y="34"/>
                          </a:lnTo>
                          <a:lnTo>
                            <a:pt x="125" y="37"/>
                          </a:lnTo>
                          <a:lnTo>
                            <a:pt x="128" y="46"/>
                          </a:lnTo>
                          <a:lnTo>
                            <a:pt x="121" y="49"/>
                          </a:lnTo>
                          <a:lnTo>
                            <a:pt x="99" y="55"/>
                          </a:lnTo>
                          <a:lnTo>
                            <a:pt x="92" y="59"/>
                          </a:lnTo>
                          <a:lnTo>
                            <a:pt x="78" y="57"/>
                          </a:lnTo>
                          <a:lnTo>
                            <a:pt x="53" y="53"/>
                          </a:lnTo>
                          <a:lnTo>
                            <a:pt x="49" y="48"/>
                          </a:lnTo>
                          <a:lnTo>
                            <a:pt x="49" y="43"/>
                          </a:lnTo>
                          <a:lnTo>
                            <a:pt x="30" y="47"/>
                          </a:lnTo>
                          <a:lnTo>
                            <a:pt x="28" y="51"/>
                          </a:lnTo>
                          <a:lnTo>
                            <a:pt x="18" y="49"/>
                          </a:lnTo>
                          <a:close/>
                        </a:path>
                      </a:pathLst>
                    </a:custGeom>
                    <a:noFill/>
                    <a:ln w="4763">
                      <a:solidFill>
                        <a:srgbClr val="6E6E6E"/>
                      </a:solidFill>
                      <a:prstDash val="solid"/>
                      <a:round/>
                      <a:headEnd/>
                      <a:tailEnd/>
                    </a:ln>
                  </p:spPr>
                  <p:txBody>
                    <a:bodyPr/>
                    <a:lstStyle/>
                    <a:p>
                      <a:endParaRPr lang="en-US" dirty="0"/>
                    </a:p>
                  </p:txBody>
                </p:sp>
                <p:sp>
                  <p:nvSpPr>
                    <p:cNvPr id="248" name="Freeform 247"/>
                    <p:cNvSpPr>
                      <a:spLocks/>
                    </p:cNvSpPr>
                    <p:nvPr/>
                  </p:nvSpPr>
                  <p:spPr bwMode="auto">
                    <a:xfrm>
                      <a:off x="6205538" y="1523822"/>
                      <a:ext cx="104775" cy="55563"/>
                    </a:xfrm>
                    <a:custGeom>
                      <a:avLst/>
                      <a:gdLst>
                        <a:gd name="T0" fmla="*/ 2147483647 w 121"/>
                        <a:gd name="T1" fmla="*/ 2147483647 h 64"/>
                        <a:gd name="T2" fmla="*/ 2147483647 w 121"/>
                        <a:gd name="T3" fmla="*/ 2147483647 h 64"/>
                        <a:gd name="T4" fmla="*/ 2147483647 w 121"/>
                        <a:gd name="T5" fmla="*/ 2147483647 h 64"/>
                        <a:gd name="T6" fmla="*/ 2147483647 w 121"/>
                        <a:gd name="T7" fmla="*/ 2147483647 h 64"/>
                        <a:gd name="T8" fmla="*/ 2147483647 w 121"/>
                        <a:gd name="T9" fmla="*/ 2147483647 h 64"/>
                        <a:gd name="T10" fmla="*/ 2147483647 w 121"/>
                        <a:gd name="T11" fmla="*/ 2147483647 h 64"/>
                        <a:gd name="T12" fmla="*/ 2147483647 w 121"/>
                        <a:gd name="T13" fmla="*/ 2147483647 h 64"/>
                        <a:gd name="T14" fmla="*/ 2147483647 w 121"/>
                        <a:gd name="T15" fmla="*/ 2147483647 h 64"/>
                        <a:gd name="T16" fmla="*/ 2147483647 w 121"/>
                        <a:gd name="T17" fmla="*/ 2147483647 h 64"/>
                        <a:gd name="T18" fmla="*/ 2147483647 w 121"/>
                        <a:gd name="T19" fmla="*/ 2147483647 h 64"/>
                        <a:gd name="T20" fmla="*/ 0 w 121"/>
                        <a:gd name="T21" fmla="*/ 2147483647 h 64"/>
                        <a:gd name="T22" fmla="*/ 2147483647 w 121"/>
                        <a:gd name="T23" fmla="*/ 2147483647 h 64"/>
                        <a:gd name="T24" fmla="*/ 2147483647 w 121"/>
                        <a:gd name="T25" fmla="*/ 2147483647 h 64"/>
                        <a:gd name="T26" fmla="*/ 2147483647 w 121"/>
                        <a:gd name="T27" fmla="*/ 2147483647 h 64"/>
                        <a:gd name="T28" fmla="*/ 2147483647 w 121"/>
                        <a:gd name="T29" fmla="*/ 2147483647 h 64"/>
                        <a:gd name="T30" fmla="*/ 2147483647 w 121"/>
                        <a:gd name="T31" fmla="*/ 2147483647 h 64"/>
                        <a:gd name="T32" fmla="*/ 2147483647 w 121"/>
                        <a:gd name="T33" fmla="*/ 2147483647 h 64"/>
                        <a:gd name="T34" fmla="*/ 2147483647 w 121"/>
                        <a:gd name="T35" fmla="*/ 2147483647 h 64"/>
                        <a:gd name="T36" fmla="*/ 2147483647 w 121"/>
                        <a:gd name="T37" fmla="*/ 2147483647 h 64"/>
                        <a:gd name="T38" fmla="*/ 2147483647 w 121"/>
                        <a:gd name="T39" fmla="*/ 2147483647 h 64"/>
                        <a:gd name="T40" fmla="*/ 2147483647 w 121"/>
                        <a:gd name="T41" fmla="*/ 2147483647 h 64"/>
                        <a:gd name="T42" fmla="*/ 2147483647 w 121"/>
                        <a:gd name="T43" fmla="*/ 2147483647 h 64"/>
                        <a:gd name="T44" fmla="*/ 2147483647 w 121"/>
                        <a:gd name="T45" fmla="*/ 2147483647 h 64"/>
                        <a:gd name="T46" fmla="*/ 2147483647 w 121"/>
                        <a:gd name="T47" fmla="*/ 2147483647 h 64"/>
                        <a:gd name="T48" fmla="*/ 2147483647 w 121"/>
                        <a:gd name="T49" fmla="*/ 0 h 64"/>
                        <a:gd name="T50" fmla="*/ 2147483647 w 121"/>
                        <a:gd name="T51" fmla="*/ 0 h 64"/>
                        <a:gd name="T52" fmla="*/ 2147483647 w 121"/>
                        <a:gd name="T53" fmla="*/ 2147483647 h 64"/>
                        <a:gd name="T54" fmla="*/ 2147483647 w 121"/>
                        <a:gd name="T55" fmla="*/ 2147483647 h 64"/>
                        <a:gd name="T56" fmla="*/ 2147483647 w 121"/>
                        <a:gd name="T57" fmla="*/ 2147483647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1"/>
                        <a:gd name="T88" fmla="*/ 0 h 64"/>
                        <a:gd name="T89" fmla="*/ 121 w 121"/>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1" h="64">
                          <a:moveTo>
                            <a:pt x="121" y="15"/>
                          </a:moveTo>
                          <a:lnTo>
                            <a:pt x="105" y="25"/>
                          </a:lnTo>
                          <a:lnTo>
                            <a:pt x="93" y="52"/>
                          </a:lnTo>
                          <a:lnTo>
                            <a:pt x="76" y="56"/>
                          </a:lnTo>
                          <a:lnTo>
                            <a:pt x="64" y="54"/>
                          </a:lnTo>
                          <a:lnTo>
                            <a:pt x="51" y="61"/>
                          </a:lnTo>
                          <a:lnTo>
                            <a:pt x="43" y="64"/>
                          </a:lnTo>
                          <a:lnTo>
                            <a:pt x="30" y="62"/>
                          </a:lnTo>
                          <a:lnTo>
                            <a:pt x="9" y="48"/>
                          </a:lnTo>
                          <a:lnTo>
                            <a:pt x="4" y="39"/>
                          </a:lnTo>
                          <a:lnTo>
                            <a:pt x="0" y="39"/>
                          </a:lnTo>
                          <a:lnTo>
                            <a:pt x="7" y="36"/>
                          </a:lnTo>
                          <a:lnTo>
                            <a:pt x="4" y="27"/>
                          </a:lnTo>
                          <a:lnTo>
                            <a:pt x="9" y="24"/>
                          </a:lnTo>
                          <a:lnTo>
                            <a:pt x="4" y="20"/>
                          </a:lnTo>
                          <a:lnTo>
                            <a:pt x="15" y="20"/>
                          </a:lnTo>
                          <a:lnTo>
                            <a:pt x="16" y="12"/>
                          </a:lnTo>
                          <a:lnTo>
                            <a:pt x="28" y="19"/>
                          </a:lnTo>
                          <a:lnTo>
                            <a:pt x="44" y="19"/>
                          </a:lnTo>
                          <a:lnTo>
                            <a:pt x="48" y="17"/>
                          </a:lnTo>
                          <a:lnTo>
                            <a:pt x="46" y="12"/>
                          </a:lnTo>
                          <a:lnTo>
                            <a:pt x="57" y="11"/>
                          </a:lnTo>
                          <a:lnTo>
                            <a:pt x="61" y="8"/>
                          </a:lnTo>
                          <a:lnTo>
                            <a:pt x="66" y="10"/>
                          </a:lnTo>
                          <a:lnTo>
                            <a:pt x="79" y="0"/>
                          </a:lnTo>
                          <a:lnTo>
                            <a:pt x="92" y="0"/>
                          </a:lnTo>
                          <a:lnTo>
                            <a:pt x="98" y="6"/>
                          </a:lnTo>
                          <a:lnTo>
                            <a:pt x="105" y="4"/>
                          </a:lnTo>
                          <a:lnTo>
                            <a:pt x="121" y="15"/>
                          </a:lnTo>
                          <a:close/>
                        </a:path>
                      </a:pathLst>
                    </a:custGeom>
                    <a:noFill/>
                    <a:ln w="4763">
                      <a:solidFill>
                        <a:srgbClr val="6E6E6E"/>
                      </a:solidFill>
                      <a:prstDash val="solid"/>
                      <a:round/>
                      <a:headEnd/>
                      <a:tailEnd/>
                    </a:ln>
                  </p:spPr>
                  <p:txBody>
                    <a:bodyPr/>
                    <a:lstStyle/>
                    <a:p>
                      <a:endParaRPr lang="en-US" dirty="0"/>
                    </a:p>
                  </p:txBody>
                </p:sp>
                <p:sp>
                  <p:nvSpPr>
                    <p:cNvPr id="249" name="Freeform 248"/>
                    <p:cNvSpPr>
                      <a:spLocks/>
                    </p:cNvSpPr>
                    <p:nvPr/>
                  </p:nvSpPr>
                  <p:spPr bwMode="auto">
                    <a:xfrm>
                      <a:off x="6365875" y="1528585"/>
                      <a:ext cx="61913" cy="57150"/>
                    </a:xfrm>
                    <a:custGeom>
                      <a:avLst/>
                      <a:gdLst>
                        <a:gd name="T0" fmla="*/ 2147483647 w 70"/>
                        <a:gd name="T1" fmla="*/ 2147483647 h 68"/>
                        <a:gd name="T2" fmla="*/ 2147483647 w 70"/>
                        <a:gd name="T3" fmla="*/ 2147483647 h 68"/>
                        <a:gd name="T4" fmla="*/ 2147483647 w 70"/>
                        <a:gd name="T5" fmla="*/ 2147483647 h 68"/>
                        <a:gd name="T6" fmla="*/ 2147483647 w 70"/>
                        <a:gd name="T7" fmla="*/ 2147483647 h 68"/>
                        <a:gd name="T8" fmla="*/ 2147483647 w 70"/>
                        <a:gd name="T9" fmla="*/ 2147483647 h 68"/>
                        <a:gd name="T10" fmla="*/ 2147483647 w 70"/>
                        <a:gd name="T11" fmla="*/ 2147483647 h 68"/>
                        <a:gd name="T12" fmla="*/ 0 w 70"/>
                        <a:gd name="T13" fmla="*/ 2147483647 h 68"/>
                        <a:gd name="T14" fmla="*/ 2147483647 w 70"/>
                        <a:gd name="T15" fmla="*/ 0 h 68"/>
                        <a:gd name="T16" fmla="*/ 2147483647 w 70"/>
                        <a:gd name="T17" fmla="*/ 2147483647 h 68"/>
                        <a:gd name="T18" fmla="*/ 2147483647 w 70"/>
                        <a:gd name="T19" fmla="*/ 2147483647 h 68"/>
                        <a:gd name="T20" fmla="*/ 2147483647 w 70"/>
                        <a:gd name="T21" fmla="*/ 2147483647 h 68"/>
                        <a:gd name="T22" fmla="*/ 2147483647 w 70"/>
                        <a:gd name="T23" fmla="*/ 2147483647 h 68"/>
                        <a:gd name="T24" fmla="*/ 2147483647 w 70"/>
                        <a:gd name="T25" fmla="*/ 2147483647 h 68"/>
                        <a:gd name="T26" fmla="*/ 2147483647 w 70"/>
                        <a:gd name="T27" fmla="*/ 2147483647 h 68"/>
                        <a:gd name="T28" fmla="*/ 2147483647 w 70"/>
                        <a:gd name="T29" fmla="*/ 2147483647 h 68"/>
                        <a:gd name="T30" fmla="*/ 2147483647 w 70"/>
                        <a:gd name="T31" fmla="*/ 2147483647 h 68"/>
                        <a:gd name="T32" fmla="*/ 2147483647 w 70"/>
                        <a:gd name="T33" fmla="*/ 2147483647 h 68"/>
                        <a:gd name="T34" fmla="*/ 2147483647 w 70"/>
                        <a:gd name="T35" fmla="*/ 2147483647 h 68"/>
                        <a:gd name="T36" fmla="*/ 2147483647 w 70"/>
                        <a:gd name="T37" fmla="*/ 2147483647 h 68"/>
                        <a:gd name="T38" fmla="*/ 2147483647 w 70"/>
                        <a:gd name="T39" fmla="*/ 2147483647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0"/>
                        <a:gd name="T61" fmla="*/ 0 h 68"/>
                        <a:gd name="T62" fmla="*/ 70 w 70"/>
                        <a:gd name="T63" fmla="*/ 68 h 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0" h="68">
                          <a:moveTo>
                            <a:pt x="38" y="68"/>
                          </a:moveTo>
                          <a:lnTo>
                            <a:pt x="34" y="65"/>
                          </a:lnTo>
                          <a:lnTo>
                            <a:pt x="34" y="42"/>
                          </a:lnTo>
                          <a:lnTo>
                            <a:pt x="30" y="34"/>
                          </a:lnTo>
                          <a:lnTo>
                            <a:pt x="13" y="18"/>
                          </a:lnTo>
                          <a:lnTo>
                            <a:pt x="7" y="7"/>
                          </a:lnTo>
                          <a:lnTo>
                            <a:pt x="0" y="4"/>
                          </a:lnTo>
                          <a:lnTo>
                            <a:pt x="20" y="0"/>
                          </a:lnTo>
                          <a:lnTo>
                            <a:pt x="47" y="11"/>
                          </a:lnTo>
                          <a:lnTo>
                            <a:pt x="49" y="23"/>
                          </a:lnTo>
                          <a:lnTo>
                            <a:pt x="56" y="25"/>
                          </a:lnTo>
                          <a:lnTo>
                            <a:pt x="58" y="34"/>
                          </a:lnTo>
                          <a:lnTo>
                            <a:pt x="64" y="37"/>
                          </a:lnTo>
                          <a:lnTo>
                            <a:pt x="64" y="44"/>
                          </a:lnTo>
                          <a:lnTo>
                            <a:pt x="70" y="46"/>
                          </a:lnTo>
                          <a:lnTo>
                            <a:pt x="49" y="45"/>
                          </a:lnTo>
                          <a:lnTo>
                            <a:pt x="50" y="56"/>
                          </a:lnTo>
                          <a:lnTo>
                            <a:pt x="42" y="63"/>
                          </a:lnTo>
                          <a:lnTo>
                            <a:pt x="43" y="67"/>
                          </a:lnTo>
                          <a:lnTo>
                            <a:pt x="38" y="68"/>
                          </a:lnTo>
                          <a:close/>
                        </a:path>
                      </a:pathLst>
                    </a:custGeom>
                    <a:noFill/>
                    <a:ln w="4763">
                      <a:solidFill>
                        <a:srgbClr val="6E6E6E"/>
                      </a:solidFill>
                      <a:prstDash val="solid"/>
                      <a:round/>
                      <a:headEnd/>
                      <a:tailEnd/>
                    </a:ln>
                  </p:spPr>
                  <p:txBody>
                    <a:bodyPr/>
                    <a:lstStyle/>
                    <a:p>
                      <a:endParaRPr lang="en-US" dirty="0"/>
                    </a:p>
                  </p:txBody>
                </p:sp>
                <p:sp>
                  <p:nvSpPr>
                    <p:cNvPr id="250" name="Freeform 249"/>
                    <p:cNvSpPr>
                      <a:spLocks/>
                    </p:cNvSpPr>
                    <p:nvPr/>
                  </p:nvSpPr>
                  <p:spPr bwMode="auto">
                    <a:xfrm>
                      <a:off x="6270625" y="1530172"/>
                      <a:ext cx="152400" cy="92075"/>
                    </a:xfrm>
                    <a:custGeom>
                      <a:avLst/>
                      <a:gdLst>
                        <a:gd name="T0" fmla="*/ 2147483647 w 175"/>
                        <a:gd name="T1" fmla="*/ 2147483647 h 105"/>
                        <a:gd name="T2" fmla="*/ 2147483647 w 175"/>
                        <a:gd name="T3" fmla="*/ 2147483647 h 105"/>
                        <a:gd name="T4" fmla="*/ 2147483647 w 175"/>
                        <a:gd name="T5" fmla="*/ 2147483647 h 105"/>
                        <a:gd name="T6" fmla="*/ 2147483647 w 175"/>
                        <a:gd name="T7" fmla="*/ 2147483647 h 105"/>
                        <a:gd name="T8" fmla="*/ 2147483647 w 175"/>
                        <a:gd name="T9" fmla="*/ 2147483647 h 105"/>
                        <a:gd name="T10" fmla="*/ 2147483647 w 175"/>
                        <a:gd name="T11" fmla="*/ 2147483647 h 105"/>
                        <a:gd name="T12" fmla="*/ 2147483647 w 175"/>
                        <a:gd name="T13" fmla="*/ 2147483647 h 105"/>
                        <a:gd name="T14" fmla="*/ 2147483647 w 175"/>
                        <a:gd name="T15" fmla="*/ 2147483647 h 105"/>
                        <a:gd name="T16" fmla="*/ 2147483647 w 175"/>
                        <a:gd name="T17" fmla="*/ 2147483647 h 105"/>
                        <a:gd name="T18" fmla="*/ 2147483647 w 175"/>
                        <a:gd name="T19" fmla="*/ 2147483647 h 105"/>
                        <a:gd name="T20" fmla="*/ 2147483647 w 175"/>
                        <a:gd name="T21" fmla="*/ 2147483647 h 105"/>
                        <a:gd name="T22" fmla="*/ 2147483647 w 175"/>
                        <a:gd name="T23" fmla="*/ 2147483647 h 105"/>
                        <a:gd name="T24" fmla="*/ 2147483647 w 175"/>
                        <a:gd name="T25" fmla="*/ 2147483647 h 105"/>
                        <a:gd name="T26" fmla="*/ 2147483647 w 175"/>
                        <a:gd name="T27" fmla="*/ 2147483647 h 105"/>
                        <a:gd name="T28" fmla="*/ 2147483647 w 175"/>
                        <a:gd name="T29" fmla="*/ 2147483647 h 105"/>
                        <a:gd name="T30" fmla="*/ 2147483647 w 175"/>
                        <a:gd name="T31" fmla="*/ 2147483647 h 105"/>
                        <a:gd name="T32" fmla="*/ 2147483647 w 175"/>
                        <a:gd name="T33" fmla="*/ 2147483647 h 105"/>
                        <a:gd name="T34" fmla="*/ 2147483647 w 175"/>
                        <a:gd name="T35" fmla="*/ 2147483647 h 105"/>
                        <a:gd name="T36" fmla="*/ 2147483647 w 175"/>
                        <a:gd name="T37" fmla="*/ 2147483647 h 105"/>
                        <a:gd name="T38" fmla="*/ 2147483647 w 175"/>
                        <a:gd name="T39" fmla="*/ 2147483647 h 105"/>
                        <a:gd name="T40" fmla="*/ 2147483647 w 175"/>
                        <a:gd name="T41" fmla="*/ 2147483647 h 105"/>
                        <a:gd name="T42" fmla="*/ 2147483647 w 175"/>
                        <a:gd name="T43" fmla="*/ 2147483647 h 105"/>
                        <a:gd name="T44" fmla="*/ 2147483647 w 175"/>
                        <a:gd name="T45" fmla="*/ 2147483647 h 105"/>
                        <a:gd name="T46" fmla="*/ 2147483647 w 175"/>
                        <a:gd name="T47" fmla="*/ 2147483647 h 105"/>
                        <a:gd name="T48" fmla="*/ 2147483647 w 175"/>
                        <a:gd name="T49" fmla="*/ 2147483647 h 105"/>
                        <a:gd name="T50" fmla="*/ 2147483647 w 175"/>
                        <a:gd name="T51" fmla="*/ 2147483647 h 105"/>
                        <a:gd name="T52" fmla="*/ 2147483647 w 175"/>
                        <a:gd name="T53" fmla="*/ 2147483647 h 105"/>
                        <a:gd name="T54" fmla="*/ 2147483647 w 175"/>
                        <a:gd name="T55" fmla="*/ 2147483647 h 105"/>
                        <a:gd name="T56" fmla="*/ 2147483647 w 175"/>
                        <a:gd name="T57" fmla="*/ 2147483647 h 105"/>
                        <a:gd name="T58" fmla="*/ 2147483647 w 175"/>
                        <a:gd name="T59" fmla="*/ 2147483647 h 105"/>
                        <a:gd name="T60" fmla="*/ 2147483647 w 175"/>
                        <a:gd name="T61" fmla="*/ 2147483647 h 105"/>
                        <a:gd name="T62" fmla="*/ 0 w 175"/>
                        <a:gd name="T63" fmla="*/ 2147483647 h 105"/>
                        <a:gd name="T64" fmla="*/ 2147483647 w 175"/>
                        <a:gd name="T65" fmla="*/ 2147483647 h 105"/>
                        <a:gd name="T66" fmla="*/ 2147483647 w 175"/>
                        <a:gd name="T67" fmla="*/ 2147483647 h 105"/>
                        <a:gd name="T68" fmla="*/ 2147483647 w 175"/>
                        <a:gd name="T69" fmla="*/ 2147483647 h 105"/>
                        <a:gd name="T70" fmla="*/ 2147483647 w 175"/>
                        <a:gd name="T71" fmla="*/ 2147483647 h 105"/>
                        <a:gd name="T72" fmla="*/ 2147483647 w 175"/>
                        <a:gd name="T73" fmla="*/ 2147483647 h 105"/>
                        <a:gd name="T74" fmla="*/ 2147483647 w 175"/>
                        <a:gd name="T75" fmla="*/ 2147483647 h 105"/>
                        <a:gd name="T76" fmla="*/ 2147483647 w 175"/>
                        <a:gd name="T77" fmla="*/ 2147483647 h 105"/>
                        <a:gd name="T78" fmla="*/ 2147483647 w 175"/>
                        <a:gd name="T79" fmla="*/ 2147483647 h 105"/>
                        <a:gd name="T80" fmla="*/ 2147483647 w 175"/>
                        <a:gd name="T81" fmla="*/ 0 h 105"/>
                        <a:gd name="T82" fmla="*/ 2147483647 w 175"/>
                        <a:gd name="T83" fmla="*/ 2147483647 h 105"/>
                        <a:gd name="T84" fmla="*/ 2147483647 w 175"/>
                        <a:gd name="T85" fmla="*/ 2147483647 h 105"/>
                        <a:gd name="T86" fmla="*/ 2147483647 w 175"/>
                        <a:gd name="T87" fmla="*/ 2147483647 h 105"/>
                        <a:gd name="T88" fmla="*/ 2147483647 w 175"/>
                        <a:gd name="T89" fmla="*/ 2147483647 h 105"/>
                        <a:gd name="T90" fmla="*/ 2147483647 w 175"/>
                        <a:gd name="T91" fmla="*/ 2147483647 h 105"/>
                        <a:gd name="T92" fmla="*/ 2147483647 w 175"/>
                        <a:gd name="T93" fmla="*/ 2147483647 h 1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5"/>
                        <a:gd name="T142" fmla="*/ 0 h 105"/>
                        <a:gd name="T143" fmla="*/ 175 w 175"/>
                        <a:gd name="T144" fmla="*/ 105 h 10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5" h="105">
                          <a:moveTo>
                            <a:pt x="149" y="64"/>
                          </a:moveTo>
                          <a:lnTo>
                            <a:pt x="158" y="70"/>
                          </a:lnTo>
                          <a:lnTo>
                            <a:pt x="171" y="64"/>
                          </a:lnTo>
                          <a:lnTo>
                            <a:pt x="175" y="70"/>
                          </a:lnTo>
                          <a:lnTo>
                            <a:pt x="175" y="78"/>
                          </a:lnTo>
                          <a:lnTo>
                            <a:pt x="162" y="76"/>
                          </a:lnTo>
                          <a:lnTo>
                            <a:pt x="164" y="78"/>
                          </a:lnTo>
                          <a:lnTo>
                            <a:pt x="161" y="82"/>
                          </a:lnTo>
                          <a:lnTo>
                            <a:pt x="165" y="82"/>
                          </a:lnTo>
                          <a:lnTo>
                            <a:pt x="161" y="83"/>
                          </a:lnTo>
                          <a:lnTo>
                            <a:pt x="161" y="85"/>
                          </a:lnTo>
                          <a:lnTo>
                            <a:pt x="164" y="83"/>
                          </a:lnTo>
                          <a:lnTo>
                            <a:pt x="160" y="91"/>
                          </a:lnTo>
                          <a:lnTo>
                            <a:pt x="161" y="103"/>
                          </a:lnTo>
                          <a:lnTo>
                            <a:pt x="131" y="94"/>
                          </a:lnTo>
                          <a:lnTo>
                            <a:pt x="114" y="97"/>
                          </a:lnTo>
                          <a:lnTo>
                            <a:pt x="104" y="105"/>
                          </a:lnTo>
                          <a:lnTo>
                            <a:pt x="79" y="105"/>
                          </a:lnTo>
                          <a:lnTo>
                            <a:pt x="55" y="101"/>
                          </a:lnTo>
                          <a:lnTo>
                            <a:pt x="57" y="96"/>
                          </a:lnTo>
                          <a:lnTo>
                            <a:pt x="50" y="92"/>
                          </a:lnTo>
                          <a:lnTo>
                            <a:pt x="45" y="86"/>
                          </a:lnTo>
                          <a:lnTo>
                            <a:pt x="50" y="85"/>
                          </a:lnTo>
                          <a:lnTo>
                            <a:pt x="45" y="81"/>
                          </a:lnTo>
                          <a:lnTo>
                            <a:pt x="39" y="86"/>
                          </a:lnTo>
                          <a:lnTo>
                            <a:pt x="25" y="80"/>
                          </a:lnTo>
                          <a:lnTo>
                            <a:pt x="27" y="77"/>
                          </a:lnTo>
                          <a:lnTo>
                            <a:pt x="24" y="74"/>
                          </a:lnTo>
                          <a:lnTo>
                            <a:pt x="26" y="71"/>
                          </a:lnTo>
                          <a:lnTo>
                            <a:pt x="13" y="63"/>
                          </a:lnTo>
                          <a:lnTo>
                            <a:pt x="11" y="57"/>
                          </a:lnTo>
                          <a:lnTo>
                            <a:pt x="0" y="49"/>
                          </a:lnTo>
                          <a:lnTo>
                            <a:pt x="17" y="45"/>
                          </a:lnTo>
                          <a:lnTo>
                            <a:pt x="29" y="18"/>
                          </a:lnTo>
                          <a:lnTo>
                            <a:pt x="45" y="8"/>
                          </a:lnTo>
                          <a:lnTo>
                            <a:pt x="49" y="3"/>
                          </a:lnTo>
                          <a:lnTo>
                            <a:pt x="75" y="8"/>
                          </a:lnTo>
                          <a:lnTo>
                            <a:pt x="81" y="13"/>
                          </a:lnTo>
                          <a:lnTo>
                            <a:pt x="88" y="8"/>
                          </a:lnTo>
                          <a:lnTo>
                            <a:pt x="103" y="7"/>
                          </a:lnTo>
                          <a:lnTo>
                            <a:pt x="111" y="0"/>
                          </a:lnTo>
                          <a:lnTo>
                            <a:pt x="118" y="3"/>
                          </a:lnTo>
                          <a:lnTo>
                            <a:pt x="124" y="14"/>
                          </a:lnTo>
                          <a:lnTo>
                            <a:pt x="141" y="30"/>
                          </a:lnTo>
                          <a:lnTo>
                            <a:pt x="145" y="38"/>
                          </a:lnTo>
                          <a:lnTo>
                            <a:pt x="145" y="61"/>
                          </a:lnTo>
                          <a:lnTo>
                            <a:pt x="149" y="64"/>
                          </a:lnTo>
                          <a:close/>
                        </a:path>
                      </a:pathLst>
                    </a:custGeom>
                    <a:noFill/>
                    <a:ln w="4763">
                      <a:solidFill>
                        <a:srgbClr val="6E6E6E"/>
                      </a:solidFill>
                      <a:prstDash val="solid"/>
                      <a:round/>
                      <a:headEnd/>
                      <a:tailEnd/>
                    </a:ln>
                  </p:spPr>
                  <p:txBody>
                    <a:bodyPr/>
                    <a:lstStyle/>
                    <a:p>
                      <a:endParaRPr lang="en-US" dirty="0"/>
                    </a:p>
                  </p:txBody>
                </p:sp>
                <p:sp>
                  <p:nvSpPr>
                    <p:cNvPr id="251" name="Freeform 250"/>
                    <p:cNvSpPr>
                      <a:spLocks/>
                    </p:cNvSpPr>
                    <p:nvPr/>
                  </p:nvSpPr>
                  <p:spPr bwMode="auto">
                    <a:xfrm>
                      <a:off x="6099175" y="1550810"/>
                      <a:ext cx="1588" cy="3175"/>
                    </a:xfrm>
                    <a:custGeom>
                      <a:avLst/>
                      <a:gdLst>
                        <a:gd name="T0" fmla="*/ 2147483647 w 2"/>
                        <a:gd name="T1" fmla="*/ 0 h 5"/>
                        <a:gd name="T2" fmla="*/ 0 w 2"/>
                        <a:gd name="T3" fmla="*/ 0 h 5"/>
                        <a:gd name="T4" fmla="*/ 2147483647 w 2"/>
                        <a:gd name="T5" fmla="*/ 0 h 5"/>
                        <a:gd name="T6" fmla="*/ 2147483647 w 2"/>
                        <a:gd name="T7" fmla="*/ 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5"/>
                          </a:moveTo>
                          <a:lnTo>
                            <a:pt x="0" y="5"/>
                          </a:lnTo>
                          <a:lnTo>
                            <a:pt x="1" y="0"/>
                          </a:lnTo>
                          <a:lnTo>
                            <a:pt x="2" y="5"/>
                          </a:lnTo>
                          <a:close/>
                        </a:path>
                      </a:pathLst>
                    </a:custGeom>
                    <a:noFill/>
                    <a:ln w="4763">
                      <a:solidFill>
                        <a:srgbClr val="6E6E6E"/>
                      </a:solidFill>
                      <a:prstDash val="solid"/>
                      <a:round/>
                      <a:headEnd/>
                      <a:tailEnd/>
                    </a:ln>
                  </p:spPr>
                  <p:txBody>
                    <a:bodyPr/>
                    <a:lstStyle/>
                    <a:p>
                      <a:endParaRPr lang="en-US" dirty="0"/>
                    </a:p>
                  </p:txBody>
                </p:sp>
                <p:sp>
                  <p:nvSpPr>
                    <p:cNvPr id="252" name="Freeform 251"/>
                    <p:cNvSpPr>
                      <a:spLocks/>
                    </p:cNvSpPr>
                    <p:nvPr/>
                  </p:nvSpPr>
                  <p:spPr bwMode="auto">
                    <a:xfrm>
                      <a:off x="5056188" y="1553985"/>
                      <a:ext cx="3175" cy="6350"/>
                    </a:xfrm>
                    <a:custGeom>
                      <a:avLst/>
                      <a:gdLst>
                        <a:gd name="T0" fmla="*/ 2147483647 w 3"/>
                        <a:gd name="T1" fmla="*/ 2147483647 h 8"/>
                        <a:gd name="T2" fmla="*/ 2147483647 w 3"/>
                        <a:gd name="T3" fmla="*/ 2147483647 h 8"/>
                        <a:gd name="T4" fmla="*/ 0 w 3"/>
                        <a:gd name="T5" fmla="*/ 2147483647 h 8"/>
                        <a:gd name="T6" fmla="*/ 2147483647 w 3"/>
                        <a:gd name="T7" fmla="*/ 0 h 8"/>
                        <a:gd name="T8" fmla="*/ 2147483647 w 3"/>
                        <a:gd name="T9" fmla="*/ 2147483647 h 8"/>
                        <a:gd name="T10" fmla="*/ 0 60000 65536"/>
                        <a:gd name="T11" fmla="*/ 0 60000 65536"/>
                        <a:gd name="T12" fmla="*/ 0 60000 65536"/>
                        <a:gd name="T13" fmla="*/ 0 60000 65536"/>
                        <a:gd name="T14" fmla="*/ 0 60000 65536"/>
                        <a:gd name="T15" fmla="*/ 0 w 3"/>
                        <a:gd name="T16" fmla="*/ 0 h 8"/>
                        <a:gd name="T17" fmla="*/ 3 w 3"/>
                        <a:gd name="T18" fmla="*/ 8 h 8"/>
                      </a:gdLst>
                      <a:ahLst/>
                      <a:cxnLst>
                        <a:cxn ang="T10">
                          <a:pos x="T0" y="T1"/>
                        </a:cxn>
                        <a:cxn ang="T11">
                          <a:pos x="T2" y="T3"/>
                        </a:cxn>
                        <a:cxn ang="T12">
                          <a:pos x="T4" y="T5"/>
                        </a:cxn>
                        <a:cxn ang="T13">
                          <a:pos x="T6" y="T7"/>
                        </a:cxn>
                        <a:cxn ang="T14">
                          <a:pos x="T8" y="T9"/>
                        </a:cxn>
                      </a:cxnLst>
                      <a:rect l="T15" t="T16" r="T17" b="T18"/>
                      <a:pathLst>
                        <a:path w="3" h="8">
                          <a:moveTo>
                            <a:pt x="3" y="2"/>
                          </a:moveTo>
                          <a:lnTo>
                            <a:pt x="3" y="6"/>
                          </a:lnTo>
                          <a:lnTo>
                            <a:pt x="0" y="8"/>
                          </a:lnTo>
                          <a:lnTo>
                            <a:pt x="1" y="0"/>
                          </a:lnTo>
                          <a:lnTo>
                            <a:pt x="3" y="2"/>
                          </a:lnTo>
                          <a:close/>
                        </a:path>
                      </a:pathLst>
                    </a:custGeom>
                    <a:noFill/>
                    <a:ln w="4763">
                      <a:solidFill>
                        <a:srgbClr val="6E6E6E"/>
                      </a:solidFill>
                      <a:prstDash val="solid"/>
                      <a:round/>
                      <a:headEnd/>
                      <a:tailEnd/>
                    </a:ln>
                  </p:spPr>
                  <p:txBody>
                    <a:bodyPr/>
                    <a:lstStyle/>
                    <a:p>
                      <a:endParaRPr lang="en-US" dirty="0"/>
                    </a:p>
                  </p:txBody>
                </p:sp>
                <p:sp>
                  <p:nvSpPr>
                    <p:cNvPr id="253" name="Freeform 252"/>
                    <p:cNvSpPr>
                      <a:spLocks/>
                    </p:cNvSpPr>
                    <p:nvPr/>
                  </p:nvSpPr>
                  <p:spPr bwMode="auto">
                    <a:xfrm>
                      <a:off x="6248400" y="1571447"/>
                      <a:ext cx="71438" cy="85725"/>
                    </a:xfrm>
                    <a:custGeom>
                      <a:avLst/>
                      <a:gdLst>
                        <a:gd name="T0" fmla="*/ 2147483647 w 83"/>
                        <a:gd name="T1" fmla="*/ 2147483647 h 99"/>
                        <a:gd name="T2" fmla="*/ 2147483647 w 83"/>
                        <a:gd name="T3" fmla="*/ 2147483647 h 99"/>
                        <a:gd name="T4" fmla="*/ 2147483647 w 83"/>
                        <a:gd name="T5" fmla="*/ 2147483647 h 99"/>
                        <a:gd name="T6" fmla="*/ 2147483647 w 83"/>
                        <a:gd name="T7" fmla="*/ 2147483647 h 99"/>
                        <a:gd name="T8" fmla="*/ 2147483647 w 83"/>
                        <a:gd name="T9" fmla="*/ 2147483647 h 99"/>
                        <a:gd name="T10" fmla="*/ 2147483647 w 83"/>
                        <a:gd name="T11" fmla="*/ 2147483647 h 99"/>
                        <a:gd name="T12" fmla="*/ 2147483647 w 83"/>
                        <a:gd name="T13" fmla="*/ 2147483647 h 99"/>
                        <a:gd name="T14" fmla="*/ 2147483647 w 83"/>
                        <a:gd name="T15" fmla="*/ 2147483647 h 99"/>
                        <a:gd name="T16" fmla="*/ 2147483647 w 83"/>
                        <a:gd name="T17" fmla="*/ 2147483647 h 99"/>
                        <a:gd name="T18" fmla="*/ 2147483647 w 83"/>
                        <a:gd name="T19" fmla="*/ 2147483647 h 99"/>
                        <a:gd name="T20" fmla="*/ 2147483647 w 83"/>
                        <a:gd name="T21" fmla="*/ 2147483647 h 99"/>
                        <a:gd name="T22" fmla="*/ 2147483647 w 83"/>
                        <a:gd name="T23" fmla="*/ 2147483647 h 99"/>
                        <a:gd name="T24" fmla="*/ 2147483647 w 83"/>
                        <a:gd name="T25" fmla="*/ 2147483647 h 99"/>
                        <a:gd name="T26" fmla="*/ 2147483647 w 83"/>
                        <a:gd name="T27" fmla="*/ 2147483647 h 99"/>
                        <a:gd name="T28" fmla="*/ 2147483647 w 83"/>
                        <a:gd name="T29" fmla="*/ 2147483647 h 99"/>
                        <a:gd name="T30" fmla="*/ 2147483647 w 83"/>
                        <a:gd name="T31" fmla="*/ 2147483647 h 99"/>
                        <a:gd name="T32" fmla="*/ 2147483647 w 83"/>
                        <a:gd name="T33" fmla="*/ 2147483647 h 99"/>
                        <a:gd name="T34" fmla="*/ 2147483647 w 83"/>
                        <a:gd name="T35" fmla="*/ 2147483647 h 99"/>
                        <a:gd name="T36" fmla="*/ 2147483647 w 83"/>
                        <a:gd name="T37" fmla="*/ 2147483647 h 99"/>
                        <a:gd name="T38" fmla="*/ 2147483647 w 83"/>
                        <a:gd name="T39" fmla="*/ 2147483647 h 99"/>
                        <a:gd name="T40" fmla="*/ 0 w 83"/>
                        <a:gd name="T41" fmla="*/ 2147483647 h 99"/>
                        <a:gd name="T42" fmla="*/ 2147483647 w 83"/>
                        <a:gd name="T43" fmla="*/ 0 h 99"/>
                        <a:gd name="T44" fmla="*/ 2147483647 w 83"/>
                        <a:gd name="T45" fmla="*/ 2147483647 h 99"/>
                        <a:gd name="T46" fmla="*/ 2147483647 w 83"/>
                        <a:gd name="T47" fmla="*/ 2147483647 h 99"/>
                        <a:gd name="T48" fmla="*/ 2147483647 w 83"/>
                        <a:gd name="T49" fmla="*/ 2147483647 h 99"/>
                        <a:gd name="T50" fmla="*/ 2147483647 w 83"/>
                        <a:gd name="T51" fmla="*/ 2147483647 h 99"/>
                        <a:gd name="T52" fmla="*/ 2147483647 w 83"/>
                        <a:gd name="T53" fmla="*/ 2147483647 h 99"/>
                        <a:gd name="T54" fmla="*/ 2147483647 w 83"/>
                        <a:gd name="T55" fmla="*/ 2147483647 h 99"/>
                        <a:gd name="T56" fmla="*/ 2147483647 w 83"/>
                        <a:gd name="T57" fmla="*/ 2147483647 h 99"/>
                        <a:gd name="T58" fmla="*/ 2147483647 w 83"/>
                        <a:gd name="T59" fmla="*/ 2147483647 h 99"/>
                        <a:gd name="T60" fmla="*/ 2147483647 w 83"/>
                        <a:gd name="T61" fmla="*/ 2147483647 h 99"/>
                        <a:gd name="T62" fmla="*/ 2147483647 w 83"/>
                        <a:gd name="T63" fmla="*/ 2147483647 h 99"/>
                        <a:gd name="T64" fmla="*/ 2147483647 w 83"/>
                        <a:gd name="T65" fmla="*/ 2147483647 h 99"/>
                        <a:gd name="T66" fmla="*/ 2147483647 w 83"/>
                        <a:gd name="T67" fmla="*/ 2147483647 h 99"/>
                        <a:gd name="T68" fmla="*/ 2147483647 w 83"/>
                        <a:gd name="T69" fmla="*/ 2147483647 h 99"/>
                        <a:gd name="T70" fmla="*/ 2147483647 w 83"/>
                        <a:gd name="T71" fmla="*/ 2147483647 h 99"/>
                        <a:gd name="T72" fmla="*/ 2147483647 w 83"/>
                        <a:gd name="T73" fmla="*/ 2147483647 h 99"/>
                        <a:gd name="T74" fmla="*/ 2147483647 w 83"/>
                        <a:gd name="T75" fmla="*/ 2147483647 h 99"/>
                        <a:gd name="T76" fmla="*/ 2147483647 w 83"/>
                        <a:gd name="T77" fmla="*/ 2147483647 h 99"/>
                        <a:gd name="T78" fmla="*/ 2147483647 w 83"/>
                        <a:gd name="T79" fmla="*/ 2147483647 h 99"/>
                        <a:gd name="T80" fmla="*/ 2147483647 w 83"/>
                        <a:gd name="T81" fmla="*/ 2147483647 h 9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3"/>
                        <a:gd name="T124" fmla="*/ 0 h 99"/>
                        <a:gd name="T125" fmla="*/ 83 w 83"/>
                        <a:gd name="T126" fmla="*/ 99 h 9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3" h="99">
                          <a:moveTo>
                            <a:pt x="74" y="89"/>
                          </a:moveTo>
                          <a:lnTo>
                            <a:pt x="51" y="91"/>
                          </a:lnTo>
                          <a:lnTo>
                            <a:pt x="41" y="99"/>
                          </a:lnTo>
                          <a:lnTo>
                            <a:pt x="40" y="91"/>
                          </a:lnTo>
                          <a:lnTo>
                            <a:pt x="30" y="83"/>
                          </a:lnTo>
                          <a:lnTo>
                            <a:pt x="29" y="79"/>
                          </a:lnTo>
                          <a:lnTo>
                            <a:pt x="34" y="76"/>
                          </a:lnTo>
                          <a:lnTo>
                            <a:pt x="12" y="61"/>
                          </a:lnTo>
                          <a:lnTo>
                            <a:pt x="18" y="58"/>
                          </a:lnTo>
                          <a:lnTo>
                            <a:pt x="12" y="50"/>
                          </a:lnTo>
                          <a:lnTo>
                            <a:pt x="19" y="49"/>
                          </a:lnTo>
                          <a:lnTo>
                            <a:pt x="9" y="43"/>
                          </a:lnTo>
                          <a:lnTo>
                            <a:pt x="12" y="30"/>
                          </a:lnTo>
                          <a:lnTo>
                            <a:pt x="6" y="30"/>
                          </a:lnTo>
                          <a:lnTo>
                            <a:pt x="8" y="23"/>
                          </a:lnTo>
                          <a:lnTo>
                            <a:pt x="12" y="23"/>
                          </a:lnTo>
                          <a:lnTo>
                            <a:pt x="4" y="18"/>
                          </a:lnTo>
                          <a:lnTo>
                            <a:pt x="5" y="16"/>
                          </a:lnTo>
                          <a:lnTo>
                            <a:pt x="2" y="15"/>
                          </a:lnTo>
                          <a:lnTo>
                            <a:pt x="2" y="9"/>
                          </a:lnTo>
                          <a:lnTo>
                            <a:pt x="0" y="7"/>
                          </a:lnTo>
                          <a:lnTo>
                            <a:pt x="13" y="0"/>
                          </a:lnTo>
                          <a:lnTo>
                            <a:pt x="25" y="2"/>
                          </a:lnTo>
                          <a:lnTo>
                            <a:pt x="36" y="10"/>
                          </a:lnTo>
                          <a:lnTo>
                            <a:pt x="38" y="16"/>
                          </a:lnTo>
                          <a:lnTo>
                            <a:pt x="51" y="24"/>
                          </a:lnTo>
                          <a:lnTo>
                            <a:pt x="49" y="27"/>
                          </a:lnTo>
                          <a:lnTo>
                            <a:pt x="52" y="30"/>
                          </a:lnTo>
                          <a:lnTo>
                            <a:pt x="50" y="33"/>
                          </a:lnTo>
                          <a:lnTo>
                            <a:pt x="64" y="39"/>
                          </a:lnTo>
                          <a:lnTo>
                            <a:pt x="70" y="34"/>
                          </a:lnTo>
                          <a:lnTo>
                            <a:pt x="75" y="38"/>
                          </a:lnTo>
                          <a:lnTo>
                            <a:pt x="70" y="39"/>
                          </a:lnTo>
                          <a:lnTo>
                            <a:pt x="75" y="45"/>
                          </a:lnTo>
                          <a:lnTo>
                            <a:pt x="70" y="55"/>
                          </a:lnTo>
                          <a:lnTo>
                            <a:pt x="74" y="62"/>
                          </a:lnTo>
                          <a:lnTo>
                            <a:pt x="83" y="69"/>
                          </a:lnTo>
                          <a:lnTo>
                            <a:pt x="80" y="76"/>
                          </a:lnTo>
                          <a:lnTo>
                            <a:pt x="74" y="78"/>
                          </a:lnTo>
                          <a:lnTo>
                            <a:pt x="76" y="86"/>
                          </a:lnTo>
                          <a:lnTo>
                            <a:pt x="74" y="89"/>
                          </a:lnTo>
                          <a:close/>
                        </a:path>
                      </a:pathLst>
                    </a:custGeom>
                    <a:noFill/>
                    <a:ln w="4763">
                      <a:solidFill>
                        <a:srgbClr val="6E6E6E"/>
                      </a:solidFill>
                      <a:prstDash val="solid"/>
                      <a:round/>
                      <a:headEnd/>
                      <a:tailEnd/>
                    </a:ln>
                  </p:spPr>
                  <p:txBody>
                    <a:bodyPr/>
                    <a:lstStyle/>
                    <a:p>
                      <a:endParaRPr lang="en-US" dirty="0"/>
                    </a:p>
                  </p:txBody>
                </p:sp>
                <p:sp>
                  <p:nvSpPr>
                    <p:cNvPr id="254" name="Freeform 253"/>
                    <p:cNvSpPr>
                      <a:spLocks/>
                    </p:cNvSpPr>
                    <p:nvPr/>
                  </p:nvSpPr>
                  <p:spPr bwMode="auto">
                    <a:xfrm>
                      <a:off x="6845300" y="1584147"/>
                      <a:ext cx="301625" cy="165100"/>
                    </a:xfrm>
                    <a:custGeom>
                      <a:avLst/>
                      <a:gdLst>
                        <a:gd name="T0" fmla="*/ 2147483647 w 349"/>
                        <a:gd name="T1" fmla="*/ 2147483647 h 192"/>
                        <a:gd name="T2" fmla="*/ 2147483647 w 349"/>
                        <a:gd name="T3" fmla="*/ 2147483647 h 192"/>
                        <a:gd name="T4" fmla="*/ 2147483647 w 349"/>
                        <a:gd name="T5" fmla="*/ 2147483647 h 192"/>
                        <a:gd name="T6" fmla="*/ 2147483647 w 349"/>
                        <a:gd name="T7" fmla="*/ 2147483647 h 192"/>
                        <a:gd name="T8" fmla="*/ 2147483647 w 349"/>
                        <a:gd name="T9" fmla="*/ 2147483647 h 192"/>
                        <a:gd name="T10" fmla="*/ 2147483647 w 349"/>
                        <a:gd name="T11" fmla="*/ 2147483647 h 192"/>
                        <a:gd name="T12" fmla="*/ 2147483647 w 349"/>
                        <a:gd name="T13" fmla="*/ 2147483647 h 192"/>
                        <a:gd name="T14" fmla="*/ 2147483647 w 349"/>
                        <a:gd name="T15" fmla="*/ 2147483647 h 192"/>
                        <a:gd name="T16" fmla="*/ 2147483647 w 349"/>
                        <a:gd name="T17" fmla="*/ 2147483647 h 192"/>
                        <a:gd name="T18" fmla="*/ 2147483647 w 349"/>
                        <a:gd name="T19" fmla="*/ 2147483647 h 192"/>
                        <a:gd name="T20" fmla="*/ 2147483647 w 349"/>
                        <a:gd name="T21" fmla="*/ 2147483647 h 192"/>
                        <a:gd name="T22" fmla="*/ 2147483647 w 349"/>
                        <a:gd name="T23" fmla="*/ 2147483647 h 192"/>
                        <a:gd name="T24" fmla="*/ 0 w 349"/>
                        <a:gd name="T25" fmla="*/ 2147483647 h 192"/>
                        <a:gd name="T26" fmla="*/ 2147483647 w 349"/>
                        <a:gd name="T27" fmla="*/ 2147483647 h 192"/>
                        <a:gd name="T28" fmla="*/ 2147483647 w 349"/>
                        <a:gd name="T29" fmla="*/ 2147483647 h 192"/>
                        <a:gd name="T30" fmla="*/ 2147483647 w 349"/>
                        <a:gd name="T31" fmla="*/ 2147483647 h 192"/>
                        <a:gd name="T32" fmla="*/ 2147483647 w 349"/>
                        <a:gd name="T33" fmla="*/ 2147483647 h 192"/>
                        <a:gd name="T34" fmla="*/ 2147483647 w 349"/>
                        <a:gd name="T35" fmla="*/ 2147483647 h 192"/>
                        <a:gd name="T36" fmla="*/ 2147483647 w 349"/>
                        <a:gd name="T37" fmla="*/ 2147483647 h 192"/>
                        <a:gd name="T38" fmla="*/ 2147483647 w 349"/>
                        <a:gd name="T39" fmla="*/ 2147483647 h 192"/>
                        <a:gd name="T40" fmla="*/ 2147483647 w 349"/>
                        <a:gd name="T41" fmla="*/ 2147483647 h 192"/>
                        <a:gd name="T42" fmla="*/ 2147483647 w 349"/>
                        <a:gd name="T43" fmla="*/ 2147483647 h 192"/>
                        <a:gd name="T44" fmla="*/ 2147483647 w 349"/>
                        <a:gd name="T45" fmla="*/ 2147483647 h 192"/>
                        <a:gd name="T46" fmla="*/ 2147483647 w 349"/>
                        <a:gd name="T47" fmla="*/ 2147483647 h 192"/>
                        <a:gd name="T48" fmla="*/ 2147483647 w 349"/>
                        <a:gd name="T49" fmla="*/ 2147483647 h 192"/>
                        <a:gd name="T50" fmla="*/ 2147483647 w 349"/>
                        <a:gd name="T51" fmla="*/ 2147483647 h 192"/>
                        <a:gd name="T52" fmla="*/ 2147483647 w 349"/>
                        <a:gd name="T53" fmla="*/ 2147483647 h 192"/>
                        <a:gd name="T54" fmla="*/ 2147483647 w 349"/>
                        <a:gd name="T55" fmla="*/ 2147483647 h 192"/>
                        <a:gd name="T56" fmla="*/ 2147483647 w 349"/>
                        <a:gd name="T57" fmla="*/ 2147483647 h 192"/>
                        <a:gd name="T58" fmla="*/ 2147483647 w 349"/>
                        <a:gd name="T59" fmla="*/ 2147483647 h 192"/>
                        <a:gd name="T60" fmla="*/ 2147483647 w 349"/>
                        <a:gd name="T61" fmla="*/ 2147483647 h 192"/>
                        <a:gd name="T62" fmla="*/ 2147483647 w 349"/>
                        <a:gd name="T63" fmla="*/ 2147483647 h 192"/>
                        <a:gd name="T64" fmla="*/ 2147483647 w 349"/>
                        <a:gd name="T65" fmla="*/ 2147483647 h 192"/>
                        <a:gd name="T66" fmla="*/ 2147483647 w 349"/>
                        <a:gd name="T67" fmla="*/ 2147483647 h 192"/>
                        <a:gd name="T68" fmla="*/ 2147483647 w 349"/>
                        <a:gd name="T69" fmla="*/ 2147483647 h 192"/>
                        <a:gd name="T70" fmla="*/ 2147483647 w 349"/>
                        <a:gd name="T71" fmla="*/ 2147483647 h 192"/>
                        <a:gd name="T72" fmla="*/ 2147483647 w 349"/>
                        <a:gd name="T73" fmla="*/ 2147483647 h 192"/>
                        <a:gd name="T74" fmla="*/ 2147483647 w 349"/>
                        <a:gd name="T75" fmla="*/ 2147483647 h 192"/>
                        <a:gd name="T76" fmla="*/ 2147483647 w 349"/>
                        <a:gd name="T77" fmla="*/ 2147483647 h 192"/>
                        <a:gd name="T78" fmla="*/ 2147483647 w 349"/>
                        <a:gd name="T79" fmla="*/ 2147483647 h 192"/>
                        <a:gd name="T80" fmla="*/ 2147483647 w 349"/>
                        <a:gd name="T81" fmla="*/ 2147483647 h 192"/>
                        <a:gd name="T82" fmla="*/ 2147483647 w 349"/>
                        <a:gd name="T83" fmla="*/ 2147483647 h 192"/>
                        <a:gd name="T84" fmla="*/ 2147483647 w 349"/>
                        <a:gd name="T85" fmla="*/ 2147483647 h 192"/>
                        <a:gd name="T86" fmla="*/ 2147483647 w 349"/>
                        <a:gd name="T87" fmla="*/ 2147483647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9"/>
                        <a:gd name="T133" fmla="*/ 0 h 192"/>
                        <a:gd name="T134" fmla="*/ 349 w 349"/>
                        <a:gd name="T135" fmla="*/ 192 h 1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9" h="192">
                          <a:moveTo>
                            <a:pt x="270" y="192"/>
                          </a:moveTo>
                          <a:lnTo>
                            <a:pt x="245" y="188"/>
                          </a:lnTo>
                          <a:lnTo>
                            <a:pt x="244" y="173"/>
                          </a:lnTo>
                          <a:lnTo>
                            <a:pt x="222" y="168"/>
                          </a:lnTo>
                          <a:lnTo>
                            <a:pt x="181" y="146"/>
                          </a:lnTo>
                          <a:lnTo>
                            <a:pt x="152" y="127"/>
                          </a:lnTo>
                          <a:lnTo>
                            <a:pt x="147" y="117"/>
                          </a:lnTo>
                          <a:lnTo>
                            <a:pt x="134" y="102"/>
                          </a:lnTo>
                          <a:lnTo>
                            <a:pt x="125" y="97"/>
                          </a:lnTo>
                          <a:lnTo>
                            <a:pt x="123" y="100"/>
                          </a:lnTo>
                          <a:lnTo>
                            <a:pt x="100" y="95"/>
                          </a:lnTo>
                          <a:lnTo>
                            <a:pt x="96" y="87"/>
                          </a:lnTo>
                          <a:lnTo>
                            <a:pt x="100" y="86"/>
                          </a:lnTo>
                          <a:lnTo>
                            <a:pt x="92" y="76"/>
                          </a:lnTo>
                          <a:lnTo>
                            <a:pt x="77" y="73"/>
                          </a:lnTo>
                          <a:lnTo>
                            <a:pt x="62" y="63"/>
                          </a:lnTo>
                          <a:lnTo>
                            <a:pt x="62" y="66"/>
                          </a:lnTo>
                          <a:lnTo>
                            <a:pt x="55" y="66"/>
                          </a:lnTo>
                          <a:lnTo>
                            <a:pt x="63" y="74"/>
                          </a:lnTo>
                          <a:lnTo>
                            <a:pt x="53" y="70"/>
                          </a:lnTo>
                          <a:lnTo>
                            <a:pt x="52" y="77"/>
                          </a:lnTo>
                          <a:lnTo>
                            <a:pt x="43" y="77"/>
                          </a:lnTo>
                          <a:lnTo>
                            <a:pt x="38" y="84"/>
                          </a:lnTo>
                          <a:lnTo>
                            <a:pt x="42" y="98"/>
                          </a:lnTo>
                          <a:lnTo>
                            <a:pt x="22" y="97"/>
                          </a:lnTo>
                          <a:lnTo>
                            <a:pt x="0" y="12"/>
                          </a:lnTo>
                          <a:lnTo>
                            <a:pt x="44" y="0"/>
                          </a:lnTo>
                          <a:lnTo>
                            <a:pt x="101" y="31"/>
                          </a:lnTo>
                          <a:lnTo>
                            <a:pt x="122" y="47"/>
                          </a:lnTo>
                          <a:lnTo>
                            <a:pt x="143" y="44"/>
                          </a:lnTo>
                          <a:lnTo>
                            <a:pt x="166" y="45"/>
                          </a:lnTo>
                          <a:lnTo>
                            <a:pt x="174" y="42"/>
                          </a:lnTo>
                          <a:lnTo>
                            <a:pt x="188" y="51"/>
                          </a:lnTo>
                          <a:lnTo>
                            <a:pt x="196" y="61"/>
                          </a:lnTo>
                          <a:lnTo>
                            <a:pt x="202" y="58"/>
                          </a:lnTo>
                          <a:lnTo>
                            <a:pt x="206" y="82"/>
                          </a:lnTo>
                          <a:lnTo>
                            <a:pt x="216" y="82"/>
                          </a:lnTo>
                          <a:lnTo>
                            <a:pt x="225" y="100"/>
                          </a:lnTo>
                          <a:lnTo>
                            <a:pt x="248" y="100"/>
                          </a:lnTo>
                          <a:lnTo>
                            <a:pt x="253" y="104"/>
                          </a:lnTo>
                          <a:lnTo>
                            <a:pt x="253" y="108"/>
                          </a:lnTo>
                          <a:lnTo>
                            <a:pt x="261" y="114"/>
                          </a:lnTo>
                          <a:lnTo>
                            <a:pt x="265" y="113"/>
                          </a:lnTo>
                          <a:lnTo>
                            <a:pt x="263" y="106"/>
                          </a:lnTo>
                          <a:lnTo>
                            <a:pt x="269" y="99"/>
                          </a:lnTo>
                          <a:lnTo>
                            <a:pt x="268" y="96"/>
                          </a:lnTo>
                          <a:lnTo>
                            <a:pt x="297" y="75"/>
                          </a:lnTo>
                          <a:lnTo>
                            <a:pt x="304" y="77"/>
                          </a:lnTo>
                          <a:lnTo>
                            <a:pt x="288" y="93"/>
                          </a:lnTo>
                          <a:lnTo>
                            <a:pt x="298" y="94"/>
                          </a:lnTo>
                          <a:lnTo>
                            <a:pt x="301" y="98"/>
                          </a:lnTo>
                          <a:lnTo>
                            <a:pt x="314" y="102"/>
                          </a:lnTo>
                          <a:lnTo>
                            <a:pt x="312" y="96"/>
                          </a:lnTo>
                          <a:lnTo>
                            <a:pt x="316" y="97"/>
                          </a:lnTo>
                          <a:lnTo>
                            <a:pt x="316" y="92"/>
                          </a:lnTo>
                          <a:lnTo>
                            <a:pt x="322" y="99"/>
                          </a:lnTo>
                          <a:lnTo>
                            <a:pt x="328" y="99"/>
                          </a:lnTo>
                          <a:lnTo>
                            <a:pt x="329" y="104"/>
                          </a:lnTo>
                          <a:lnTo>
                            <a:pt x="349" y="108"/>
                          </a:lnTo>
                          <a:lnTo>
                            <a:pt x="341" y="115"/>
                          </a:lnTo>
                          <a:lnTo>
                            <a:pt x="336" y="114"/>
                          </a:lnTo>
                          <a:lnTo>
                            <a:pt x="338" y="118"/>
                          </a:lnTo>
                          <a:lnTo>
                            <a:pt x="333" y="117"/>
                          </a:lnTo>
                          <a:lnTo>
                            <a:pt x="327" y="124"/>
                          </a:lnTo>
                          <a:lnTo>
                            <a:pt x="319" y="120"/>
                          </a:lnTo>
                          <a:lnTo>
                            <a:pt x="311" y="121"/>
                          </a:lnTo>
                          <a:lnTo>
                            <a:pt x="306" y="123"/>
                          </a:lnTo>
                          <a:lnTo>
                            <a:pt x="299" y="118"/>
                          </a:lnTo>
                          <a:lnTo>
                            <a:pt x="305" y="110"/>
                          </a:lnTo>
                          <a:lnTo>
                            <a:pt x="296" y="103"/>
                          </a:lnTo>
                          <a:lnTo>
                            <a:pt x="286" y="113"/>
                          </a:lnTo>
                          <a:lnTo>
                            <a:pt x="278" y="109"/>
                          </a:lnTo>
                          <a:lnTo>
                            <a:pt x="280" y="123"/>
                          </a:lnTo>
                          <a:lnTo>
                            <a:pt x="267" y="124"/>
                          </a:lnTo>
                          <a:lnTo>
                            <a:pt x="276" y="125"/>
                          </a:lnTo>
                          <a:lnTo>
                            <a:pt x="271" y="126"/>
                          </a:lnTo>
                          <a:lnTo>
                            <a:pt x="275" y="130"/>
                          </a:lnTo>
                          <a:lnTo>
                            <a:pt x="270" y="130"/>
                          </a:lnTo>
                          <a:lnTo>
                            <a:pt x="270" y="138"/>
                          </a:lnTo>
                          <a:lnTo>
                            <a:pt x="254" y="136"/>
                          </a:lnTo>
                          <a:lnTo>
                            <a:pt x="249" y="139"/>
                          </a:lnTo>
                          <a:lnTo>
                            <a:pt x="250" y="146"/>
                          </a:lnTo>
                          <a:lnTo>
                            <a:pt x="257" y="147"/>
                          </a:lnTo>
                          <a:lnTo>
                            <a:pt x="258" y="150"/>
                          </a:lnTo>
                          <a:lnTo>
                            <a:pt x="266" y="151"/>
                          </a:lnTo>
                          <a:lnTo>
                            <a:pt x="267" y="161"/>
                          </a:lnTo>
                          <a:lnTo>
                            <a:pt x="276" y="169"/>
                          </a:lnTo>
                          <a:lnTo>
                            <a:pt x="269" y="185"/>
                          </a:lnTo>
                          <a:lnTo>
                            <a:pt x="270" y="192"/>
                          </a:lnTo>
                          <a:close/>
                        </a:path>
                      </a:pathLst>
                    </a:custGeom>
                    <a:noFill/>
                    <a:ln w="4763">
                      <a:solidFill>
                        <a:srgbClr val="6E6E6E"/>
                      </a:solidFill>
                      <a:prstDash val="solid"/>
                      <a:round/>
                      <a:headEnd/>
                      <a:tailEnd/>
                    </a:ln>
                  </p:spPr>
                  <p:txBody>
                    <a:bodyPr/>
                    <a:lstStyle/>
                    <a:p>
                      <a:endParaRPr lang="en-US" dirty="0"/>
                    </a:p>
                  </p:txBody>
                </p:sp>
                <p:sp>
                  <p:nvSpPr>
                    <p:cNvPr id="255" name="Freeform 254"/>
                    <p:cNvSpPr>
                      <a:spLocks/>
                    </p:cNvSpPr>
                    <p:nvPr/>
                  </p:nvSpPr>
                  <p:spPr bwMode="auto">
                    <a:xfrm>
                      <a:off x="6248400" y="1622247"/>
                      <a:ext cx="28575" cy="34925"/>
                    </a:xfrm>
                    <a:custGeom>
                      <a:avLst/>
                      <a:gdLst>
                        <a:gd name="T0" fmla="*/ 2147483647 w 34"/>
                        <a:gd name="T1" fmla="*/ 2147483647 h 39"/>
                        <a:gd name="T2" fmla="*/ 2147483647 w 34"/>
                        <a:gd name="T3" fmla="*/ 2147483647 h 39"/>
                        <a:gd name="T4" fmla="*/ 2147483647 w 34"/>
                        <a:gd name="T5" fmla="*/ 2147483647 h 39"/>
                        <a:gd name="T6" fmla="*/ 2147483647 w 34"/>
                        <a:gd name="T7" fmla="*/ 2147483647 h 39"/>
                        <a:gd name="T8" fmla="*/ 2147483647 w 34"/>
                        <a:gd name="T9" fmla="*/ 2147483647 h 39"/>
                        <a:gd name="T10" fmla="*/ 2147483647 w 34"/>
                        <a:gd name="T11" fmla="*/ 2147483647 h 39"/>
                        <a:gd name="T12" fmla="*/ 2147483647 w 34"/>
                        <a:gd name="T13" fmla="*/ 2147483647 h 39"/>
                        <a:gd name="T14" fmla="*/ 2147483647 w 34"/>
                        <a:gd name="T15" fmla="*/ 2147483647 h 39"/>
                        <a:gd name="T16" fmla="*/ 0 w 34"/>
                        <a:gd name="T17" fmla="*/ 2147483647 h 39"/>
                        <a:gd name="T18" fmla="*/ 2147483647 w 34"/>
                        <a:gd name="T19" fmla="*/ 2147483647 h 39"/>
                        <a:gd name="T20" fmla="*/ 0 w 34"/>
                        <a:gd name="T21" fmla="*/ 2147483647 h 39"/>
                        <a:gd name="T22" fmla="*/ 2147483647 w 34"/>
                        <a:gd name="T23" fmla="*/ 2147483647 h 39"/>
                        <a:gd name="T24" fmla="*/ 2147483647 w 34"/>
                        <a:gd name="T25" fmla="*/ 2147483647 h 39"/>
                        <a:gd name="T26" fmla="*/ 2147483647 w 34"/>
                        <a:gd name="T27" fmla="*/ 2147483647 h 39"/>
                        <a:gd name="T28" fmla="*/ 2147483647 w 34"/>
                        <a:gd name="T29" fmla="*/ 0 h 39"/>
                        <a:gd name="T30" fmla="*/ 2147483647 w 34"/>
                        <a:gd name="T31" fmla="*/ 0 h 39"/>
                        <a:gd name="T32" fmla="*/ 2147483647 w 34"/>
                        <a:gd name="T33" fmla="*/ 2147483647 h 39"/>
                        <a:gd name="T34" fmla="*/ 2147483647 w 34"/>
                        <a:gd name="T35" fmla="*/ 2147483647 h 39"/>
                        <a:gd name="T36" fmla="*/ 2147483647 w 34"/>
                        <a:gd name="T37" fmla="*/ 2147483647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39"/>
                        <a:gd name="T59" fmla="*/ 34 w 34"/>
                        <a:gd name="T60" fmla="*/ 39 h 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39">
                          <a:moveTo>
                            <a:pt x="30" y="22"/>
                          </a:moveTo>
                          <a:lnTo>
                            <a:pt x="25" y="25"/>
                          </a:lnTo>
                          <a:lnTo>
                            <a:pt x="22" y="21"/>
                          </a:lnTo>
                          <a:lnTo>
                            <a:pt x="16" y="31"/>
                          </a:lnTo>
                          <a:lnTo>
                            <a:pt x="19" y="39"/>
                          </a:lnTo>
                          <a:lnTo>
                            <a:pt x="2" y="27"/>
                          </a:lnTo>
                          <a:lnTo>
                            <a:pt x="4" y="25"/>
                          </a:lnTo>
                          <a:lnTo>
                            <a:pt x="1" y="25"/>
                          </a:lnTo>
                          <a:lnTo>
                            <a:pt x="0" y="22"/>
                          </a:lnTo>
                          <a:lnTo>
                            <a:pt x="2" y="20"/>
                          </a:lnTo>
                          <a:lnTo>
                            <a:pt x="0" y="14"/>
                          </a:lnTo>
                          <a:lnTo>
                            <a:pt x="3" y="6"/>
                          </a:lnTo>
                          <a:lnTo>
                            <a:pt x="6" y="4"/>
                          </a:lnTo>
                          <a:lnTo>
                            <a:pt x="10" y="7"/>
                          </a:lnTo>
                          <a:lnTo>
                            <a:pt x="8" y="0"/>
                          </a:lnTo>
                          <a:lnTo>
                            <a:pt x="12" y="0"/>
                          </a:lnTo>
                          <a:lnTo>
                            <a:pt x="34" y="15"/>
                          </a:lnTo>
                          <a:lnTo>
                            <a:pt x="29" y="18"/>
                          </a:lnTo>
                          <a:lnTo>
                            <a:pt x="30" y="22"/>
                          </a:lnTo>
                          <a:close/>
                        </a:path>
                      </a:pathLst>
                    </a:custGeom>
                    <a:noFill/>
                    <a:ln w="4763">
                      <a:solidFill>
                        <a:srgbClr val="6E6E6E"/>
                      </a:solidFill>
                      <a:prstDash val="solid"/>
                      <a:round/>
                      <a:headEnd/>
                      <a:tailEnd/>
                    </a:ln>
                  </p:spPr>
                  <p:txBody>
                    <a:bodyPr/>
                    <a:lstStyle/>
                    <a:p>
                      <a:endParaRPr lang="en-US" dirty="0"/>
                    </a:p>
                  </p:txBody>
                </p:sp>
                <p:sp>
                  <p:nvSpPr>
                    <p:cNvPr id="256" name="Freeform 255"/>
                    <p:cNvSpPr>
                      <a:spLocks/>
                    </p:cNvSpPr>
                    <p:nvPr/>
                  </p:nvSpPr>
                  <p:spPr bwMode="auto">
                    <a:xfrm>
                      <a:off x="7089775" y="1628597"/>
                      <a:ext cx="166688" cy="79375"/>
                    </a:xfrm>
                    <a:custGeom>
                      <a:avLst/>
                      <a:gdLst>
                        <a:gd name="T0" fmla="*/ 2147483647 w 191"/>
                        <a:gd name="T1" fmla="*/ 2147483647 h 93"/>
                        <a:gd name="T2" fmla="*/ 2147483647 w 191"/>
                        <a:gd name="T3" fmla="*/ 2147483647 h 93"/>
                        <a:gd name="T4" fmla="*/ 2147483647 w 191"/>
                        <a:gd name="T5" fmla="*/ 2147483647 h 93"/>
                        <a:gd name="T6" fmla="*/ 2147483647 w 191"/>
                        <a:gd name="T7" fmla="*/ 2147483647 h 93"/>
                        <a:gd name="T8" fmla="*/ 2147483647 w 191"/>
                        <a:gd name="T9" fmla="*/ 2147483647 h 93"/>
                        <a:gd name="T10" fmla="*/ 0 w 191"/>
                        <a:gd name="T11" fmla="*/ 2147483647 h 93"/>
                        <a:gd name="T12" fmla="*/ 2147483647 w 191"/>
                        <a:gd name="T13" fmla="*/ 2147483647 h 93"/>
                        <a:gd name="T14" fmla="*/ 2147483647 w 191"/>
                        <a:gd name="T15" fmla="*/ 2147483647 h 93"/>
                        <a:gd name="T16" fmla="*/ 2147483647 w 191"/>
                        <a:gd name="T17" fmla="*/ 2147483647 h 93"/>
                        <a:gd name="T18" fmla="*/ 2147483647 w 191"/>
                        <a:gd name="T19" fmla="*/ 2147483647 h 93"/>
                        <a:gd name="T20" fmla="*/ 2147483647 w 191"/>
                        <a:gd name="T21" fmla="*/ 2147483647 h 93"/>
                        <a:gd name="T22" fmla="*/ 2147483647 w 191"/>
                        <a:gd name="T23" fmla="*/ 2147483647 h 93"/>
                        <a:gd name="T24" fmla="*/ 2147483647 w 191"/>
                        <a:gd name="T25" fmla="*/ 2147483647 h 93"/>
                        <a:gd name="T26" fmla="*/ 2147483647 w 191"/>
                        <a:gd name="T27" fmla="*/ 2147483647 h 93"/>
                        <a:gd name="T28" fmla="*/ 2147483647 w 191"/>
                        <a:gd name="T29" fmla="*/ 2147483647 h 93"/>
                        <a:gd name="T30" fmla="*/ 2147483647 w 191"/>
                        <a:gd name="T31" fmla="*/ 2147483647 h 93"/>
                        <a:gd name="T32" fmla="*/ 2147483647 w 191"/>
                        <a:gd name="T33" fmla="*/ 2147483647 h 93"/>
                        <a:gd name="T34" fmla="*/ 2147483647 w 191"/>
                        <a:gd name="T35" fmla="*/ 2147483647 h 93"/>
                        <a:gd name="T36" fmla="*/ 2147483647 w 191"/>
                        <a:gd name="T37" fmla="*/ 2147483647 h 93"/>
                        <a:gd name="T38" fmla="*/ 2147483647 w 191"/>
                        <a:gd name="T39" fmla="*/ 2147483647 h 93"/>
                        <a:gd name="T40" fmla="*/ 2147483647 w 191"/>
                        <a:gd name="T41" fmla="*/ 2147483647 h 93"/>
                        <a:gd name="T42" fmla="*/ 2147483647 w 191"/>
                        <a:gd name="T43" fmla="*/ 2147483647 h 93"/>
                        <a:gd name="T44" fmla="*/ 2147483647 w 191"/>
                        <a:gd name="T45" fmla="*/ 0 h 93"/>
                        <a:gd name="T46" fmla="*/ 2147483647 w 191"/>
                        <a:gd name="T47" fmla="*/ 2147483647 h 93"/>
                        <a:gd name="T48" fmla="*/ 2147483647 w 191"/>
                        <a:gd name="T49" fmla="*/ 2147483647 h 93"/>
                        <a:gd name="T50" fmla="*/ 2147483647 w 191"/>
                        <a:gd name="T51" fmla="*/ 2147483647 h 93"/>
                        <a:gd name="T52" fmla="*/ 2147483647 w 191"/>
                        <a:gd name="T53" fmla="*/ 2147483647 h 93"/>
                        <a:gd name="T54" fmla="*/ 2147483647 w 191"/>
                        <a:gd name="T55" fmla="*/ 2147483647 h 93"/>
                        <a:gd name="T56" fmla="*/ 2147483647 w 191"/>
                        <a:gd name="T57" fmla="*/ 2147483647 h 93"/>
                        <a:gd name="T58" fmla="*/ 2147483647 w 191"/>
                        <a:gd name="T59" fmla="*/ 2147483647 h 93"/>
                        <a:gd name="T60" fmla="*/ 2147483647 w 191"/>
                        <a:gd name="T61" fmla="*/ 2147483647 h 93"/>
                        <a:gd name="T62" fmla="*/ 2147483647 w 191"/>
                        <a:gd name="T63" fmla="*/ 2147483647 h 93"/>
                        <a:gd name="T64" fmla="*/ 2147483647 w 191"/>
                        <a:gd name="T65" fmla="*/ 2147483647 h 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1"/>
                        <a:gd name="T100" fmla="*/ 0 h 93"/>
                        <a:gd name="T101" fmla="*/ 191 w 191"/>
                        <a:gd name="T102" fmla="*/ 93 h 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1" h="93">
                          <a:moveTo>
                            <a:pt x="86" y="87"/>
                          </a:moveTo>
                          <a:lnTo>
                            <a:pt x="64" y="90"/>
                          </a:lnTo>
                          <a:lnTo>
                            <a:pt x="61" y="93"/>
                          </a:lnTo>
                          <a:lnTo>
                            <a:pt x="56" y="88"/>
                          </a:lnTo>
                          <a:lnTo>
                            <a:pt x="51" y="91"/>
                          </a:lnTo>
                          <a:lnTo>
                            <a:pt x="50" y="87"/>
                          </a:lnTo>
                          <a:lnTo>
                            <a:pt x="46" y="86"/>
                          </a:lnTo>
                          <a:lnTo>
                            <a:pt x="44" y="83"/>
                          </a:lnTo>
                          <a:lnTo>
                            <a:pt x="36" y="88"/>
                          </a:lnTo>
                          <a:lnTo>
                            <a:pt x="25" y="83"/>
                          </a:lnTo>
                          <a:lnTo>
                            <a:pt x="4" y="85"/>
                          </a:lnTo>
                          <a:lnTo>
                            <a:pt x="0" y="78"/>
                          </a:lnTo>
                          <a:lnTo>
                            <a:pt x="0" y="74"/>
                          </a:lnTo>
                          <a:lnTo>
                            <a:pt x="4" y="76"/>
                          </a:lnTo>
                          <a:lnTo>
                            <a:pt x="3" y="72"/>
                          </a:lnTo>
                          <a:lnTo>
                            <a:pt x="12" y="70"/>
                          </a:lnTo>
                          <a:lnTo>
                            <a:pt x="23" y="73"/>
                          </a:lnTo>
                          <a:lnTo>
                            <a:pt x="23" y="76"/>
                          </a:lnTo>
                          <a:lnTo>
                            <a:pt x="29" y="68"/>
                          </a:lnTo>
                          <a:lnTo>
                            <a:pt x="37" y="67"/>
                          </a:lnTo>
                          <a:lnTo>
                            <a:pt x="45" y="71"/>
                          </a:lnTo>
                          <a:lnTo>
                            <a:pt x="51" y="64"/>
                          </a:lnTo>
                          <a:lnTo>
                            <a:pt x="56" y="65"/>
                          </a:lnTo>
                          <a:lnTo>
                            <a:pt x="54" y="61"/>
                          </a:lnTo>
                          <a:lnTo>
                            <a:pt x="59" y="62"/>
                          </a:lnTo>
                          <a:lnTo>
                            <a:pt x="67" y="55"/>
                          </a:lnTo>
                          <a:lnTo>
                            <a:pt x="47" y="51"/>
                          </a:lnTo>
                          <a:lnTo>
                            <a:pt x="46" y="46"/>
                          </a:lnTo>
                          <a:lnTo>
                            <a:pt x="40" y="46"/>
                          </a:lnTo>
                          <a:lnTo>
                            <a:pt x="34" y="39"/>
                          </a:lnTo>
                          <a:lnTo>
                            <a:pt x="34" y="44"/>
                          </a:lnTo>
                          <a:lnTo>
                            <a:pt x="30" y="43"/>
                          </a:lnTo>
                          <a:lnTo>
                            <a:pt x="32" y="49"/>
                          </a:lnTo>
                          <a:lnTo>
                            <a:pt x="19" y="45"/>
                          </a:lnTo>
                          <a:lnTo>
                            <a:pt x="16" y="41"/>
                          </a:lnTo>
                          <a:lnTo>
                            <a:pt x="6" y="40"/>
                          </a:lnTo>
                          <a:lnTo>
                            <a:pt x="22" y="24"/>
                          </a:lnTo>
                          <a:lnTo>
                            <a:pt x="15" y="22"/>
                          </a:lnTo>
                          <a:lnTo>
                            <a:pt x="13" y="21"/>
                          </a:lnTo>
                          <a:lnTo>
                            <a:pt x="14" y="15"/>
                          </a:lnTo>
                          <a:lnTo>
                            <a:pt x="19" y="10"/>
                          </a:lnTo>
                          <a:lnTo>
                            <a:pt x="36" y="11"/>
                          </a:lnTo>
                          <a:lnTo>
                            <a:pt x="61" y="19"/>
                          </a:lnTo>
                          <a:lnTo>
                            <a:pt x="58" y="14"/>
                          </a:lnTo>
                          <a:lnTo>
                            <a:pt x="58" y="4"/>
                          </a:lnTo>
                          <a:lnTo>
                            <a:pt x="70" y="0"/>
                          </a:lnTo>
                          <a:lnTo>
                            <a:pt x="99" y="10"/>
                          </a:lnTo>
                          <a:lnTo>
                            <a:pt x="100" y="7"/>
                          </a:lnTo>
                          <a:lnTo>
                            <a:pt x="122" y="5"/>
                          </a:lnTo>
                          <a:lnTo>
                            <a:pt x="164" y="10"/>
                          </a:lnTo>
                          <a:lnTo>
                            <a:pt x="172" y="18"/>
                          </a:lnTo>
                          <a:lnTo>
                            <a:pt x="182" y="19"/>
                          </a:lnTo>
                          <a:lnTo>
                            <a:pt x="189" y="24"/>
                          </a:lnTo>
                          <a:lnTo>
                            <a:pt x="191" y="28"/>
                          </a:lnTo>
                          <a:lnTo>
                            <a:pt x="161" y="42"/>
                          </a:lnTo>
                          <a:lnTo>
                            <a:pt x="158" y="51"/>
                          </a:lnTo>
                          <a:lnTo>
                            <a:pt x="136" y="51"/>
                          </a:lnTo>
                          <a:lnTo>
                            <a:pt x="130" y="66"/>
                          </a:lnTo>
                          <a:lnTo>
                            <a:pt x="119" y="67"/>
                          </a:lnTo>
                          <a:lnTo>
                            <a:pt x="114" y="60"/>
                          </a:lnTo>
                          <a:lnTo>
                            <a:pt x="109" y="64"/>
                          </a:lnTo>
                          <a:lnTo>
                            <a:pt x="101" y="62"/>
                          </a:lnTo>
                          <a:lnTo>
                            <a:pt x="102" y="66"/>
                          </a:lnTo>
                          <a:lnTo>
                            <a:pt x="88" y="73"/>
                          </a:lnTo>
                          <a:lnTo>
                            <a:pt x="87" y="80"/>
                          </a:lnTo>
                          <a:lnTo>
                            <a:pt x="90" y="84"/>
                          </a:lnTo>
                          <a:lnTo>
                            <a:pt x="86" y="87"/>
                          </a:lnTo>
                          <a:close/>
                        </a:path>
                      </a:pathLst>
                    </a:custGeom>
                    <a:noFill/>
                    <a:ln w="4763">
                      <a:solidFill>
                        <a:srgbClr val="6E6E6E"/>
                      </a:solidFill>
                      <a:prstDash val="solid"/>
                      <a:round/>
                      <a:headEnd/>
                      <a:tailEnd/>
                    </a:ln>
                  </p:spPr>
                  <p:txBody>
                    <a:bodyPr/>
                    <a:lstStyle/>
                    <a:p>
                      <a:endParaRPr lang="en-US" dirty="0"/>
                    </a:p>
                  </p:txBody>
                </p:sp>
                <p:sp>
                  <p:nvSpPr>
                    <p:cNvPr id="257" name="Freeform 256"/>
                    <p:cNvSpPr>
                      <a:spLocks noEditPoints="1"/>
                    </p:cNvSpPr>
                    <p:nvPr/>
                  </p:nvSpPr>
                  <p:spPr bwMode="auto">
                    <a:xfrm>
                      <a:off x="5873750" y="1476197"/>
                      <a:ext cx="230188" cy="188913"/>
                    </a:xfrm>
                    <a:custGeom>
                      <a:avLst/>
                      <a:gdLst>
                        <a:gd name="T0" fmla="*/ 2147483647 w 265"/>
                        <a:gd name="T1" fmla="*/ 2147483647 h 221"/>
                        <a:gd name="T2" fmla="*/ 2147483647 w 265"/>
                        <a:gd name="T3" fmla="*/ 2147483647 h 221"/>
                        <a:gd name="T4" fmla="*/ 2147483647 w 265"/>
                        <a:gd name="T5" fmla="*/ 2147483647 h 221"/>
                        <a:gd name="T6" fmla="*/ 2147483647 w 265"/>
                        <a:gd name="T7" fmla="*/ 2147483647 h 221"/>
                        <a:gd name="T8" fmla="*/ 2147483647 w 265"/>
                        <a:gd name="T9" fmla="*/ 2147483647 h 221"/>
                        <a:gd name="T10" fmla="*/ 2147483647 w 265"/>
                        <a:gd name="T11" fmla="*/ 2147483647 h 221"/>
                        <a:gd name="T12" fmla="*/ 2147483647 w 265"/>
                        <a:gd name="T13" fmla="*/ 2147483647 h 221"/>
                        <a:gd name="T14" fmla="*/ 2147483647 w 265"/>
                        <a:gd name="T15" fmla="*/ 2147483647 h 221"/>
                        <a:gd name="T16" fmla="*/ 2147483647 w 265"/>
                        <a:gd name="T17" fmla="*/ 2147483647 h 221"/>
                        <a:gd name="T18" fmla="*/ 2147483647 w 265"/>
                        <a:gd name="T19" fmla="*/ 2147483647 h 221"/>
                        <a:gd name="T20" fmla="*/ 2147483647 w 265"/>
                        <a:gd name="T21" fmla="*/ 2147483647 h 221"/>
                        <a:gd name="T22" fmla="*/ 2147483647 w 265"/>
                        <a:gd name="T23" fmla="*/ 2147483647 h 221"/>
                        <a:gd name="T24" fmla="*/ 2147483647 w 265"/>
                        <a:gd name="T25" fmla="*/ 2147483647 h 221"/>
                        <a:gd name="T26" fmla="*/ 2147483647 w 265"/>
                        <a:gd name="T27" fmla="*/ 2147483647 h 221"/>
                        <a:gd name="T28" fmla="*/ 2147483647 w 265"/>
                        <a:gd name="T29" fmla="*/ 2147483647 h 221"/>
                        <a:gd name="T30" fmla="*/ 2147483647 w 265"/>
                        <a:gd name="T31" fmla="*/ 2147483647 h 221"/>
                        <a:gd name="T32" fmla="*/ 2147483647 w 265"/>
                        <a:gd name="T33" fmla="*/ 2147483647 h 221"/>
                        <a:gd name="T34" fmla="*/ 2147483647 w 265"/>
                        <a:gd name="T35" fmla="*/ 2147483647 h 221"/>
                        <a:gd name="T36" fmla="*/ 2147483647 w 265"/>
                        <a:gd name="T37" fmla="*/ 2147483647 h 221"/>
                        <a:gd name="T38" fmla="*/ 2147483647 w 265"/>
                        <a:gd name="T39" fmla="*/ 2147483647 h 221"/>
                        <a:gd name="T40" fmla="*/ 2147483647 w 265"/>
                        <a:gd name="T41" fmla="*/ 2147483647 h 221"/>
                        <a:gd name="T42" fmla="*/ 2147483647 w 265"/>
                        <a:gd name="T43" fmla="*/ 2147483647 h 221"/>
                        <a:gd name="T44" fmla="*/ 2147483647 w 265"/>
                        <a:gd name="T45" fmla="*/ 2147483647 h 221"/>
                        <a:gd name="T46" fmla="*/ 2147483647 w 265"/>
                        <a:gd name="T47" fmla="*/ 2147483647 h 221"/>
                        <a:gd name="T48" fmla="*/ 2147483647 w 265"/>
                        <a:gd name="T49" fmla="*/ 2147483647 h 221"/>
                        <a:gd name="T50" fmla="*/ 2147483647 w 265"/>
                        <a:gd name="T51" fmla="*/ 2147483647 h 221"/>
                        <a:gd name="T52" fmla="*/ 2147483647 w 265"/>
                        <a:gd name="T53" fmla="*/ 2147483647 h 221"/>
                        <a:gd name="T54" fmla="*/ 2147483647 w 265"/>
                        <a:gd name="T55" fmla="*/ 2147483647 h 221"/>
                        <a:gd name="T56" fmla="*/ 2147483647 w 265"/>
                        <a:gd name="T57" fmla="*/ 2147483647 h 221"/>
                        <a:gd name="T58" fmla="*/ 2147483647 w 265"/>
                        <a:gd name="T59" fmla="*/ 2147483647 h 221"/>
                        <a:gd name="T60" fmla="*/ 2147483647 w 265"/>
                        <a:gd name="T61" fmla="*/ 2147483647 h 221"/>
                        <a:gd name="T62" fmla="*/ 2147483647 w 265"/>
                        <a:gd name="T63" fmla="*/ 2147483647 h 221"/>
                        <a:gd name="T64" fmla="*/ 2147483647 w 265"/>
                        <a:gd name="T65" fmla="*/ 2147483647 h 221"/>
                        <a:gd name="T66" fmla="*/ 2147483647 w 265"/>
                        <a:gd name="T67" fmla="*/ 2147483647 h 221"/>
                        <a:gd name="T68" fmla="*/ 2147483647 w 265"/>
                        <a:gd name="T69" fmla="*/ 2147483647 h 221"/>
                        <a:gd name="T70" fmla="*/ 2147483647 w 265"/>
                        <a:gd name="T71" fmla="*/ 2147483647 h 221"/>
                        <a:gd name="T72" fmla="*/ 2147483647 w 265"/>
                        <a:gd name="T73" fmla="*/ 2147483647 h 221"/>
                        <a:gd name="T74" fmla="*/ 2147483647 w 265"/>
                        <a:gd name="T75" fmla="*/ 2147483647 h 221"/>
                        <a:gd name="T76" fmla="*/ 2147483647 w 265"/>
                        <a:gd name="T77" fmla="*/ 2147483647 h 221"/>
                        <a:gd name="T78" fmla="*/ 2147483647 w 265"/>
                        <a:gd name="T79" fmla="*/ 2147483647 h 221"/>
                        <a:gd name="T80" fmla="*/ 2147483647 w 265"/>
                        <a:gd name="T81" fmla="*/ 2147483647 h 221"/>
                        <a:gd name="T82" fmla="*/ 2147483647 w 265"/>
                        <a:gd name="T83" fmla="*/ 2147483647 h 221"/>
                        <a:gd name="T84" fmla="*/ 2147483647 w 265"/>
                        <a:gd name="T85" fmla="*/ 2147483647 h 2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65"/>
                        <a:gd name="T130" fmla="*/ 0 h 221"/>
                        <a:gd name="T131" fmla="*/ 265 w 265"/>
                        <a:gd name="T132" fmla="*/ 221 h 22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65" h="221">
                          <a:moveTo>
                            <a:pt x="248" y="206"/>
                          </a:moveTo>
                          <a:lnTo>
                            <a:pt x="248" y="195"/>
                          </a:lnTo>
                          <a:lnTo>
                            <a:pt x="259" y="191"/>
                          </a:lnTo>
                          <a:lnTo>
                            <a:pt x="260" y="183"/>
                          </a:lnTo>
                          <a:lnTo>
                            <a:pt x="262" y="183"/>
                          </a:lnTo>
                          <a:lnTo>
                            <a:pt x="265" y="203"/>
                          </a:lnTo>
                          <a:lnTo>
                            <a:pt x="259" y="221"/>
                          </a:lnTo>
                          <a:lnTo>
                            <a:pt x="251" y="217"/>
                          </a:lnTo>
                          <a:lnTo>
                            <a:pt x="254" y="213"/>
                          </a:lnTo>
                          <a:lnTo>
                            <a:pt x="250" y="212"/>
                          </a:lnTo>
                          <a:lnTo>
                            <a:pt x="251" y="209"/>
                          </a:lnTo>
                          <a:lnTo>
                            <a:pt x="248" y="209"/>
                          </a:lnTo>
                          <a:lnTo>
                            <a:pt x="248" y="206"/>
                          </a:lnTo>
                          <a:close/>
                          <a:moveTo>
                            <a:pt x="46" y="86"/>
                          </a:moveTo>
                          <a:lnTo>
                            <a:pt x="40" y="85"/>
                          </a:lnTo>
                          <a:lnTo>
                            <a:pt x="43" y="81"/>
                          </a:lnTo>
                          <a:lnTo>
                            <a:pt x="34" y="81"/>
                          </a:lnTo>
                          <a:lnTo>
                            <a:pt x="36" y="77"/>
                          </a:lnTo>
                          <a:lnTo>
                            <a:pt x="29" y="78"/>
                          </a:lnTo>
                          <a:lnTo>
                            <a:pt x="29" y="81"/>
                          </a:lnTo>
                          <a:lnTo>
                            <a:pt x="27" y="77"/>
                          </a:lnTo>
                          <a:lnTo>
                            <a:pt x="14" y="72"/>
                          </a:lnTo>
                          <a:lnTo>
                            <a:pt x="6" y="74"/>
                          </a:lnTo>
                          <a:lnTo>
                            <a:pt x="1" y="68"/>
                          </a:lnTo>
                          <a:lnTo>
                            <a:pt x="9" y="66"/>
                          </a:lnTo>
                          <a:lnTo>
                            <a:pt x="3" y="65"/>
                          </a:lnTo>
                          <a:lnTo>
                            <a:pt x="3" y="62"/>
                          </a:lnTo>
                          <a:lnTo>
                            <a:pt x="0" y="62"/>
                          </a:lnTo>
                          <a:lnTo>
                            <a:pt x="0" y="57"/>
                          </a:lnTo>
                          <a:lnTo>
                            <a:pt x="8" y="54"/>
                          </a:lnTo>
                          <a:lnTo>
                            <a:pt x="21" y="54"/>
                          </a:lnTo>
                          <a:lnTo>
                            <a:pt x="22" y="51"/>
                          </a:lnTo>
                          <a:lnTo>
                            <a:pt x="27" y="50"/>
                          </a:lnTo>
                          <a:lnTo>
                            <a:pt x="37" y="57"/>
                          </a:lnTo>
                          <a:lnTo>
                            <a:pt x="44" y="54"/>
                          </a:lnTo>
                          <a:lnTo>
                            <a:pt x="50" y="57"/>
                          </a:lnTo>
                          <a:lnTo>
                            <a:pt x="50" y="54"/>
                          </a:lnTo>
                          <a:lnTo>
                            <a:pt x="61" y="55"/>
                          </a:lnTo>
                          <a:lnTo>
                            <a:pt x="57" y="52"/>
                          </a:lnTo>
                          <a:lnTo>
                            <a:pt x="57" y="42"/>
                          </a:lnTo>
                          <a:lnTo>
                            <a:pt x="51" y="31"/>
                          </a:lnTo>
                          <a:lnTo>
                            <a:pt x="63" y="31"/>
                          </a:lnTo>
                          <a:lnTo>
                            <a:pt x="66" y="39"/>
                          </a:lnTo>
                          <a:lnTo>
                            <a:pt x="82" y="40"/>
                          </a:lnTo>
                          <a:lnTo>
                            <a:pt x="93" y="36"/>
                          </a:lnTo>
                          <a:lnTo>
                            <a:pt x="87" y="35"/>
                          </a:lnTo>
                          <a:lnTo>
                            <a:pt x="90" y="31"/>
                          </a:lnTo>
                          <a:lnTo>
                            <a:pt x="112" y="21"/>
                          </a:lnTo>
                          <a:lnTo>
                            <a:pt x="115" y="4"/>
                          </a:lnTo>
                          <a:lnTo>
                            <a:pt x="131" y="0"/>
                          </a:lnTo>
                          <a:lnTo>
                            <a:pt x="133" y="5"/>
                          </a:lnTo>
                          <a:lnTo>
                            <a:pt x="142" y="7"/>
                          </a:lnTo>
                          <a:lnTo>
                            <a:pt x="145" y="12"/>
                          </a:lnTo>
                          <a:lnTo>
                            <a:pt x="160" y="18"/>
                          </a:lnTo>
                          <a:lnTo>
                            <a:pt x="159" y="24"/>
                          </a:lnTo>
                          <a:lnTo>
                            <a:pt x="166" y="25"/>
                          </a:lnTo>
                          <a:lnTo>
                            <a:pt x="172" y="20"/>
                          </a:lnTo>
                          <a:lnTo>
                            <a:pt x="173" y="29"/>
                          </a:lnTo>
                          <a:lnTo>
                            <a:pt x="184" y="35"/>
                          </a:lnTo>
                          <a:lnTo>
                            <a:pt x="189" y="34"/>
                          </a:lnTo>
                          <a:lnTo>
                            <a:pt x="199" y="36"/>
                          </a:lnTo>
                          <a:lnTo>
                            <a:pt x="207" y="43"/>
                          </a:lnTo>
                          <a:lnTo>
                            <a:pt x="219" y="43"/>
                          </a:lnTo>
                          <a:lnTo>
                            <a:pt x="234" y="47"/>
                          </a:lnTo>
                          <a:lnTo>
                            <a:pt x="227" y="56"/>
                          </a:lnTo>
                          <a:lnTo>
                            <a:pt x="223" y="66"/>
                          </a:lnTo>
                          <a:lnTo>
                            <a:pt x="224" y="78"/>
                          </a:lnTo>
                          <a:lnTo>
                            <a:pt x="220" y="82"/>
                          </a:lnTo>
                          <a:lnTo>
                            <a:pt x="213" y="81"/>
                          </a:lnTo>
                          <a:lnTo>
                            <a:pt x="213" y="85"/>
                          </a:lnTo>
                          <a:lnTo>
                            <a:pt x="198" y="102"/>
                          </a:lnTo>
                          <a:lnTo>
                            <a:pt x="198" y="108"/>
                          </a:lnTo>
                          <a:lnTo>
                            <a:pt x="195" y="109"/>
                          </a:lnTo>
                          <a:lnTo>
                            <a:pt x="198" y="112"/>
                          </a:lnTo>
                          <a:lnTo>
                            <a:pt x="200" y="106"/>
                          </a:lnTo>
                          <a:lnTo>
                            <a:pt x="209" y="105"/>
                          </a:lnTo>
                          <a:lnTo>
                            <a:pt x="210" y="112"/>
                          </a:lnTo>
                          <a:lnTo>
                            <a:pt x="215" y="116"/>
                          </a:lnTo>
                          <a:lnTo>
                            <a:pt x="210" y="119"/>
                          </a:lnTo>
                          <a:lnTo>
                            <a:pt x="217" y="127"/>
                          </a:lnTo>
                          <a:lnTo>
                            <a:pt x="217" y="131"/>
                          </a:lnTo>
                          <a:lnTo>
                            <a:pt x="208" y="135"/>
                          </a:lnTo>
                          <a:lnTo>
                            <a:pt x="216" y="141"/>
                          </a:lnTo>
                          <a:lnTo>
                            <a:pt x="213" y="148"/>
                          </a:lnTo>
                          <a:lnTo>
                            <a:pt x="215" y="154"/>
                          </a:lnTo>
                          <a:lnTo>
                            <a:pt x="228" y="157"/>
                          </a:lnTo>
                          <a:lnTo>
                            <a:pt x="226" y="166"/>
                          </a:lnTo>
                          <a:lnTo>
                            <a:pt x="224" y="166"/>
                          </a:lnTo>
                          <a:lnTo>
                            <a:pt x="224" y="167"/>
                          </a:lnTo>
                          <a:lnTo>
                            <a:pt x="209" y="176"/>
                          </a:lnTo>
                          <a:lnTo>
                            <a:pt x="209" y="179"/>
                          </a:lnTo>
                          <a:lnTo>
                            <a:pt x="200" y="182"/>
                          </a:lnTo>
                          <a:lnTo>
                            <a:pt x="179" y="176"/>
                          </a:lnTo>
                          <a:lnTo>
                            <a:pt x="183" y="172"/>
                          </a:lnTo>
                          <a:lnTo>
                            <a:pt x="179" y="170"/>
                          </a:lnTo>
                          <a:lnTo>
                            <a:pt x="175" y="175"/>
                          </a:lnTo>
                          <a:lnTo>
                            <a:pt x="174" y="170"/>
                          </a:lnTo>
                          <a:lnTo>
                            <a:pt x="173" y="175"/>
                          </a:lnTo>
                          <a:lnTo>
                            <a:pt x="159" y="171"/>
                          </a:lnTo>
                          <a:lnTo>
                            <a:pt x="143" y="181"/>
                          </a:lnTo>
                          <a:lnTo>
                            <a:pt x="140" y="187"/>
                          </a:lnTo>
                          <a:lnTo>
                            <a:pt x="145" y="197"/>
                          </a:lnTo>
                          <a:lnTo>
                            <a:pt x="124" y="198"/>
                          </a:lnTo>
                          <a:lnTo>
                            <a:pt x="118" y="195"/>
                          </a:lnTo>
                          <a:lnTo>
                            <a:pt x="118" y="192"/>
                          </a:lnTo>
                          <a:lnTo>
                            <a:pt x="113" y="192"/>
                          </a:lnTo>
                          <a:lnTo>
                            <a:pt x="99" y="187"/>
                          </a:lnTo>
                          <a:lnTo>
                            <a:pt x="98" y="190"/>
                          </a:lnTo>
                          <a:lnTo>
                            <a:pt x="75" y="188"/>
                          </a:lnTo>
                          <a:lnTo>
                            <a:pt x="72" y="185"/>
                          </a:lnTo>
                          <a:lnTo>
                            <a:pt x="58" y="182"/>
                          </a:lnTo>
                          <a:lnTo>
                            <a:pt x="60" y="178"/>
                          </a:lnTo>
                          <a:lnTo>
                            <a:pt x="53" y="175"/>
                          </a:lnTo>
                          <a:lnTo>
                            <a:pt x="58" y="169"/>
                          </a:lnTo>
                          <a:lnTo>
                            <a:pt x="63" y="146"/>
                          </a:lnTo>
                          <a:lnTo>
                            <a:pt x="66" y="145"/>
                          </a:lnTo>
                          <a:lnTo>
                            <a:pt x="63" y="145"/>
                          </a:lnTo>
                          <a:lnTo>
                            <a:pt x="66" y="125"/>
                          </a:lnTo>
                          <a:lnTo>
                            <a:pt x="76" y="140"/>
                          </a:lnTo>
                          <a:lnTo>
                            <a:pt x="72" y="127"/>
                          </a:lnTo>
                          <a:lnTo>
                            <a:pt x="63" y="122"/>
                          </a:lnTo>
                          <a:lnTo>
                            <a:pt x="66" y="117"/>
                          </a:lnTo>
                          <a:lnTo>
                            <a:pt x="65" y="107"/>
                          </a:lnTo>
                          <a:lnTo>
                            <a:pt x="53" y="104"/>
                          </a:lnTo>
                          <a:lnTo>
                            <a:pt x="47" y="96"/>
                          </a:lnTo>
                          <a:lnTo>
                            <a:pt x="50" y="91"/>
                          </a:lnTo>
                          <a:lnTo>
                            <a:pt x="46" y="89"/>
                          </a:lnTo>
                          <a:lnTo>
                            <a:pt x="46" y="86"/>
                          </a:lnTo>
                          <a:close/>
                        </a:path>
                      </a:pathLst>
                    </a:custGeom>
                    <a:noFill/>
                    <a:ln w="4763">
                      <a:solidFill>
                        <a:srgbClr val="6E6E6E"/>
                      </a:solidFill>
                      <a:prstDash val="solid"/>
                      <a:round/>
                      <a:headEnd/>
                      <a:tailEnd/>
                    </a:ln>
                  </p:spPr>
                  <p:txBody>
                    <a:bodyPr/>
                    <a:lstStyle/>
                    <a:p>
                      <a:endParaRPr lang="en-US" dirty="0"/>
                    </a:p>
                  </p:txBody>
                </p:sp>
                <p:sp>
                  <p:nvSpPr>
                    <p:cNvPr id="258" name="Freeform 257"/>
                    <p:cNvSpPr>
                      <a:spLocks/>
                    </p:cNvSpPr>
                    <p:nvPr/>
                  </p:nvSpPr>
                  <p:spPr bwMode="auto">
                    <a:xfrm>
                      <a:off x="6786563" y="1638122"/>
                      <a:ext cx="271462" cy="150813"/>
                    </a:xfrm>
                    <a:custGeom>
                      <a:avLst/>
                      <a:gdLst>
                        <a:gd name="T0" fmla="*/ 2147483647 w 312"/>
                        <a:gd name="T1" fmla="*/ 2147483647 h 177"/>
                        <a:gd name="T2" fmla="*/ 2147483647 w 312"/>
                        <a:gd name="T3" fmla="*/ 2147483647 h 177"/>
                        <a:gd name="T4" fmla="*/ 2147483647 w 312"/>
                        <a:gd name="T5" fmla="*/ 2147483647 h 177"/>
                        <a:gd name="T6" fmla="*/ 2147483647 w 312"/>
                        <a:gd name="T7" fmla="*/ 2147483647 h 177"/>
                        <a:gd name="T8" fmla="*/ 2147483647 w 312"/>
                        <a:gd name="T9" fmla="*/ 2147483647 h 177"/>
                        <a:gd name="T10" fmla="*/ 0 w 312"/>
                        <a:gd name="T11" fmla="*/ 2147483647 h 177"/>
                        <a:gd name="T12" fmla="*/ 2147483647 w 312"/>
                        <a:gd name="T13" fmla="*/ 2147483647 h 177"/>
                        <a:gd name="T14" fmla="*/ 2147483647 w 312"/>
                        <a:gd name="T15" fmla="*/ 2147483647 h 177"/>
                        <a:gd name="T16" fmla="*/ 2147483647 w 312"/>
                        <a:gd name="T17" fmla="*/ 2147483647 h 177"/>
                        <a:gd name="T18" fmla="*/ 2147483647 w 312"/>
                        <a:gd name="T19" fmla="*/ 2147483647 h 177"/>
                        <a:gd name="T20" fmla="*/ 2147483647 w 312"/>
                        <a:gd name="T21" fmla="*/ 2147483647 h 177"/>
                        <a:gd name="T22" fmla="*/ 2147483647 w 312"/>
                        <a:gd name="T23" fmla="*/ 2147483647 h 177"/>
                        <a:gd name="T24" fmla="*/ 2147483647 w 312"/>
                        <a:gd name="T25" fmla="*/ 2147483647 h 177"/>
                        <a:gd name="T26" fmla="*/ 2147483647 w 312"/>
                        <a:gd name="T27" fmla="*/ 2147483647 h 177"/>
                        <a:gd name="T28" fmla="*/ 2147483647 w 312"/>
                        <a:gd name="T29" fmla="*/ 2147483647 h 177"/>
                        <a:gd name="T30" fmla="*/ 2147483647 w 312"/>
                        <a:gd name="T31" fmla="*/ 2147483647 h 177"/>
                        <a:gd name="T32" fmla="*/ 2147483647 w 312"/>
                        <a:gd name="T33" fmla="*/ 2147483647 h 177"/>
                        <a:gd name="T34" fmla="*/ 2147483647 w 312"/>
                        <a:gd name="T35" fmla="*/ 2147483647 h 177"/>
                        <a:gd name="T36" fmla="*/ 2147483647 w 312"/>
                        <a:gd name="T37" fmla="*/ 2147483647 h 177"/>
                        <a:gd name="T38" fmla="*/ 2147483647 w 312"/>
                        <a:gd name="T39" fmla="*/ 0 h 177"/>
                        <a:gd name="T40" fmla="*/ 2147483647 w 312"/>
                        <a:gd name="T41" fmla="*/ 2147483647 h 177"/>
                        <a:gd name="T42" fmla="*/ 2147483647 w 312"/>
                        <a:gd name="T43" fmla="*/ 2147483647 h 177"/>
                        <a:gd name="T44" fmla="*/ 2147483647 w 312"/>
                        <a:gd name="T45" fmla="*/ 2147483647 h 177"/>
                        <a:gd name="T46" fmla="*/ 2147483647 w 312"/>
                        <a:gd name="T47" fmla="*/ 2147483647 h 177"/>
                        <a:gd name="T48" fmla="*/ 2147483647 w 312"/>
                        <a:gd name="T49" fmla="*/ 2147483647 h 177"/>
                        <a:gd name="T50" fmla="*/ 2147483647 w 312"/>
                        <a:gd name="T51" fmla="*/ 2147483647 h 177"/>
                        <a:gd name="T52" fmla="*/ 2147483647 w 312"/>
                        <a:gd name="T53" fmla="*/ 2147483647 h 177"/>
                        <a:gd name="T54" fmla="*/ 2147483647 w 312"/>
                        <a:gd name="T55" fmla="*/ 2147483647 h 177"/>
                        <a:gd name="T56" fmla="*/ 2147483647 w 312"/>
                        <a:gd name="T57" fmla="*/ 2147483647 h 177"/>
                        <a:gd name="T58" fmla="*/ 2147483647 w 312"/>
                        <a:gd name="T59" fmla="*/ 2147483647 h 177"/>
                        <a:gd name="T60" fmla="*/ 2147483647 w 312"/>
                        <a:gd name="T61" fmla="*/ 2147483647 h 177"/>
                        <a:gd name="T62" fmla="*/ 2147483647 w 312"/>
                        <a:gd name="T63" fmla="*/ 2147483647 h 177"/>
                        <a:gd name="T64" fmla="*/ 2147483647 w 312"/>
                        <a:gd name="T65" fmla="*/ 2147483647 h 177"/>
                        <a:gd name="T66" fmla="*/ 2147483647 w 312"/>
                        <a:gd name="T67" fmla="*/ 2147483647 h 177"/>
                        <a:gd name="T68" fmla="*/ 2147483647 w 312"/>
                        <a:gd name="T69" fmla="*/ 2147483647 h 177"/>
                        <a:gd name="T70" fmla="*/ 2147483647 w 312"/>
                        <a:gd name="T71" fmla="*/ 2147483647 h 177"/>
                        <a:gd name="T72" fmla="*/ 2147483647 w 312"/>
                        <a:gd name="T73" fmla="*/ 2147483647 h 177"/>
                        <a:gd name="T74" fmla="*/ 2147483647 w 312"/>
                        <a:gd name="T75" fmla="*/ 2147483647 h 177"/>
                        <a:gd name="T76" fmla="*/ 2147483647 w 312"/>
                        <a:gd name="T77" fmla="*/ 2147483647 h 177"/>
                        <a:gd name="T78" fmla="*/ 2147483647 w 312"/>
                        <a:gd name="T79" fmla="*/ 2147483647 h 177"/>
                        <a:gd name="T80" fmla="*/ 2147483647 w 312"/>
                        <a:gd name="T81" fmla="*/ 2147483647 h 177"/>
                        <a:gd name="T82" fmla="*/ 2147483647 w 312"/>
                        <a:gd name="T83" fmla="*/ 2147483647 h 177"/>
                        <a:gd name="T84" fmla="*/ 2147483647 w 312"/>
                        <a:gd name="T85" fmla="*/ 2147483647 h 177"/>
                        <a:gd name="T86" fmla="*/ 2147483647 w 312"/>
                        <a:gd name="T87" fmla="*/ 2147483647 h 177"/>
                        <a:gd name="T88" fmla="*/ 2147483647 w 312"/>
                        <a:gd name="T89" fmla="*/ 2147483647 h 177"/>
                        <a:gd name="T90" fmla="*/ 2147483647 w 312"/>
                        <a:gd name="T91" fmla="*/ 2147483647 h 177"/>
                        <a:gd name="T92" fmla="*/ 2147483647 w 312"/>
                        <a:gd name="T93" fmla="*/ 2147483647 h 177"/>
                        <a:gd name="T94" fmla="*/ 2147483647 w 312"/>
                        <a:gd name="T95" fmla="*/ 2147483647 h 177"/>
                        <a:gd name="T96" fmla="*/ 2147483647 w 312"/>
                        <a:gd name="T97" fmla="*/ 2147483647 h 177"/>
                        <a:gd name="T98" fmla="*/ 2147483647 w 312"/>
                        <a:gd name="T99" fmla="*/ 2147483647 h 177"/>
                        <a:gd name="T100" fmla="*/ 2147483647 w 312"/>
                        <a:gd name="T101" fmla="*/ 2147483647 h 177"/>
                        <a:gd name="T102" fmla="*/ 2147483647 w 312"/>
                        <a:gd name="T103" fmla="*/ 2147483647 h 177"/>
                        <a:gd name="T104" fmla="*/ 2147483647 w 312"/>
                        <a:gd name="T105" fmla="*/ 2147483647 h 177"/>
                        <a:gd name="T106" fmla="*/ 2147483647 w 312"/>
                        <a:gd name="T107" fmla="*/ 2147483647 h 177"/>
                        <a:gd name="T108" fmla="*/ 2147483647 w 312"/>
                        <a:gd name="T109" fmla="*/ 2147483647 h 177"/>
                        <a:gd name="T110" fmla="*/ 2147483647 w 312"/>
                        <a:gd name="T111" fmla="*/ 2147483647 h 177"/>
                        <a:gd name="T112" fmla="*/ 2147483647 w 312"/>
                        <a:gd name="T113" fmla="*/ 2147483647 h 177"/>
                        <a:gd name="T114" fmla="*/ 2147483647 w 312"/>
                        <a:gd name="T115" fmla="*/ 2147483647 h 1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2"/>
                        <a:gd name="T175" fmla="*/ 0 h 177"/>
                        <a:gd name="T176" fmla="*/ 312 w 312"/>
                        <a:gd name="T177" fmla="*/ 177 h 1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2" h="177">
                          <a:moveTo>
                            <a:pt x="14" y="94"/>
                          </a:moveTo>
                          <a:lnTo>
                            <a:pt x="13" y="88"/>
                          </a:lnTo>
                          <a:lnTo>
                            <a:pt x="17" y="78"/>
                          </a:lnTo>
                          <a:lnTo>
                            <a:pt x="13" y="57"/>
                          </a:lnTo>
                          <a:lnTo>
                            <a:pt x="7" y="43"/>
                          </a:lnTo>
                          <a:lnTo>
                            <a:pt x="0" y="36"/>
                          </a:lnTo>
                          <a:lnTo>
                            <a:pt x="28" y="15"/>
                          </a:lnTo>
                          <a:lnTo>
                            <a:pt x="46" y="10"/>
                          </a:lnTo>
                          <a:lnTo>
                            <a:pt x="61" y="16"/>
                          </a:lnTo>
                          <a:lnTo>
                            <a:pt x="79" y="34"/>
                          </a:lnTo>
                          <a:lnTo>
                            <a:pt x="89" y="34"/>
                          </a:lnTo>
                          <a:lnTo>
                            <a:pt x="109" y="35"/>
                          </a:lnTo>
                          <a:lnTo>
                            <a:pt x="105" y="21"/>
                          </a:lnTo>
                          <a:lnTo>
                            <a:pt x="110" y="14"/>
                          </a:lnTo>
                          <a:lnTo>
                            <a:pt x="119" y="14"/>
                          </a:lnTo>
                          <a:lnTo>
                            <a:pt x="120" y="7"/>
                          </a:lnTo>
                          <a:lnTo>
                            <a:pt x="130" y="11"/>
                          </a:lnTo>
                          <a:lnTo>
                            <a:pt x="122" y="3"/>
                          </a:lnTo>
                          <a:lnTo>
                            <a:pt x="129" y="3"/>
                          </a:lnTo>
                          <a:lnTo>
                            <a:pt x="129" y="0"/>
                          </a:lnTo>
                          <a:lnTo>
                            <a:pt x="144" y="10"/>
                          </a:lnTo>
                          <a:lnTo>
                            <a:pt x="159" y="13"/>
                          </a:lnTo>
                          <a:lnTo>
                            <a:pt x="167" y="23"/>
                          </a:lnTo>
                          <a:lnTo>
                            <a:pt x="163" y="24"/>
                          </a:lnTo>
                          <a:lnTo>
                            <a:pt x="167" y="32"/>
                          </a:lnTo>
                          <a:lnTo>
                            <a:pt x="190" y="37"/>
                          </a:lnTo>
                          <a:lnTo>
                            <a:pt x="192" y="34"/>
                          </a:lnTo>
                          <a:lnTo>
                            <a:pt x="201" y="39"/>
                          </a:lnTo>
                          <a:lnTo>
                            <a:pt x="214" y="54"/>
                          </a:lnTo>
                          <a:lnTo>
                            <a:pt x="219" y="64"/>
                          </a:lnTo>
                          <a:lnTo>
                            <a:pt x="248" y="83"/>
                          </a:lnTo>
                          <a:lnTo>
                            <a:pt x="289" y="105"/>
                          </a:lnTo>
                          <a:lnTo>
                            <a:pt x="311" y="110"/>
                          </a:lnTo>
                          <a:lnTo>
                            <a:pt x="312" y="125"/>
                          </a:lnTo>
                          <a:lnTo>
                            <a:pt x="295" y="122"/>
                          </a:lnTo>
                          <a:lnTo>
                            <a:pt x="294" y="128"/>
                          </a:lnTo>
                          <a:lnTo>
                            <a:pt x="281" y="130"/>
                          </a:lnTo>
                          <a:lnTo>
                            <a:pt x="279" y="150"/>
                          </a:lnTo>
                          <a:lnTo>
                            <a:pt x="254" y="160"/>
                          </a:lnTo>
                          <a:lnTo>
                            <a:pt x="256" y="169"/>
                          </a:lnTo>
                          <a:lnTo>
                            <a:pt x="250" y="175"/>
                          </a:lnTo>
                          <a:lnTo>
                            <a:pt x="242" y="177"/>
                          </a:lnTo>
                          <a:lnTo>
                            <a:pt x="235" y="170"/>
                          </a:lnTo>
                          <a:lnTo>
                            <a:pt x="220" y="166"/>
                          </a:lnTo>
                          <a:lnTo>
                            <a:pt x="212" y="141"/>
                          </a:lnTo>
                          <a:lnTo>
                            <a:pt x="197" y="141"/>
                          </a:lnTo>
                          <a:lnTo>
                            <a:pt x="190" y="134"/>
                          </a:lnTo>
                          <a:lnTo>
                            <a:pt x="178" y="128"/>
                          </a:lnTo>
                          <a:lnTo>
                            <a:pt x="173" y="122"/>
                          </a:lnTo>
                          <a:lnTo>
                            <a:pt x="134" y="112"/>
                          </a:lnTo>
                          <a:lnTo>
                            <a:pt x="129" y="104"/>
                          </a:lnTo>
                          <a:lnTo>
                            <a:pt x="96" y="108"/>
                          </a:lnTo>
                          <a:lnTo>
                            <a:pt x="86" y="116"/>
                          </a:lnTo>
                          <a:lnTo>
                            <a:pt x="84" y="124"/>
                          </a:lnTo>
                          <a:lnTo>
                            <a:pt x="62" y="126"/>
                          </a:lnTo>
                          <a:lnTo>
                            <a:pt x="44" y="116"/>
                          </a:lnTo>
                          <a:lnTo>
                            <a:pt x="30" y="113"/>
                          </a:lnTo>
                          <a:lnTo>
                            <a:pt x="14" y="94"/>
                          </a:lnTo>
                          <a:close/>
                        </a:path>
                      </a:pathLst>
                    </a:custGeom>
                    <a:noFill/>
                    <a:ln w="4763">
                      <a:solidFill>
                        <a:srgbClr val="6E6E6E"/>
                      </a:solidFill>
                      <a:prstDash val="solid"/>
                      <a:round/>
                      <a:headEnd/>
                      <a:tailEnd/>
                    </a:ln>
                  </p:spPr>
                  <p:txBody>
                    <a:bodyPr/>
                    <a:lstStyle/>
                    <a:p>
                      <a:endParaRPr lang="en-US" dirty="0"/>
                    </a:p>
                  </p:txBody>
                </p:sp>
                <p:sp>
                  <p:nvSpPr>
                    <p:cNvPr id="259" name="Freeform 258"/>
                    <p:cNvSpPr>
                      <a:spLocks/>
                    </p:cNvSpPr>
                    <p:nvPr/>
                  </p:nvSpPr>
                  <p:spPr bwMode="auto">
                    <a:xfrm>
                      <a:off x="5972175" y="1641297"/>
                      <a:ext cx="4763" cy="4763"/>
                    </a:xfrm>
                    <a:custGeom>
                      <a:avLst/>
                      <a:gdLst>
                        <a:gd name="T0" fmla="*/ 0 w 5"/>
                        <a:gd name="T1" fmla="*/ 0 h 4"/>
                        <a:gd name="T2" fmla="*/ 2147483647 w 5"/>
                        <a:gd name="T3" fmla="*/ 0 h 4"/>
                        <a:gd name="T4" fmla="*/ 2147483647 w 5"/>
                        <a:gd name="T5" fmla="*/ 2147483647 h 4"/>
                        <a:gd name="T6" fmla="*/ 0 w 5"/>
                        <a:gd name="T7" fmla="*/ 2147483647 h 4"/>
                        <a:gd name="T8" fmla="*/ 0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0" y="0"/>
                          </a:moveTo>
                          <a:lnTo>
                            <a:pt x="5" y="0"/>
                          </a:lnTo>
                          <a:lnTo>
                            <a:pt x="5" y="3"/>
                          </a:lnTo>
                          <a:lnTo>
                            <a:pt x="0" y="4"/>
                          </a:lnTo>
                          <a:lnTo>
                            <a:pt x="0" y="0"/>
                          </a:lnTo>
                          <a:close/>
                        </a:path>
                      </a:pathLst>
                    </a:custGeom>
                    <a:noFill/>
                    <a:ln w="4763">
                      <a:solidFill>
                        <a:srgbClr val="6E6E6E"/>
                      </a:solidFill>
                      <a:prstDash val="solid"/>
                      <a:round/>
                      <a:headEnd/>
                      <a:tailEnd/>
                    </a:ln>
                  </p:spPr>
                  <p:txBody>
                    <a:bodyPr/>
                    <a:lstStyle/>
                    <a:p>
                      <a:endParaRPr lang="en-US" dirty="0"/>
                    </a:p>
                  </p:txBody>
                </p:sp>
                <p:sp>
                  <p:nvSpPr>
                    <p:cNvPr id="260" name="Freeform 259"/>
                    <p:cNvSpPr>
                      <a:spLocks/>
                    </p:cNvSpPr>
                    <p:nvPr/>
                  </p:nvSpPr>
                  <p:spPr bwMode="auto">
                    <a:xfrm>
                      <a:off x="7061200" y="1671460"/>
                      <a:ext cx="141288" cy="87312"/>
                    </a:xfrm>
                    <a:custGeom>
                      <a:avLst/>
                      <a:gdLst>
                        <a:gd name="T0" fmla="*/ 2147483647 w 162"/>
                        <a:gd name="T1" fmla="*/ 2147483647 h 101"/>
                        <a:gd name="T2" fmla="*/ 2147483647 w 162"/>
                        <a:gd name="T3" fmla="*/ 2147483647 h 101"/>
                        <a:gd name="T4" fmla="*/ 2147483647 w 162"/>
                        <a:gd name="T5" fmla="*/ 2147483647 h 101"/>
                        <a:gd name="T6" fmla="*/ 2147483647 w 162"/>
                        <a:gd name="T7" fmla="*/ 2147483647 h 101"/>
                        <a:gd name="T8" fmla="*/ 2147483647 w 162"/>
                        <a:gd name="T9" fmla="*/ 2147483647 h 101"/>
                        <a:gd name="T10" fmla="*/ 2147483647 w 162"/>
                        <a:gd name="T11" fmla="*/ 2147483647 h 101"/>
                        <a:gd name="T12" fmla="*/ 2147483647 w 162"/>
                        <a:gd name="T13" fmla="*/ 2147483647 h 101"/>
                        <a:gd name="T14" fmla="*/ 2147483647 w 162"/>
                        <a:gd name="T15" fmla="*/ 2147483647 h 101"/>
                        <a:gd name="T16" fmla="*/ 2147483647 w 162"/>
                        <a:gd name="T17" fmla="*/ 2147483647 h 101"/>
                        <a:gd name="T18" fmla="*/ 2147483647 w 162"/>
                        <a:gd name="T19" fmla="*/ 2147483647 h 101"/>
                        <a:gd name="T20" fmla="*/ 2147483647 w 162"/>
                        <a:gd name="T21" fmla="*/ 2147483647 h 101"/>
                        <a:gd name="T22" fmla="*/ 2147483647 w 162"/>
                        <a:gd name="T23" fmla="*/ 2147483647 h 101"/>
                        <a:gd name="T24" fmla="*/ 2147483647 w 162"/>
                        <a:gd name="T25" fmla="*/ 2147483647 h 101"/>
                        <a:gd name="T26" fmla="*/ 2147483647 w 162"/>
                        <a:gd name="T27" fmla="*/ 2147483647 h 101"/>
                        <a:gd name="T28" fmla="*/ 2147483647 w 162"/>
                        <a:gd name="T29" fmla="*/ 2147483647 h 101"/>
                        <a:gd name="T30" fmla="*/ 2147483647 w 162"/>
                        <a:gd name="T31" fmla="*/ 2147483647 h 101"/>
                        <a:gd name="T32" fmla="*/ 2147483647 w 162"/>
                        <a:gd name="T33" fmla="*/ 2147483647 h 101"/>
                        <a:gd name="T34" fmla="*/ 2147483647 w 162"/>
                        <a:gd name="T35" fmla="*/ 2147483647 h 101"/>
                        <a:gd name="T36" fmla="*/ 2147483647 w 162"/>
                        <a:gd name="T37" fmla="*/ 2147483647 h 101"/>
                        <a:gd name="T38" fmla="*/ 2147483647 w 162"/>
                        <a:gd name="T39" fmla="*/ 0 h 101"/>
                        <a:gd name="T40" fmla="*/ 2147483647 w 162"/>
                        <a:gd name="T41" fmla="*/ 2147483647 h 101"/>
                        <a:gd name="T42" fmla="*/ 2147483647 w 162"/>
                        <a:gd name="T43" fmla="*/ 2147483647 h 101"/>
                        <a:gd name="T44" fmla="*/ 2147483647 w 162"/>
                        <a:gd name="T45" fmla="*/ 2147483647 h 101"/>
                        <a:gd name="T46" fmla="*/ 2147483647 w 162"/>
                        <a:gd name="T47" fmla="*/ 2147483647 h 101"/>
                        <a:gd name="T48" fmla="*/ 2147483647 w 162"/>
                        <a:gd name="T49" fmla="*/ 2147483647 h 101"/>
                        <a:gd name="T50" fmla="*/ 2147483647 w 162"/>
                        <a:gd name="T51" fmla="*/ 2147483647 h 101"/>
                        <a:gd name="T52" fmla="*/ 2147483647 w 162"/>
                        <a:gd name="T53" fmla="*/ 2147483647 h 101"/>
                        <a:gd name="T54" fmla="*/ 2147483647 w 162"/>
                        <a:gd name="T55" fmla="*/ 2147483647 h 101"/>
                        <a:gd name="T56" fmla="*/ 2147483647 w 162"/>
                        <a:gd name="T57" fmla="*/ 2147483647 h 101"/>
                        <a:gd name="T58" fmla="*/ 2147483647 w 162"/>
                        <a:gd name="T59" fmla="*/ 2147483647 h 101"/>
                        <a:gd name="T60" fmla="*/ 2147483647 w 162"/>
                        <a:gd name="T61" fmla="*/ 2147483647 h 101"/>
                        <a:gd name="T62" fmla="*/ 2147483647 w 162"/>
                        <a:gd name="T63" fmla="*/ 2147483647 h 101"/>
                        <a:gd name="T64" fmla="*/ 2147483647 w 162"/>
                        <a:gd name="T65" fmla="*/ 2147483647 h 101"/>
                        <a:gd name="T66" fmla="*/ 2147483647 w 162"/>
                        <a:gd name="T67" fmla="*/ 2147483647 h 101"/>
                        <a:gd name="T68" fmla="*/ 2147483647 w 162"/>
                        <a:gd name="T69" fmla="*/ 2147483647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2"/>
                        <a:gd name="T106" fmla="*/ 0 h 101"/>
                        <a:gd name="T107" fmla="*/ 162 w 162"/>
                        <a:gd name="T108" fmla="*/ 101 h 1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2" h="101">
                          <a:moveTo>
                            <a:pt x="158" y="88"/>
                          </a:moveTo>
                          <a:lnTo>
                            <a:pt x="144" y="84"/>
                          </a:lnTo>
                          <a:lnTo>
                            <a:pt x="135" y="88"/>
                          </a:lnTo>
                          <a:lnTo>
                            <a:pt x="132" y="88"/>
                          </a:lnTo>
                          <a:lnTo>
                            <a:pt x="134" y="84"/>
                          </a:lnTo>
                          <a:lnTo>
                            <a:pt x="125" y="83"/>
                          </a:lnTo>
                          <a:lnTo>
                            <a:pt x="115" y="94"/>
                          </a:lnTo>
                          <a:lnTo>
                            <a:pt x="99" y="101"/>
                          </a:lnTo>
                          <a:lnTo>
                            <a:pt x="92" y="93"/>
                          </a:lnTo>
                          <a:lnTo>
                            <a:pt x="90" y="73"/>
                          </a:lnTo>
                          <a:lnTo>
                            <a:pt x="83" y="73"/>
                          </a:lnTo>
                          <a:lnTo>
                            <a:pt x="83" y="65"/>
                          </a:lnTo>
                          <a:lnTo>
                            <a:pt x="74" y="59"/>
                          </a:lnTo>
                          <a:lnTo>
                            <a:pt x="62" y="73"/>
                          </a:lnTo>
                          <a:lnTo>
                            <a:pt x="66" y="77"/>
                          </a:lnTo>
                          <a:lnTo>
                            <a:pt x="65" y="82"/>
                          </a:lnTo>
                          <a:lnTo>
                            <a:pt x="52" y="80"/>
                          </a:lnTo>
                          <a:lnTo>
                            <a:pt x="50" y="91"/>
                          </a:lnTo>
                          <a:lnTo>
                            <a:pt x="41" y="86"/>
                          </a:lnTo>
                          <a:lnTo>
                            <a:pt x="28" y="95"/>
                          </a:lnTo>
                          <a:lnTo>
                            <a:pt x="21" y="89"/>
                          </a:lnTo>
                          <a:lnTo>
                            <a:pt x="20" y="82"/>
                          </a:lnTo>
                          <a:lnTo>
                            <a:pt x="27" y="66"/>
                          </a:lnTo>
                          <a:lnTo>
                            <a:pt x="18" y="58"/>
                          </a:lnTo>
                          <a:lnTo>
                            <a:pt x="17" y="48"/>
                          </a:lnTo>
                          <a:lnTo>
                            <a:pt x="9" y="47"/>
                          </a:lnTo>
                          <a:lnTo>
                            <a:pt x="8" y="44"/>
                          </a:lnTo>
                          <a:lnTo>
                            <a:pt x="1" y="43"/>
                          </a:lnTo>
                          <a:lnTo>
                            <a:pt x="0" y="36"/>
                          </a:lnTo>
                          <a:lnTo>
                            <a:pt x="5" y="33"/>
                          </a:lnTo>
                          <a:lnTo>
                            <a:pt x="21" y="35"/>
                          </a:lnTo>
                          <a:lnTo>
                            <a:pt x="21" y="27"/>
                          </a:lnTo>
                          <a:lnTo>
                            <a:pt x="26" y="27"/>
                          </a:lnTo>
                          <a:lnTo>
                            <a:pt x="22" y="23"/>
                          </a:lnTo>
                          <a:lnTo>
                            <a:pt x="27" y="22"/>
                          </a:lnTo>
                          <a:lnTo>
                            <a:pt x="18" y="21"/>
                          </a:lnTo>
                          <a:lnTo>
                            <a:pt x="31" y="20"/>
                          </a:lnTo>
                          <a:lnTo>
                            <a:pt x="29" y="6"/>
                          </a:lnTo>
                          <a:lnTo>
                            <a:pt x="37" y="10"/>
                          </a:lnTo>
                          <a:lnTo>
                            <a:pt x="47" y="0"/>
                          </a:lnTo>
                          <a:lnTo>
                            <a:pt x="56" y="7"/>
                          </a:lnTo>
                          <a:lnTo>
                            <a:pt x="50" y="15"/>
                          </a:lnTo>
                          <a:lnTo>
                            <a:pt x="57" y="20"/>
                          </a:lnTo>
                          <a:lnTo>
                            <a:pt x="62" y="18"/>
                          </a:lnTo>
                          <a:lnTo>
                            <a:pt x="56" y="26"/>
                          </a:lnTo>
                          <a:lnTo>
                            <a:pt x="56" y="23"/>
                          </a:lnTo>
                          <a:lnTo>
                            <a:pt x="45" y="20"/>
                          </a:lnTo>
                          <a:lnTo>
                            <a:pt x="36" y="22"/>
                          </a:lnTo>
                          <a:lnTo>
                            <a:pt x="37" y="26"/>
                          </a:lnTo>
                          <a:lnTo>
                            <a:pt x="33" y="24"/>
                          </a:lnTo>
                          <a:lnTo>
                            <a:pt x="33" y="28"/>
                          </a:lnTo>
                          <a:lnTo>
                            <a:pt x="37" y="35"/>
                          </a:lnTo>
                          <a:lnTo>
                            <a:pt x="58" y="33"/>
                          </a:lnTo>
                          <a:lnTo>
                            <a:pt x="69" y="38"/>
                          </a:lnTo>
                          <a:lnTo>
                            <a:pt x="77" y="33"/>
                          </a:lnTo>
                          <a:lnTo>
                            <a:pt x="79" y="36"/>
                          </a:lnTo>
                          <a:lnTo>
                            <a:pt x="83" y="37"/>
                          </a:lnTo>
                          <a:lnTo>
                            <a:pt x="84" y="41"/>
                          </a:lnTo>
                          <a:lnTo>
                            <a:pt x="89" y="38"/>
                          </a:lnTo>
                          <a:lnTo>
                            <a:pt x="94" y="43"/>
                          </a:lnTo>
                          <a:lnTo>
                            <a:pt x="97" y="40"/>
                          </a:lnTo>
                          <a:lnTo>
                            <a:pt x="119" y="37"/>
                          </a:lnTo>
                          <a:lnTo>
                            <a:pt x="120" y="42"/>
                          </a:lnTo>
                          <a:lnTo>
                            <a:pt x="125" y="48"/>
                          </a:lnTo>
                          <a:lnTo>
                            <a:pt x="123" y="51"/>
                          </a:lnTo>
                          <a:lnTo>
                            <a:pt x="128" y="56"/>
                          </a:lnTo>
                          <a:lnTo>
                            <a:pt x="138" y="55"/>
                          </a:lnTo>
                          <a:lnTo>
                            <a:pt x="149" y="59"/>
                          </a:lnTo>
                          <a:lnTo>
                            <a:pt x="154" y="78"/>
                          </a:lnTo>
                          <a:lnTo>
                            <a:pt x="162" y="85"/>
                          </a:lnTo>
                          <a:lnTo>
                            <a:pt x="158" y="88"/>
                          </a:lnTo>
                          <a:close/>
                        </a:path>
                      </a:pathLst>
                    </a:custGeom>
                    <a:noFill/>
                    <a:ln w="4763">
                      <a:solidFill>
                        <a:srgbClr val="6E6E6E"/>
                      </a:solidFill>
                      <a:prstDash val="solid"/>
                      <a:round/>
                      <a:headEnd/>
                      <a:tailEnd/>
                    </a:ln>
                  </p:spPr>
                  <p:txBody>
                    <a:bodyPr/>
                    <a:lstStyle/>
                    <a:p>
                      <a:endParaRPr lang="en-US" dirty="0"/>
                    </a:p>
                  </p:txBody>
                </p:sp>
                <p:sp>
                  <p:nvSpPr>
                    <p:cNvPr id="261" name="Freeform 260"/>
                    <p:cNvSpPr>
                      <a:spLocks noEditPoints="1"/>
                    </p:cNvSpPr>
                    <p:nvPr/>
                  </p:nvSpPr>
                  <p:spPr bwMode="auto">
                    <a:xfrm>
                      <a:off x="5476875" y="1649235"/>
                      <a:ext cx="371475" cy="190500"/>
                    </a:xfrm>
                    <a:custGeom>
                      <a:avLst/>
                      <a:gdLst>
                        <a:gd name="T0" fmla="*/ 2147483647 w 429"/>
                        <a:gd name="T1" fmla="*/ 2147483647 h 221"/>
                        <a:gd name="T2" fmla="*/ 2147483647 w 429"/>
                        <a:gd name="T3" fmla="*/ 2147483647 h 221"/>
                        <a:gd name="T4" fmla="*/ 2147483647 w 429"/>
                        <a:gd name="T5" fmla="*/ 2147483647 h 221"/>
                        <a:gd name="T6" fmla="*/ 2147483647 w 429"/>
                        <a:gd name="T7" fmla="*/ 2147483647 h 221"/>
                        <a:gd name="T8" fmla="*/ 2147483647 w 429"/>
                        <a:gd name="T9" fmla="*/ 2147483647 h 221"/>
                        <a:gd name="T10" fmla="*/ 2147483647 w 429"/>
                        <a:gd name="T11" fmla="*/ 2147483647 h 221"/>
                        <a:gd name="T12" fmla="*/ 2147483647 w 429"/>
                        <a:gd name="T13" fmla="*/ 2147483647 h 221"/>
                        <a:gd name="T14" fmla="*/ 2147483647 w 429"/>
                        <a:gd name="T15" fmla="*/ 2147483647 h 221"/>
                        <a:gd name="T16" fmla="*/ 2147483647 w 429"/>
                        <a:gd name="T17" fmla="*/ 2147483647 h 221"/>
                        <a:gd name="T18" fmla="*/ 2147483647 w 429"/>
                        <a:gd name="T19" fmla="*/ 2147483647 h 221"/>
                        <a:gd name="T20" fmla="*/ 2147483647 w 429"/>
                        <a:gd name="T21" fmla="*/ 2147483647 h 221"/>
                        <a:gd name="T22" fmla="*/ 2147483647 w 429"/>
                        <a:gd name="T23" fmla="*/ 2147483647 h 221"/>
                        <a:gd name="T24" fmla="*/ 2147483647 w 429"/>
                        <a:gd name="T25" fmla="*/ 2147483647 h 221"/>
                        <a:gd name="T26" fmla="*/ 2147483647 w 429"/>
                        <a:gd name="T27" fmla="*/ 2147483647 h 221"/>
                        <a:gd name="T28" fmla="*/ 2147483647 w 429"/>
                        <a:gd name="T29" fmla="*/ 2147483647 h 221"/>
                        <a:gd name="T30" fmla="*/ 2147483647 w 429"/>
                        <a:gd name="T31" fmla="*/ 2147483647 h 221"/>
                        <a:gd name="T32" fmla="*/ 2147483647 w 429"/>
                        <a:gd name="T33" fmla="*/ 2147483647 h 221"/>
                        <a:gd name="T34" fmla="*/ 2147483647 w 429"/>
                        <a:gd name="T35" fmla="*/ 2147483647 h 221"/>
                        <a:gd name="T36" fmla="*/ 2147483647 w 429"/>
                        <a:gd name="T37" fmla="*/ 0 h 221"/>
                        <a:gd name="T38" fmla="*/ 2147483647 w 429"/>
                        <a:gd name="T39" fmla="*/ 2147483647 h 221"/>
                        <a:gd name="T40" fmla="*/ 2147483647 w 429"/>
                        <a:gd name="T41" fmla="*/ 2147483647 h 221"/>
                        <a:gd name="T42" fmla="*/ 2147483647 w 429"/>
                        <a:gd name="T43" fmla="*/ 2147483647 h 221"/>
                        <a:gd name="T44" fmla="*/ 2147483647 w 429"/>
                        <a:gd name="T45" fmla="*/ 2147483647 h 221"/>
                        <a:gd name="T46" fmla="*/ 2147483647 w 429"/>
                        <a:gd name="T47" fmla="*/ 2147483647 h 221"/>
                        <a:gd name="T48" fmla="*/ 2147483647 w 429"/>
                        <a:gd name="T49" fmla="*/ 2147483647 h 221"/>
                        <a:gd name="T50" fmla="*/ 2147483647 w 429"/>
                        <a:gd name="T51" fmla="*/ 2147483647 h 221"/>
                        <a:gd name="T52" fmla="*/ 2147483647 w 429"/>
                        <a:gd name="T53" fmla="*/ 2147483647 h 221"/>
                        <a:gd name="T54" fmla="*/ 2147483647 w 429"/>
                        <a:gd name="T55" fmla="*/ 2147483647 h 221"/>
                        <a:gd name="T56" fmla="*/ 2147483647 w 429"/>
                        <a:gd name="T57" fmla="*/ 2147483647 h 221"/>
                        <a:gd name="T58" fmla="*/ 2147483647 w 429"/>
                        <a:gd name="T59" fmla="*/ 2147483647 h 221"/>
                        <a:gd name="T60" fmla="*/ 2147483647 w 429"/>
                        <a:gd name="T61" fmla="*/ 2147483647 h 221"/>
                        <a:gd name="T62" fmla="*/ 2147483647 w 429"/>
                        <a:gd name="T63" fmla="*/ 2147483647 h 221"/>
                        <a:gd name="T64" fmla="*/ 2147483647 w 429"/>
                        <a:gd name="T65" fmla="*/ 2147483647 h 221"/>
                        <a:gd name="T66" fmla="*/ 2147483647 w 429"/>
                        <a:gd name="T67" fmla="*/ 2147483647 h 221"/>
                        <a:gd name="T68" fmla="*/ 2147483647 w 429"/>
                        <a:gd name="T69" fmla="*/ 2147483647 h 221"/>
                        <a:gd name="T70" fmla="*/ 2147483647 w 429"/>
                        <a:gd name="T71" fmla="*/ 2147483647 h 221"/>
                        <a:gd name="T72" fmla="*/ 2147483647 w 429"/>
                        <a:gd name="T73" fmla="*/ 2147483647 h 221"/>
                        <a:gd name="T74" fmla="*/ 2147483647 w 429"/>
                        <a:gd name="T75" fmla="*/ 2147483647 h 221"/>
                        <a:gd name="T76" fmla="*/ 2147483647 w 429"/>
                        <a:gd name="T77" fmla="*/ 2147483647 h 221"/>
                        <a:gd name="T78" fmla="*/ 0 w 429"/>
                        <a:gd name="T79" fmla="*/ 2147483647 h 221"/>
                        <a:gd name="T80" fmla="*/ 2147483647 w 429"/>
                        <a:gd name="T81" fmla="*/ 2147483647 h 221"/>
                        <a:gd name="T82" fmla="*/ 2147483647 w 429"/>
                        <a:gd name="T83" fmla="*/ 2147483647 h 221"/>
                        <a:gd name="T84" fmla="*/ 2147483647 w 429"/>
                        <a:gd name="T85" fmla="*/ 2147483647 h 221"/>
                        <a:gd name="T86" fmla="*/ 2147483647 w 429"/>
                        <a:gd name="T87" fmla="*/ 2147483647 h 221"/>
                        <a:gd name="T88" fmla="*/ 2147483647 w 429"/>
                        <a:gd name="T89" fmla="*/ 2147483647 h 221"/>
                        <a:gd name="T90" fmla="*/ 2147483647 w 429"/>
                        <a:gd name="T91" fmla="*/ 2147483647 h 221"/>
                        <a:gd name="T92" fmla="*/ 2147483647 w 429"/>
                        <a:gd name="T93" fmla="*/ 2147483647 h 221"/>
                        <a:gd name="T94" fmla="*/ 2147483647 w 429"/>
                        <a:gd name="T95" fmla="*/ 2147483647 h 221"/>
                        <a:gd name="T96" fmla="*/ 2147483647 w 429"/>
                        <a:gd name="T97" fmla="*/ 2147483647 h 221"/>
                        <a:gd name="T98" fmla="*/ 2147483647 w 429"/>
                        <a:gd name="T99" fmla="*/ 2147483647 h 221"/>
                        <a:gd name="T100" fmla="*/ 2147483647 w 429"/>
                        <a:gd name="T101" fmla="*/ 2147483647 h 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221"/>
                        <a:gd name="T155" fmla="*/ 429 w 429"/>
                        <a:gd name="T156" fmla="*/ 221 h 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221">
                          <a:moveTo>
                            <a:pt x="402" y="114"/>
                          </a:moveTo>
                          <a:lnTo>
                            <a:pt x="393" y="120"/>
                          </a:lnTo>
                          <a:lnTo>
                            <a:pt x="372" y="120"/>
                          </a:lnTo>
                          <a:lnTo>
                            <a:pt x="376" y="110"/>
                          </a:lnTo>
                          <a:lnTo>
                            <a:pt x="377" y="88"/>
                          </a:lnTo>
                          <a:lnTo>
                            <a:pt x="379" y="87"/>
                          </a:lnTo>
                          <a:lnTo>
                            <a:pt x="378" y="84"/>
                          </a:lnTo>
                          <a:lnTo>
                            <a:pt x="369" y="87"/>
                          </a:lnTo>
                          <a:lnTo>
                            <a:pt x="368" y="81"/>
                          </a:lnTo>
                          <a:lnTo>
                            <a:pt x="375" y="79"/>
                          </a:lnTo>
                          <a:lnTo>
                            <a:pt x="373" y="74"/>
                          </a:lnTo>
                          <a:lnTo>
                            <a:pt x="371" y="80"/>
                          </a:lnTo>
                          <a:lnTo>
                            <a:pt x="363" y="80"/>
                          </a:lnTo>
                          <a:lnTo>
                            <a:pt x="367" y="66"/>
                          </a:lnTo>
                          <a:lnTo>
                            <a:pt x="372" y="59"/>
                          </a:lnTo>
                          <a:lnTo>
                            <a:pt x="381" y="35"/>
                          </a:lnTo>
                          <a:lnTo>
                            <a:pt x="378" y="10"/>
                          </a:lnTo>
                          <a:lnTo>
                            <a:pt x="381" y="6"/>
                          </a:lnTo>
                          <a:lnTo>
                            <a:pt x="391" y="0"/>
                          </a:lnTo>
                          <a:lnTo>
                            <a:pt x="392" y="9"/>
                          </a:lnTo>
                          <a:lnTo>
                            <a:pt x="421" y="6"/>
                          </a:lnTo>
                          <a:lnTo>
                            <a:pt x="422" y="11"/>
                          </a:lnTo>
                          <a:lnTo>
                            <a:pt x="429" y="14"/>
                          </a:lnTo>
                          <a:lnTo>
                            <a:pt x="414" y="27"/>
                          </a:lnTo>
                          <a:lnTo>
                            <a:pt x="417" y="38"/>
                          </a:lnTo>
                          <a:lnTo>
                            <a:pt x="411" y="46"/>
                          </a:lnTo>
                          <a:lnTo>
                            <a:pt x="414" y="50"/>
                          </a:lnTo>
                          <a:lnTo>
                            <a:pt x="411" y="58"/>
                          </a:lnTo>
                          <a:lnTo>
                            <a:pt x="402" y="58"/>
                          </a:lnTo>
                          <a:lnTo>
                            <a:pt x="412" y="73"/>
                          </a:lnTo>
                          <a:lnTo>
                            <a:pt x="404" y="87"/>
                          </a:lnTo>
                          <a:lnTo>
                            <a:pt x="412" y="93"/>
                          </a:lnTo>
                          <a:lnTo>
                            <a:pt x="402" y="103"/>
                          </a:lnTo>
                          <a:lnTo>
                            <a:pt x="402" y="114"/>
                          </a:lnTo>
                          <a:close/>
                          <a:moveTo>
                            <a:pt x="27" y="82"/>
                          </a:moveTo>
                          <a:lnTo>
                            <a:pt x="22" y="79"/>
                          </a:lnTo>
                          <a:lnTo>
                            <a:pt x="29" y="79"/>
                          </a:lnTo>
                          <a:lnTo>
                            <a:pt x="27" y="82"/>
                          </a:lnTo>
                          <a:close/>
                          <a:moveTo>
                            <a:pt x="6" y="88"/>
                          </a:moveTo>
                          <a:lnTo>
                            <a:pt x="0" y="84"/>
                          </a:lnTo>
                          <a:lnTo>
                            <a:pt x="9" y="87"/>
                          </a:lnTo>
                          <a:lnTo>
                            <a:pt x="6" y="88"/>
                          </a:lnTo>
                          <a:close/>
                          <a:moveTo>
                            <a:pt x="56" y="103"/>
                          </a:moveTo>
                          <a:lnTo>
                            <a:pt x="50" y="100"/>
                          </a:lnTo>
                          <a:lnTo>
                            <a:pt x="63" y="100"/>
                          </a:lnTo>
                          <a:lnTo>
                            <a:pt x="63" y="102"/>
                          </a:lnTo>
                          <a:lnTo>
                            <a:pt x="56" y="103"/>
                          </a:lnTo>
                          <a:close/>
                          <a:moveTo>
                            <a:pt x="213" y="221"/>
                          </a:moveTo>
                          <a:lnTo>
                            <a:pt x="207" y="217"/>
                          </a:lnTo>
                          <a:lnTo>
                            <a:pt x="218" y="218"/>
                          </a:lnTo>
                          <a:lnTo>
                            <a:pt x="213" y="221"/>
                          </a:lnTo>
                          <a:close/>
                        </a:path>
                      </a:pathLst>
                    </a:custGeom>
                    <a:noFill/>
                    <a:ln w="4763">
                      <a:solidFill>
                        <a:srgbClr val="6E6E6E"/>
                      </a:solidFill>
                      <a:prstDash val="solid"/>
                      <a:round/>
                      <a:headEnd/>
                      <a:tailEnd/>
                    </a:ln>
                  </p:spPr>
                  <p:txBody>
                    <a:bodyPr/>
                    <a:lstStyle/>
                    <a:p>
                      <a:endParaRPr lang="en-US" dirty="0"/>
                    </a:p>
                  </p:txBody>
                </p:sp>
                <p:sp>
                  <p:nvSpPr>
                    <p:cNvPr id="262" name="Freeform 261"/>
                    <p:cNvSpPr>
                      <a:spLocks/>
                    </p:cNvSpPr>
                    <p:nvPr/>
                  </p:nvSpPr>
                  <p:spPr bwMode="auto">
                    <a:xfrm>
                      <a:off x="6970713" y="1722260"/>
                      <a:ext cx="227012" cy="182562"/>
                    </a:xfrm>
                    <a:custGeom>
                      <a:avLst/>
                      <a:gdLst>
                        <a:gd name="T0" fmla="*/ 2147483647 w 262"/>
                        <a:gd name="T1" fmla="*/ 2147483647 h 212"/>
                        <a:gd name="T2" fmla="*/ 2147483647 w 262"/>
                        <a:gd name="T3" fmla="*/ 2147483647 h 212"/>
                        <a:gd name="T4" fmla="*/ 2147483647 w 262"/>
                        <a:gd name="T5" fmla="*/ 2147483647 h 212"/>
                        <a:gd name="T6" fmla="*/ 2147483647 w 262"/>
                        <a:gd name="T7" fmla="*/ 2147483647 h 212"/>
                        <a:gd name="T8" fmla="*/ 2147483647 w 262"/>
                        <a:gd name="T9" fmla="*/ 2147483647 h 212"/>
                        <a:gd name="T10" fmla="*/ 2147483647 w 262"/>
                        <a:gd name="T11" fmla="*/ 2147483647 h 212"/>
                        <a:gd name="T12" fmla="*/ 2147483647 w 262"/>
                        <a:gd name="T13" fmla="*/ 2147483647 h 212"/>
                        <a:gd name="T14" fmla="*/ 2147483647 w 262"/>
                        <a:gd name="T15" fmla="*/ 2147483647 h 212"/>
                        <a:gd name="T16" fmla="*/ 2147483647 w 262"/>
                        <a:gd name="T17" fmla="*/ 2147483647 h 212"/>
                        <a:gd name="T18" fmla="*/ 2147483647 w 262"/>
                        <a:gd name="T19" fmla="*/ 2147483647 h 212"/>
                        <a:gd name="T20" fmla="*/ 2147483647 w 262"/>
                        <a:gd name="T21" fmla="*/ 2147483647 h 212"/>
                        <a:gd name="T22" fmla="*/ 2147483647 w 262"/>
                        <a:gd name="T23" fmla="*/ 2147483647 h 212"/>
                        <a:gd name="T24" fmla="*/ 2147483647 w 262"/>
                        <a:gd name="T25" fmla="*/ 2147483647 h 212"/>
                        <a:gd name="T26" fmla="*/ 2147483647 w 262"/>
                        <a:gd name="T27" fmla="*/ 2147483647 h 212"/>
                        <a:gd name="T28" fmla="*/ 2147483647 w 262"/>
                        <a:gd name="T29" fmla="*/ 2147483647 h 212"/>
                        <a:gd name="T30" fmla="*/ 2147483647 w 262"/>
                        <a:gd name="T31" fmla="*/ 2147483647 h 212"/>
                        <a:gd name="T32" fmla="*/ 0 w 262"/>
                        <a:gd name="T33" fmla="*/ 2147483647 h 212"/>
                        <a:gd name="T34" fmla="*/ 2147483647 w 262"/>
                        <a:gd name="T35" fmla="*/ 2147483647 h 212"/>
                        <a:gd name="T36" fmla="*/ 2147483647 w 262"/>
                        <a:gd name="T37" fmla="*/ 2147483647 h 212"/>
                        <a:gd name="T38" fmla="*/ 2147483647 w 262"/>
                        <a:gd name="T39" fmla="*/ 2147483647 h 212"/>
                        <a:gd name="T40" fmla="*/ 2147483647 w 262"/>
                        <a:gd name="T41" fmla="*/ 2147483647 h 212"/>
                        <a:gd name="T42" fmla="*/ 2147483647 w 262"/>
                        <a:gd name="T43" fmla="*/ 2147483647 h 212"/>
                        <a:gd name="T44" fmla="*/ 2147483647 w 262"/>
                        <a:gd name="T45" fmla="*/ 2147483647 h 212"/>
                        <a:gd name="T46" fmla="*/ 2147483647 w 262"/>
                        <a:gd name="T47" fmla="*/ 2147483647 h 212"/>
                        <a:gd name="T48" fmla="*/ 2147483647 w 262"/>
                        <a:gd name="T49" fmla="*/ 2147483647 h 212"/>
                        <a:gd name="T50" fmla="*/ 2147483647 w 262"/>
                        <a:gd name="T51" fmla="*/ 2147483647 h 212"/>
                        <a:gd name="T52" fmla="*/ 2147483647 w 262"/>
                        <a:gd name="T53" fmla="*/ 2147483647 h 212"/>
                        <a:gd name="T54" fmla="*/ 2147483647 w 262"/>
                        <a:gd name="T55" fmla="*/ 2147483647 h 212"/>
                        <a:gd name="T56" fmla="*/ 2147483647 w 262"/>
                        <a:gd name="T57" fmla="*/ 2147483647 h 212"/>
                        <a:gd name="T58" fmla="*/ 2147483647 w 262"/>
                        <a:gd name="T59" fmla="*/ 2147483647 h 212"/>
                        <a:gd name="T60" fmla="*/ 2147483647 w 262"/>
                        <a:gd name="T61" fmla="*/ 2147483647 h 212"/>
                        <a:gd name="T62" fmla="*/ 2147483647 w 262"/>
                        <a:gd name="T63" fmla="*/ 2147483647 h 212"/>
                        <a:gd name="T64" fmla="*/ 2147483647 w 262"/>
                        <a:gd name="T65" fmla="*/ 2147483647 h 212"/>
                        <a:gd name="T66" fmla="*/ 2147483647 w 262"/>
                        <a:gd name="T67" fmla="*/ 2147483647 h 212"/>
                        <a:gd name="T68" fmla="*/ 2147483647 w 262"/>
                        <a:gd name="T69" fmla="*/ 2147483647 h 21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2"/>
                        <a:gd name="T106" fmla="*/ 0 h 212"/>
                        <a:gd name="T107" fmla="*/ 262 w 262"/>
                        <a:gd name="T108" fmla="*/ 212 h 21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2" h="212">
                          <a:moveTo>
                            <a:pt x="256" y="34"/>
                          </a:moveTo>
                          <a:lnTo>
                            <a:pt x="247" y="39"/>
                          </a:lnTo>
                          <a:lnTo>
                            <a:pt x="219" y="39"/>
                          </a:lnTo>
                          <a:lnTo>
                            <a:pt x="204" y="47"/>
                          </a:lnTo>
                          <a:lnTo>
                            <a:pt x="197" y="55"/>
                          </a:lnTo>
                          <a:lnTo>
                            <a:pt x="210" y="71"/>
                          </a:lnTo>
                          <a:lnTo>
                            <a:pt x="210" y="82"/>
                          </a:lnTo>
                          <a:lnTo>
                            <a:pt x="202" y="92"/>
                          </a:lnTo>
                          <a:lnTo>
                            <a:pt x="206" y="97"/>
                          </a:lnTo>
                          <a:lnTo>
                            <a:pt x="206" y="103"/>
                          </a:lnTo>
                          <a:lnTo>
                            <a:pt x="184" y="103"/>
                          </a:lnTo>
                          <a:lnTo>
                            <a:pt x="195" y="120"/>
                          </a:lnTo>
                          <a:lnTo>
                            <a:pt x="181" y="126"/>
                          </a:lnTo>
                          <a:lnTo>
                            <a:pt x="178" y="141"/>
                          </a:lnTo>
                          <a:lnTo>
                            <a:pt x="183" y="152"/>
                          </a:lnTo>
                          <a:lnTo>
                            <a:pt x="175" y="160"/>
                          </a:lnTo>
                          <a:lnTo>
                            <a:pt x="169" y="155"/>
                          </a:lnTo>
                          <a:lnTo>
                            <a:pt x="161" y="155"/>
                          </a:lnTo>
                          <a:lnTo>
                            <a:pt x="151" y="162"/>
                          </a:lnTo>
                          <a:lnTo>
                            <a:pt x="155" y="166"/>
                          </a:lnTo>
                          <a:lnTo>
                            <a:pt x="135" y="170"/>
                          </a:lnTo>
                          <a:lnTo>
                            <a:pt x="130" y="175"/>
                          </a:lnTo>
                          <a:lnTo>
                            <a:pt x="132" y="201"/>
                          </a:lnTo>
                          <a:lnTo>
                            <a:pt x="90" y="210"/>
                          </a:lnTo>
                          <a:lnTo>
                            <a:pt x="59" y="212"/>
                          </a:lnTo>
                          <a:lnTo>
                            <a:pt x="26" y="201"/>
                          </a:lnTo>
                          <a:lnTo>
                            <a:pt x="40" y="174"/>
                          </a:lnTo>
                          <a:lnTo>
                            <a:pt x="36" y="165"/>
                          </a:lnTo>
                          <a:lnTo>
                            <a:pt x="19" y="163"/>
                          </a:lnTo>
                          <a:lnTo>
                            <a:pt x="16" y="145"/>
                          </a:lnTo>
                          <a:lnTo>
                            <a:pt x="7" y="126"/>
                          </a:lnTo>
                          <a:lnTo>
                            <a:pt x="11" y="115"/>
                          </a:lnTo>
                          <a:lnTo>
                            <a:pt x="3" y="113"/>
                          </a:lnTo>
                          <a:lnTo>
                            <a:pt x="0" y="101"/>
                          </a:lnTo>
                          <a:lnTo>
                            <a:pt x="7" y="97"/>
                          </a:lnTo>
                          <a:lnTo>
                            <a:pt x="2" y="92"/>
                          </a:lnTo>
                          <a:lnTo>
                            <a:pt x="8" y="86"/>
                          </a:lnTo>
                          <a:lnTo>
                            <a:pt x="8" y="67"/>
                          </a:lnTo>
                          <a:lnTo>
                            <a:pt x="23" y="71"/>
                          </a:lnTo>
                          <a:lnTo>
                            <a:pt x="30" y="78"/>
                          </a:lnTo>
                          <a:lnTo>
                            <a:pt x="38" y="76"/>
                          </a:lnTo>
                          <a:lnTo>
                            <a:pt x="44" y="70"/>
                          </a:lnTo>
                          <a:lnTo>
                            <a:pt x="42" y="61"/>
                          </a:lnTo>
                          <a:lnTo>
                            <a:pt x="67" y="51"/>
                          </a:lnTo>
                          <a:lnTo>
                            <a:pt x="69" y="31"/>
                          </a:lnTo>
                          <a:lnTo>
                            <a:pt x="82" y="29"/>
                          </a:lnTo>
                          <a:lnTo>
                            <a:pt x="83" y="23"/>
                          </a:lnTo>
                          <a:lnTo>
                            <a:pt x="100" y="26"/>
                          </a:lnTo>
                          <a:lnTo>
                            <a:pt x="125" y="30"/>
                          </a:lnTo>
                          <a:lnTo>
                            <a:pt x="132" y="36"/>
                          </a:lnTo>
                          <a:lnTo>
                            <a:pt x="145" y="27"/>
                          </a:lnTo>
                          <a:lnTo>
                            <a:pt x="154" y="32"/>
                          </a:lnTo>
                          <a:lnTo>
                            <a:pt x="156" y="21"/>
                          </a:lnTo>
                          <a:lnTo>
                            <a:pt x="169" y="23"/>
                          </a:lnTo>
                          <a:lnTo>
                            <a:pt x="170" y="18"/>
                          </a:lnTo>
                          <a:lnTo>
                            <a:pt x="166" y="14"/>
                          </a:lnTo>
                          <a:lnTo>
                            <a:pt x="178" y="0"/>
                          </a:lnTo>
                          <a:lnTo>
                            <a:pt x="187" y="6"/>
                          </a:lnTo>
                          <a:lnTo>
                            <a:pt x="187" y="14"/>
                          </a:lnTo>
                          <a:lnTo>
                            <a:pt x="194" y="14"/>
                          </a:lnTo>
                          <a:lnTo>
                            <a:pt x="196" y="34"/>
                          </a:lnTo>
                          <a:lnTo>
                            <a:pt x="203" y="42"/>
                          </a:lnTo>
                          <a:lnTo>
                            <a:pt x="219" y="35"/>
                          </a:lnTo>
                          <a:lnTo>
                            <a:pt x="229" y="24"/>
                          </a:lnTo>
                          <a:lnTo>
                            <a:pt x="238" y="25"/>
                          </a:lnTo>
                          <a:lnTo>
                            <a:pt x="236" y="29"/>
                          </a:lnTo>
                          <a:lnTo>
                            <a:pt x="239" y="29"/>
                          </a:lnTo>
                          <a:lnTo>
                            <a:pt x="248" y="25"/>
                          </a:lnTo>
                          <a:lnTo>
                            <a:pt x="262" y="29"/>
                          </a:lnTo>
                          <a:lnTo>
                            <a:pt x="252" y="30"/>
                          </a:lnTo>
                          <a:lnTo>
                            <a:pt x="256" y="34"/>
                          </a:lnTo>
                          <a:close/>
                        </a:path>
                      </a:pathLst>
                    </a:custGeom>
                    <a:noFill/>
                    <a:ln w="4763">
                      <a:solidFill>
                        <a:srgbClr val="6E6E6E"/>
                      </a:solidFill>
                      <a:prstDash val="solid"/>
                      <a:round/>
                      <a:headEnd/>
                      <a:tailEnd/>
                    </a:ln>
                  </p:spPr>
                  <p:txBody>
                    <a:bodyPr/>
                    <a:lstStyle/>
                    <a:p>
                      <a:endParaRPr lang="en-US" dirty="0"/>
                    </a:p>
                  </p:txBody>
                </p:sp>
                <p:sp>
                  <p:nvSpPr>
                    <p:cNvPr id="263" name="Freeform 262"/>
                    <p:cNvSpPr>
                      <a:spLocks noEditPoints="1"/>
                    </p:cNvSpPr>
                    <p:nvPr/>
                  </p:nvSpPr>
                  <p:spPr bwMode="auto">
                    <a:xfrm>
                      <a:off x="8128000" y="1585735"/>
                      <a:ext cx="185738" cy="384175"/>
                    </a:xfrm>
                    <a:custGeom>
                      <a:avLst/>
                      <a:gdLst>
                        <a:gd name="T0" fmla="*/ 2147483647 w 212"/>
                        <a:gd name="T1" fmla="*/ 2147483647 h 449"/>
                        <a:gd name="T2" fmla="*/ 2147483647 w 212"/>
                        <a:gd name="T3" fmla="*/ 2147483647 h 449"/>
                        <a:gd name="T4" fmla="*/ 2147483647 w 212"/>
                        <a:gd name="T5" fmla="*/ 2147483647 h 449"/>
                        <a:gd name="T6" fmla="*/ 2147483647 w 212"/>
                        <a:gd name="T7" fmla="*/ 2147483647 h 449"/>
                        <a:gd name="T8" fmla="*/ 2147483647 w 212"/>
                        <a:gd name="T9" fmla="*/ 2147483647 h 449"/>
                        <a:gd name="T10" fmla="*/ 2147483647 w 212"/>
                        <a:gd name="T11" fmla="*/ 2147483647 h 449"/>
                        <a:gd name="T12" fmla="*/ 2147483647 w 212"/>
                        <a:gd name="T13" fmla="*/ 2147483647 h 449"/>
                        <a:gd name="T14" fmla="*/ 2147483647 w 212"/>
                        <a:gd name="T15" fmla="*/ 2147483647 h 449"/>
                        <a:gd name="T16" fmla="*/ 2147483647 w 212"/>
                        <a:gd name="T17" fmla="*/ 2147483647 h 449"/>
                        <a:gd name="T18" fmla="*/ 2147483647 w 212"/>
                        <a:gd name="T19" fmla="*/ 2147483647 h 449"/>
                        <a:gd name="T20" fmla="*/ 2147483647 w 212"/>
                        <a:gd name="T21" fmla="*/ 2147483647 h 449"/>
                        <a:gd name="T22" fmla="*/ 2147483647 w 212"/>
                        <a:gd name="T23" fmla="*/ 2147483647 h 449"/>
                        <a:gd name="T24" fmla="*/ 2147483647 w 212"/>
                        <a:gd name="T25" fmla="*/ 2147483647 h 449"/>
                        <a:gd name="T26" fmla="*/ 2147483647 w 212"/>
                        <a:gd name="T27" fmla="*/ 2147483647 h 449"/>
                        <a:gd name="T28" fmla="*/ 2147483647 w 212"/>
                        <a:gd name="T29" fmla="*/ 2147483647 h 449"/>
                        <a:gd name="T30" fmla="*/ 2147483647 w 212"/>
                        <a:gd name="T31" fmla="*/ 2147483647 h 449"/>
                        <a:gd name="T32" fmla="*/ 2147483647 w 212"/>
                        <a:gd name="T33" fmla="*/ 2147483647 h 449"/>
                        <a:gd name="T34" fmla="*/ 2147483647 w 212"/>
                        <a:gd name="T35" fmla="*/ 2147483647 h 449"/>
                        <a:gd name="T36" fmla="*/ 2147483647 w 212"/>
                        <a:gd name="T37" fmla="*/ 2147483647 h 449"/>
                        <a:gd name="T38" fmla="*/ 2147483647 w 212"/>
                        <a:gd name="T39" fmla="*/ 2147483647 h 449"/>
                        <a:gd name="T40" fmla="*/ 2147483647 w 212"/>
                        <a:gd name="T41" fmla="*/ 2147483647 h 449"/>
                        <a:gd name="T42" fmla="*/ 2147483647 w 212"/>
                        <a:gd name="T43" fmla="*/ 2147483647 h 449"/>
                        <a:gd name="T44" fmla="*/ 2147483647 w 212"/>
                        <a:gd name="T45" fmla="*/ 2147483647 h 449"/>
                        <a:gd name="T46" fmla="*/ 2147483647 w 212"/>
                        <a:gd name="T47" fmla="*/ 2147483647 h 449"/>
                        <a:gd name="T48" fmla="*/ 2147483647 w 212"/>
                        <a:gd name="T49" fmla="*/ 2147483647 h 449"/>
                        <a:gd name="T50" fmla="*/ 2147483647 w 212"/>
                        <a:gd name="T51" fmla="*/ 2147483647 h 449"/>
                        <a:gd name="T52" fmla="*/ 2147483647 w 212"/>
                        <a:gd name="T53" fmla="*/ 2147483647 h 449"/>
                        <a:gd name="T54" fmla="*/ 2147483647 w 212"/>
                        <a:gd name="T55" fmla="*/ 2147483647 h 449"/>
                        <a:gd name="T56" fmla="*/ 2147483647 w 212"/>
                        <a:gd name="T57" fmla="*/ 2147483647 h 449"/>
                        <a:gd name="T58" fmla="*/ 2147483647 w 212"/>
                        <a:gd name="T59" fmla="*/ 2147483647 h 449"/>
                        <a:gd name="T60" fmla="*/ 2147483647 w 212"/>
                        <a:gd name="T61" fmla="*/ 2147483647 h 449"/>
                        <a:gd name="T62" fmla="*/ 2147483647 w 212"/>
                        <a:gd name="T63" fmla="*/ 2147483647 h 449"/>
                        <a:gd name="T64" fmla="*/ 2147483647 w 212"/>
                        <a:gd name="T65" fmla="*/ 2147483647 h 449"/>
                        <a:gd name="T66" fmla="*/ 2147483647 w 212"/>
                        <a:gd name="T67" fmla="*/ 2147483647 h 449"/>
                        <a:gd name="T68" fmla="*/ 2147483647 w 212"/>
                        <a:gd name="T69" fmla="*/ 2147483647 h 449"/>
                        <a:gd name="T70" fmla="*/ 2147483647 w 212"/>
                        <a:gd name="T71" fmla="*/ 2147483647 h 449"/>
                        <a:gd name="T72" fmla="*/ 0 w 212"/>
                        <a:gd name="T73" fmla="*/ 2147483647 h 449"/>
                        <a:gd name="T74" fmla="*/ 2147483647 w 212"/>
                        <a:gd name="T75" fmla="*/ 2147483647 h 449"/>
                        <a:gd name="T76" fmla="*/ 2147483647 w 212"/>
                        <a:gd name="T77" fmla="*/ 2147483647 h 449"/>
                        <a:gd name="T78" fmla="*/ 2147483647 w 212"/>
                        <a:gd name="T79" fmla="*/ 2147483647 h 449"/>
                        <a:gd name="T80" fmla="*/ 2147483647 w 212"/>
                        <a:gd name="T81" fmla="*/ 2147483647 h 449"/>
                        <a:gd name="T82" fmla="*/ 2147483647 w 212"/>
                        <a:gd name="T83" fmla="*/ 2147483647 h 449"/>
                        <a:gd name="T84" fmla="*/ 2147483647 w 212"/>
                        <a:gd name="T85" fmla="*/ 2147483647 h 449"/>
                        <a:gd name="T86" fmla="*/ 2147483647 w 212"/>
                        <a:gd name="T87" fmla="*/ 2147483647 h 449"/>
                        <a:gd name="T88" fmla="*/ 2147483647 w 212"/>
                        <a:gd name="T89" fmla="*/ 2147483647 h 449"/>
                        <a:gd name="T90" fmla="*/ 2147483647 w 212"/>
                        <a:gd name="T91" fmla="*/ 2147483647 h 449"/>
                        <a:gd name="T92" fmla="*/ 2147483647 w 212"/>
                        <a:gd name="T93" fmla="*/ 2147483647 h 449"/>
                        <a:gd name="T94" fmla="*/ 2147483647 w 212"/>
                        <a:gd name="T95" fmla="*/ 2147483647 h 449"/>
                        <a:gd name="T96" fmla="*/ 2147483647 w 212"/>
                        <a:gd name="T97" fmla="*/ 2147483647 h 449"/>
                        <a:gd name="T98" fmla="*/ 2147483647 w 212"/>
                        <a:gd name="T99" fmla="*/ 2147483647 h 449"/>
                        <a:gd name="T100" fmla="*/ 2147483647 w 212"/>
                        <a:gd name="T101" fmla="*/ 2147483647 h 449"/>
                        <a:gd name="T102" fmla="*/ 2147483647 w 212"/>
                        <a:gd name="T103" fmla="*/ 2147483647 h 449"/>
                        <a:gd name="T104" fmla="*/ 2147483647 w 212"/>
                        <a:gd name="T105" fmla="*/ 2147483647 h 449"/>
                        <a:gd name="T106" fmla="*/ 2147483647 w 212"/>
                        <a:gd name="T107" fmla="*/ 2147483647 h 449"/>
                        <a:gd name="T108" fmla="*/ 2147483647 w 212"/>
                        <a:gd name="T109" fmla="*/ 2147483647 h 449"/>
                        <a:gd name="T110" fmla="*/ 2147483647 w 212"/>
                        <a:gd name="T111" fmla="*/ 2147483647 h 449"/>
                        <a:gd name="T112" fmla="*/ 2147483647 w 212"/>
                        <a:gd name="T113" fmla="*/ 2147483647 h 449"/>
                        <a:gd name="T114" fmla="*/ 2147483647 w 212"/>
                        <a:gd name="T115" fmla="*/ 2147483647 h 449"/>
                        <a:gd name="T116" fmla="*/ 2147483647 w 212"/>
                        <a:gd name="T117" fmla="*/ 2147483647 h 449"/>
                        <a:gd name="T118" fmla="*/ 2147483647 w 212"/>
                        <a:gd name="T119" fmla="*/ 2147483647 h 449"/>
                        <a:gd name="T120" fmla="*/ 2147483647 w 212"/>
                        <a:gd name="T121" fmla="*/ 2147483647 h 4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2"/>
                        <a:gd name="T184" fmla="*/ 0 h 449"/>
                        <a:gd name="T185" fmla="*/ 212 w 212"/>
                        <a:gd name="T186" fmla="*/ 449 h 4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2" h="449">
                          <a:moveTo>
                            <a:pt x="168" y="35"/>
                          </a:moveTo>
                          <a:lnTo>
                            <a:pt x="175" y="36"/>
                          </a:lnTo>
                          <a:lnTo>
                            <a:pt x="179" y="27"/>
                          </a:lnTo>
                          <a:lnTo>
                            <a:pt x="183" y="40"/>
                          </a:lnTo>
                          <a:lnTo>
                            <a:pt x="192" y="44"/>
                          </a:lnTo>
                          <a:lnTo>
                            <a:pt x="189" y="43"/>
                          </a:lnTo>
                          <a:lnTo>
                            <a:pt x="195" y="51"/>
                          </a:lnTo>
                          <a:lnTo>
                            <a:pt x="203" y="49"/>
                          </a:lnTo>
                          <a:lnTo>
                            <a:pt x="201" y="53"/>
                          </a:lnTo>
                          <a:lnTo>
                            <a:pt x="176" y="60"/>
                          </a:lnTo>
                          <a:lnTo>
                            <a:pt x="173" y="72"/>
                          </a:lnTo>
                          <a:lnTo>
                            <a:pt x="176" y="82"/>
                          </a:lnTo>
                          <a:lnTo>
                            <a:pt x="140" y="66"/>
                          </a:lnTo>
                          <a:lnTo>
                            <a:pt x="129" y="73"/>
                          </a:lnTo>
                          <a:lnTo>
                            <a:pt x="121" y="67"/>
                          </a:lnTo>
                          <a:lnTo>
                            <a:pt x="116" y="67"/>
                          </a:lnTo>
                          <a:lnTo>
                            <a:pt x="117" y="75"/>
                          </a:lnTo>
                          <a:lnTo>
                            <a:pt x="140" y="85"/>
                          </a:lnTo>
                          <a:lnTo>
                            <a:pt x="138" y="87"/>
                          </a:lnTo>
                          <a:lnTo>
                            <a:pt x="130" y="84"/>
                          </a:lnTo>
                          <a:lnTo>
                            <a:pt x="130" y="92"/>
                          </a:lnTo>
                          <a:lnTo>
                            <a:pt x="123" y="93"/>
                          </a:lnTo>
                          <a:lnTo>
                            <a:pt x="118" y="81"/>
                          </a:lnTo>
                          <a:lnTo>
                            <a:pt x="108" y="75"/>
                          </a:lnTo>
                          <a:lnTo>
                            <a:pt x="103" y="66"/>
                          </a:lnTo>
                          <a:lnTo>
                            <a:pt x="110" y="57"/>
                          </a:lnTo>
                          <a:lnTo>
                            <a:pt x="102" y="50"/>
                          </a:lnTo>
                          <a:lnTo>
                            <a:pt x="120" y="54"/>
                          </a:lnTo>
                          <a:lnTo>
                            <a:pt x="122" y="51"/>
                          </a:lnTo>
                          <a:lnTo>
                            <a:pt x="114" y="41"/>
                          </a:lnTo>
                          <a:lnTo>
                            <a:pt x="117" y="35"/>
                          </a:lnTo>
                          <a:lnTo>
                            <a:pt x="109" y="20"/>
                          </a:lnTo>
                          <a:lnTo>
                            <a:pt x="96" y="7"/>
                          </a:lnTo>
                          <a:lnTo>
                            <a:pt x="94" y="2"/>
                          </a:lnTo>
                          <a:lnTo>
                            <a:pt x="99" y="0"/>
                          </a:lnTo>
                          <a:lnTo>
                            <a:pt x="135" y="23"/>
                          </a:lnTo>
                          <a:lnTo>
                            <a:pt x="154" y="32"/>
                          </a:lnTo>
                          <a:lnTo>
                            <a:pt x="161" y="32"/>
                          </a:lnTo>
                          <a:lnTo>
                            <a:pt x="168" y="35"/>
                          </a:lnTo>
                          <a:close/>
                          <a:moveTo>
                            <a:pt x="97" y="249"/>
                          </a:moveTo>
                          <a:lnTo>
                            <a:pt x="90" y="252"/>
                          </a:lnTo>
                          <a:lnTo>
                            <a:pt x="92" y="252"/>
                          </a:lnTo>
                          <a:lnTo>
                            <a:pt x="92" y="255"/>
                          </a:lnTo>
                          <a:lnTo>
                            <a:pt x="79" y="255"/>
                          </a:lnTo>
                          <a:lnTo>
                            <a:pt x="77" y="260"/>
                          </a:lnTo>
                          <a:lnTo>
                            <a:pt x="68" y="261"/>
                          </a:lnTo>
                          <a:lnTo>
                            <a:pt x="62" y="258"/>
                          </a:lnTo>
                          <a:lnTo>
                            <a:pt x="62" y="271"/>
                          </a:lnTo>
                          <a:lnTo>
                            <a:pt x="53" y="264"/>
                          </a:lnTo>
                          <a:lnTo>
                            <a:pt x="46" y="268"/>
                          </a:lnTo>
                          <a:lnTo>
                            <a:pt x="39" y="264"/>
                          </a:lnTo>
                          <a:lnTo>
                            <a:pt x="38" y="268"/>
                          </a:lnTo>
                          <a:lnTo>
                            <a:pt x="34" y="259"/>
                          </a:lnTo>
                          <a:lnTo>
                            <a:pt x="35" y="255"/>
                          </a:lnTo>
                          <a:lnTo>
                            <a:pt x="44" y="255"/>
                          </a:lnTo>
                          <a:lnTo>
                            <a:pt x="57" y="232"/>
                          </a:lnTo>
                          <a:lnTo>
                            <a:pt x="63" y="229"/>
                          </a:lnTo>
                          <a:lnTo>
                            <a:pt x="70" y="232"/>
                          </a:lnTo>
                          <a:lnTo>
                            <a:pt x="88" y="228"/>
                          </a:lnTo>
                          <a:lnTo>
                            <a:pt x="102" y="224"/>
                          </a:lnTo>
                          <a:lnTo>
                            <a:pt x="104" y="230"/>
                          </a:lnTo>
                          <a:lnTo>
                            <a:pt x="117" y="230"/>
                          </a:lnTo>
                          <a:lnTo>
                            <a:pt x="118" y="224"/>
                          </a:lnTo>
                          <a:lnTo>
                            <a:pt x="120" y="227"/>
                          </a:lnTo>
                          <a:lnTo>
                            <a:pt x="114" y="220"/>
                          </a:lnTo>
                          <a:lnTo>
                            <a:pt x="120" y="201"/>
                          </a:lnTo>
                          <a:lnTo>
                            <a:pt x="114" y="188"/>
                          </a:lnTo>
                          <a:lnTo>
                            <a:pt x="123" y="184"/>
                          </a:lnTo>
                          <a:lnTo>
                            <a:pt x="119" y="193"/>
                          </a:lnTo>
                          <a:lnTo>
                            <a:pt x="123" y="195"/>
                          </a:lnTo>
                          <a:lnTo>
                            <a:pt x="126" y="200"/>
                          </a:lnTo>
                          <a:lnTo>
                            <a:pt x="132" y="201"/>
                          </a:lnTo>
                          <a:lnTo>
                            <a:pt x="132" y="197"/>
                          </a:lnTo>
                          <a:lnTo>
                            <a:pt x="145" y="191"/>
                          </a:lnTo>
                          <a:lnTo>
                            <a:pt x="149" y="177"/>
                          </a:lnTo>
                          <a:lnTo>
                            <a:pt x="155" y="170"/>
                          </a:lnTo>
                          <a:lnTo>
                            <a:pt x="151" y="138"/>
                          </a:lnTo>
                          <a:lnTo>
                            <a:pt x="145" y="130"/>
                          </a:lnTo>
                          <a:lnTo>
                            <a:pt x="138" y="128"/>
                          </a:lnTo>
                          <a:lnTo>
                            <a:pt x="140" y="120"/>
                          </a:lnTo>
                          <a:lnTo>
                            <a:pt x="132" y="113"/>
                          </a:lnTo>
                          <a:lnTo>
                            <a:pt x="137" y="107"/>
                          </a:lnTo>
                          <a:lnTo>
                            <a:pt x="132" y="97"/>
                          </a:lnTo>
                          <a:lnTo>
                            <a:pt x="139" y="99"/>
                          </a:lnTo>
                          <a:lnTo>
                            <a:pt x="145" y="107"/>
                          </a:lnTo>
                          <a:lnTo>
                            <a:pt x="145" y="104"/>
                          </a:lnTo>
                          <a:lnTo>
                            <a:pt x="152" y="106"/>
                          </a:lnTo>
                          <a:lnTo>
                            <a:pt x="150" y="98"/>
                          </a:lnTo>
                          <a:lnTo>
                            <a:pt x="142" y="101"/>
                          </a:lnTo>
                          <a:lnTo>
                            <a:pt x="140" y="94"/>
                          </a:lnTo>
                          <a:lnTo>
                            <a:pt x="139" y="91"/>
                          </a:lnTo>
                          <a:lnTo>
                            <a:pt x="151" y="95"/>
                          </a:lnTo>
                          <a:lnTo>
                            <a:pt x="160" y="109"/>
                          </a:lnTo>
                          <a:lnTo>
                            <a:pt x="168" y="116"/>
                          </a:lnTo>
                          <a:lnTo>
                            <a:pt x="189" y="138"/>
                          </a:lnTo>
                          <a:lnTo>
                            <a:pt x="191" y="149"/>
                          </a:lnTo>
                          <a:lnTo>
                            <a:pt x="188" y="149"/>
                          </a:lnTo>
                          <a:lnTo>
                            <a:pt x="188" y="155"/>
                          </a:lnTo>
                          <a:lnTo>
                            <a:pt x="194" y="167"/>
                          </a:lnTo>
                          <a:lnTo>
                            <a:pt x="185" y="164"/>
                          </a:lnTo>
                          <a:lnTo>
                            <a:pt x="185" y="169"/>
                          </a:lnTo>
                          <a:lnTo>
                            <a:pt x="200" y="196"/>
                          </a:lnTo>
                          <a:lnTo>
                            <a:pt x="198" y="201"/>
                          </a:lnTo>
                          <a:lnTo>
                            <a:pt x="201" y="213"/>
                          </a:lnTo>
                          <a:lnTo>
                            <a:pt x="212" y="224"/>
                          </a:lnTo>
                          <a:lnTo>
                            <a:pt x="206" y="230"/>
                          </a:lnTo>
                          <a:lnTo>
                            <a:pt x="210" y="238"/>
                          </a:lnTo>
                          <a:lnTo>
                            <a:pt x="202" y="244"/>
                          </a:lnTo>
                          <a:lnTo>
                            <a:pt x="198" y="235"/>
                          </a:lnTo>
                          <a:lnTo>
                            <a:pt x="200" y="229"/>
                          </a:lnTo>
                          <a:lnTo>
                            <a:pt x="192" y="228"/>
                          </a:lnTo>
                          <a:lnTo>
                            <a:pt x="195" y="239"/>
                          </a:lnTo>
                          <a:lnTo>
                            <a:pt x="192" y="235"/>
                          </a:lnTo>
                          <a:lnTo>
                            <a:pt x="185" y="237"/>
                          </a:lnTo>
                          <a:lnTo>
                            <a:pt x="189" y="245"/>
                          </a:lnTo>
                          <a:lnTo>
                            <a:pt x="185" y="252"/>
                          </a:lnTo>
                          <a:lnTo>
                            <a:pt x="180" y="243"/>
                          </a:lnTo>
                          <a:lnTo>
                            <a:pt x="182" y="241"/>
                          </a:lnTo>
                          <a:lnTo>
                            <a:pt x="178" y="239"/>
                          </a:lnTo>
                          <a:lnTo>
                            <a:pt x="173" y="245"/>
                          </a:lnTo>
                          <a:lnTo>
                            <a:pt x="173" y="251"/>
                          </a:lnTo>
                          <a:lnTo>
                            <a:pt x="151" y="252"/>
                          </a:lnTo>
                          <a:lnTo>
                            <a:pt x="155" y="249"/>
                          </a:lnTo>
                          <a:lnTo>
                            <a:pt x="149" y="248"/>
                          </a:lnTo>
                          <a:lnTo>
                            <a:pt x="145" y="244"/>
                          </a:lnTo>
                          <a:lnTo>
                            <a:pt x="149" y="250"/>
                          </a:lnTo>
                          <a:lnTo>
                            <a:pt x="147" y="249"/>
                          </a:lnTo>
                          <a:lnTo>
                            <a:pt x="142" y="240"/>
                          </a:lnTo>
                          <a:lnTo>
                            <a:pt x="140" y="250"/>
                          </a:lnTo>
                          <a:lnTo>
                            <a:pt x="150" y="255"/>
                          </a:lnTo>
                          <a:lnTo>
                            <a:pt x="151" y="259"/>
                          </a:lnTo>
                          <a:lnTo>
                            <a:pt x="141" y="261"/>
                          </a:lnTo>
                          <a:lnTo>
                            <a:pt x="138" y="278"/>
                          </a:lnTo>
                          <a:lnTo>
                            <a:pt x="120" y="269"/>
                          </a:lnTo>
                          <a:lnTo>
                            <a:pt x="120" y="262"/>
                          </a:lnTo>
                          <a:lnTo>
                            <a:pt x="117" y="260"/>
                          </a:lnTo>
                          <a:lnTo>
                            <a:pt x="120" y="253"/>
                          </a:lnTo>
                          <a:lnTo>
                            <a:pt x="118" y="249"/>
                          </a:lnTo>
                          <a:lnTo>
                            <a:pt x="97" y="249"/>
                          </a:lnTo>
                          <a:close/>
                          <a:moveTo>
                            <a:pt x="137" y="166"/>
                          </a:moveTo>
                          <a:lnTo>
                            <a:pt x="141" y="175"/>
                          </a:lnTo>
                          <a:lnTo>
                            <a:pt x="137" y="177"/>
                          </a:lnTo>
                          <a:lnTo>
                            <a:pt x="137" y="174"/>
                          </a:lnTo>
                          <a:lnTo>
                            <a:pt x="134" y="171"/>
                          </a:lnTo>
                          <a:lnTo>
                            <a:pt x="137" y="166"/>
                          </a:lnTo>
                          <a:close/>
                          <a:moveTo>
                            <a:pt x="3" y="250"/>
                          </a:moveTo>
                          <a:lnTo>
                            <a:pt x="4" y="259"/>
                          </a:lnTo>
                          <a:lnTo>
                            <a:pt x="0" y="252"/>
                          </a:lnTo>
                          <a:lnTo>
                            <a:pt x="3" y="250"/>
                          </a:lnTo>
                          <a:close/>
                          <a:moveTo>
                            <a:pt x="111" y="261"/>
                          </a:moveTo>
                          <a:lnTo>
                            <a:pt x="108" y="259"/>
                          </a:lnTo>
                          <a:lnTo>
                            <a:pt x="111" y="252"/>
                          </a:lnTo>
                          <a:lnTo>
                            <a:pt x="113" y="260"/>
                          </a:lnTo>
                          <a:lnTo>
                            <a:pt x="111" y="261"/>
                          </a:lnTo>
                          <a:close/>
                          <a:moveTo>
                            <a:pt x="109" y="276"/>
                          </a:moveTo>
                          <a:lnTo>
                            <a:pt x="109" y="283"/>
                          </a:lnTo>
                          <a:lnTo>
                            <a:pt x="98" y="276"/>
                          </a:lnTo>
                          <a:lnTo>
                            <a:pt x="90" y="280"/>
                          </a:lnTo>
                          <a:lnTo>
                            <a:pt x="90" y="294"/>
                          </a:lnTo>
                          <a:lnTo>
                            <a:pt x="79" y="291"/>
                          </a:lnTo>
                          <a:lnTo>
                            <a:pt x="77" y="283"/>
                          </a:lnTo>
                          <a:lnTo>
                            <a:pt x="71" y="278"/>
                          </a:lnTo>
                          <a:lnTo>
                            <a:pt x="66" y="281"/>
                          </a:lnTo>
                          <a:lnTo>
                            <a:pt x="75" y="273"/>
                          </a:lnTo>
                          <a:lnTo>
                            <a:pt x="76" y="263"/>
                          </a:lnTo>
                          <a:lnTo>
                            <a:pt x="82" y="268"/>
                          </a:lnTo>
                          <a:lnTo>
                            <a:pt x="89" y="266"/>
                          </a:lnTo>
                          <a:lnTo>
                            <a:pt x="89" y="260"/>
                          </a:lnTo>
                          <a:lnTo>
                            <a:pt x="97" y="257"/>
                          </a:lnTo>
                          <a:lnTo>
                            <a:pt x="107" y="260"/>
                          </a:lnTo>
                          <a:lnTo>
                            <a:pt x="114" y="270"/>
                          </a:lnTo>
                          <a:lnTo>
                            <a:pt x="109" y="276"/>
                          </a:lnTo>
                          <a:close/>
                          <a:moveTo>
                            <a:pt x="6" y="295"/>
                          </a:moveTo>
                          <a:lnTo>
                            <a:pt x="8" y="293"/>
                          </a:lnTo>
                          <a:lnTo>
                            <a:pt x="11" y="296"/>
                          </a:lnTo>
                          <a:lnTo>
                            <a:pt x="6" y="295"/>
                          </a:lnTo>
                          <a:close/>
                          <a:moveTo>
                            <a:pt x="37" y="307"/>
                          </a:moveTo>
                          <a:lnTo>
                            <a:pt x="37" y="300"/>
                          </a:lnTo>
                          <a:lnTo>
                            <a:pt x="40" y="304"/>
                          </a:lnTo>
                          <a:lnTo>
                            <a:pt x="37" y="307"/>
                          </a:lnTo>
                          <a:close/>
                          <a:moveTo>
                            <a:pt x="61" y="394"/>
                          </a:moveTo>
                          <a:lnTo>
                            <a:pt x="58" y="402"/>
                          </a:lnTo>
                          <a:lnTo>
                            <a:pt x="52" y="399"/>
                          </a:lnTo>
                          <a:lnTo>
                            <a:pt x="61" y="394"/>
                          </a:lnTo>
                          <a:close/>
                          <a:moveTo>
                            <a:pt x="45" y="431"/>
                          </a:moveTo>
                          <a:lnTo>
                            <a:pt x="46" y="436"/>
                          </a:lnTo>
                          <a:lnTo>
                            <a:pt x="39" y="441"/>
                          </a:lnTo>
                          <a:lnTo>
                            <a:pt x="40" y="448"/>
                          </a:lnTo>
                          <a:lnTo>
                            <a:pt x="37" y="449"/>
                          </a:lnTo>
                          <a:lnTo>
                            <a:pt x="36" y="441"/>
                          </a:lnTo>
                          <a:lnTo>
                            <a:pt x="40" y="439"/>
                          </a:lnTo>
                          <a:lnTo>
                            <a:pt x="38" y="436"/>
                          </a:lnTo>
                          <a:lnTo>
                            <a:pt x="42" y="437"/>
                          </a:lnTo>
                          <a:lnTo>
                            <a:pt x="45" y="431"/>
                          </a:lnTo>
                          <a:close/>
                          <a:moveTo>
                            <a:pt x="47" y="274"/>
                          </a:moveTo>
                          <a:lnTo>
                            <a:pt x="56" y="273"/>
                          </a:lnTo>
                          <a:lnTo>
                            <a:pt x="59" y="278"/>
                          </a:lnTo>
                          <a:lnTo>
                            <a:pt x="57" y="282"/>
                          </a:lnTo>
                          <a:lnTo>
                            <a:pt x="65" y="283"/>
                          </a:lnTo>
                          <a:lnTo>
                            <a:pt x="63" y="286"/>
                          </a:lnTo>
                          <a:lnTo>
                            <a:pt x="70" y="293"/>
                          </a:lnTo>
                          <a:lnTo>
                            <a:pt x="67" y="300"/>
                          </a:lnTo>
                          <a:lnTo>
                            <a:pt x="71" y="326"/>
                          </a:lnTo>
                          <a:lnTo>
                            <a:pt x="65" y="325"/>
                          </a:lnTo>
                          <a:lnTo>
                            <a:pt x="68" y="328"/>
                          </a:lnTo>
                          <a:lnTo>
                            <a:pt x="61" y="335"/>
                          </a:lnTo>
                          <a:lnTo>
                            <a:pt x="60" y="327"/>
                          </a:lnTo>
                          <a:lnTo>
                            <a:pt x="55" y="322"/>
                          </a:lnTo>
                          <a:lnTo>
                            <a:pt x="58" y="320"/>
                          </a:lnTo>
                          <a:lnTo>
                            <a:pt x="55" y="318"/>
                          </a:lnTo>
                          <a:lnTo>
                            <a:pt x="53" y="323"/>
                          </a:lnTo>
                          <a:lnTo>
                            <a:pt x="59" y="331"/>
                          </a:lnTo>
                          <a:lnTo>
                            <a:pt x="50" y="329"/>
                          </a:lnTo>
                          <a:lnTo>
                            <a:pt x="49" y="321"/>
                          </a:lnTo>
                          <a:lnTo>
                            <a:pt x="42" y="312"/>
                          </a:lnTo>
                          <a:lnTo>
                            <a:pt x="46" y="302"/>
                          </a:lnTo>
                          <a:lnTo>
                            <a:pt x="45" y="297"/>
                          </a:lnTo>
                          <a:lnTo>
                            <a:pt x="42" y="297"/>
                          </a:lnTo>
                          <a:lnTo>
                            <a:pt x="44" y="294"/>
                          </a:lnTo>
                          <a:lnTo>
                            <a:pt x="32" y="284"/>
                          </a:lnTo>
                          <a:lnTo>
                            <a:pt x="32" y="292"/>
                          </a:lnTo>
                          <a:lnTo>
                            <a:pt x="37" y="292"/>
                          </a:lnTo>
                          <a:lnTo>
                            <a:pt x="39" y="296"/>
                          </a:lnTo>
                          <a:lnTo>
                            <a:pt x="37" y="299"/>
                          </a:lnTo>
                          <a:lnTo>
                            <a:pt x="34" y="294"/>
                          </a:lnTo>
                          <a:lnTo>
                            <a:pt x="29" y="299"/>
                          </a:lnTo>
                          <a:lnTo>
                            <a:pt x="29" y="295"/>
                          </a:lnTo>
                          <a:lnTo>
                            <a:pt x="25" y="292"/>
                          </a:lnTo>
                          <a:lnTo>
                            <a:pt x="22" y="286"/>
                          </a:lnTo>
                          <a:lnTo>
                            <a:pt x="27" y="292"/>
                          </a:lnTo>
                          <a:lnTo>
                            <a:pt x="30" y="292"/>
                          </a:lnTo>
                          <a:lnTo>
                            <a:pt x="19" y="284"/>
                          </a:lnTo>
                          <a:lnTo>
                            <a:pt x="18" y="280"/>
                          </a:lnTo>
                          <a:lnTo>
                            <a:pt x="24" y="282"/>
                          </a:lnTo>
                          <a:lnTo>
                            <a:pt x="22" y="276"/>
                          </a:lnTo>
                          <a:lnTo>
                            <a:pt x="26" y="279"/>
                          </a:lnTo>
                          <a:lnTo>
                            <a:pt x="27" y="273"/>
                          </a:lnTo>
                          <a:lnTo>
                            <a:pt x="31" y="275"/>
                          </a:lnTo>
                          <a:lnTo>
                            <a:pt x="35" y="266"/>
                          </a:lnTo>
                          <a:lnTo>
                            <a:pt x="40" y="269"/>
                          </a:lnTo>
                          <a:lnTo>
                            <a:pt x="47" y="274"/>
                          </a:lnTo>
                          <a:close/>
                          <a:moveTo>
                            <a:pt x="62" y="348"/>
                          </a:moveTo>
                          <a:lnTo>
                            <a:pt x="66" y="349"/>
                          </a:lnTo>
                          <a:lnTo>
                            <a:pt x="66" y="353"/>
                          </a:lnTo>
                          <a:lnTo>
                            <a:pt x="61" y="350"/>
                          </a:lnTo>
                          <a:lnTo>
                            <a:pt x="62" y="348"/>
                          </a:lnTo>
                          <a:close/>
                        </a:path>
                      </a:pathLst>
                    </a:custGeom>
                    <a:noFill/>
                    <a:ln w="4763">
                      <a:solidFill>
                        <a:srgbClr val="6E6E6E"/>
                      </a:solidFill>
                      <a:prstDash val="solid"/>
                      <a:round/>
                      <a:headEnd/>
                      <a:tailEnd/>
                    </a:ln>
                  </p:spPr>
                  <p:txBody>
                    <a:bodyPr/>
                    <a:lstStyle/>
                    <a:p>
                      <a:endParaRPr lang="en-US" dirty="0"/>
                    </a:p>
                  </p:txBody>
                </p:sp>
                <p:sp>
                  <p:nvSpPr>
                    <p:cNvPr id="264" name="Freeform 263"/>
                    <p:cNvSpPr>
                      <a:spLocks noEditPoints="1"/>
                    </p:cNvSpPr>
                    <p:nvPr/>
                  </p:nvSpPr>
                  <p:spPr bwMode="auto">
                    <a:xfrm>
                      <a:off x="6075363" y="1746072"/>
                      <a:ext cx="69850" cy="141288"/>
                    </a:xfrm>
                    <a:custGeom>
                      <a:avLst/>
                      <a:gdLst>
                        <a:gd name="T0" fmla="*/ 2147483647 w 81"/>
                        <a:gd name="T1" fmla="*/ 2147483647 h 165"/>
                        <a:gd name="T2" fmla="*/ 2147483647 w 81"/>
                        <a:gd name="T3" fmla="*/ 2147483647 h 165"/>
                        <a:gd name="T4" fmla="*/ 2147483647 w 81"/>
                        <a:gd name="T5" fmla="*/ 2147483647 h 165"/>
                        <a:gd name="T6" fmla="*/ 2147483647 w 81"/>
                        <a:gd name="T7" fmla="*/ 2147483647 h 165"/>
                        <a:gd name="T8" fmla="*/ 2147483647 w 81"/>
                        <a:gd name="T9" fmla="*/ 2147483647 h 165"/>
                        <a:gd name="T10" fmla="*/ 2147483647 w 81"/>
                        <a:gd name="T11" fmla="*/ 2147483647 h 165"/>
                        <a:gd name="T12" fmla="*/ 2147483647 w 81"/>
                        <a:gd name="T13" fmla="*/ 2147483647 h 165"/>
                        <a:gd name="T14" fmla="*/ 2147483647 w 81"/>
                        <a:gd name="T15" fmla="*/ 2147483647 h 165"/>
                        <a:gd name="T16" fmla="*/ 2147483647 w 81"/>
                        <a:gd name="T17" fmla="*/ 2147483647 h 165"/>
                        <a:gd name="T18" fmla="*/ 2147483647 w 81"/>
                        <a:gd name="T19" fmla="*/ 2147483647 h 165"/>
                        <a:gd name="T20" fmla="*/ 2147483647 w 81"/>
                        <a:gd name="T21" fmla="*/ 2147483647 h 165"/>
                        <a:gd name="T22" fmla="*/ 2147483647 w 81"/>
                        <a:gd name="T23" fmla="*/ 2147483647 h 165"/>
                        <a:gd name="T24" fmla="*/ 0 w 81"/>
                        <a:gd name="T25" fmla="*/ 2147483647 h 165"/>
                        <a:gd name="T26" fmla="*/ 2147483647 w 81"/>
                        <a:gd name="T27" fmla="*/ 2147483647 h 165"/>
                        <a:gd name="T28" fmla="*/ 2147483647 w 81"/>
                        <a:gd name="T29" fmla="*/ 2147483647 h 165"/>
                        <a:gd name="T30" fmla="*/ 2147483647 w 81"/>
                        <a:gd name="T31" fmla="*/ 2147483647 h 165"/>
                        <a:gd name="T32" fmla="*/ 2147483647 w 81"/>
                        <a:gd name="T33" fmla="*/ 2147483647 h 165"/>
                        <a:gd name="T34" fmla="*/ 2147483647 w 81"/>
                        <a:gd name="T35" fmla="*/ 2147483647 h 165"/>
                        <a:gd name="T36" fmla="*/ 2147483647 w 81"/>
                        <a:gd name="T37" fmla="*/ 2147483647 h 165"/>
                        <a:gd name="T38" fmla="*/ 2147483647 w 81"/>
                        <a:gd name="T39" fmla="*/ 2147483647 h 165"/>
                        <a:gd name="T40" fmla="*/ 2147483647 w 81"/>
                        <a:gd name="T41" fmla="*/ 0 h 165"/>
                        <a:gd name="T42" fmla="*/ 2147483647 w 81"/>
                        <a:gd name="T43" fmla="*/ 0 h 165"/>
                        <a:gd name="T44" fmla="*/ 2147483647 w 81"/>
                        <a:gd name="T45" fmla="*/ 2147483647 h 165"/>
                        <a:gd name="T46" fmla="*/ 2147483647 w 81"/>
                        <a:gd name="T47" fmla="*/ 2147483647 h 165"/>
                        <a:gd name="T48" fmla="*/ 2147483647 w 81"/>
                        <a:gd name="T49" fmla="*/ 2147483647 h 165"/>
                        <a:gd name="T50" fmla="*/ 2147483647 w 81"/>
                        <a:gd name="T51" fmla="*/ 2147483647 h 165"/>
                        <a:gd name="T52" fmla="*/ 2147483647 w 81"/>
                        <a:gd name="T53" fmla="*/ 2147483647 h 165"/>
                        <a:gd name="T54" fmla="*/ 2147483647 w 81"/>
                        <a:gd name="T55" fmla="*/ 2147483647 h 165"/>
                        <a:gd name="T56" fmla="*/ 2147483647 w 81"/>
                        <a:gd name="T57" fmla="*/ 2147483647 h 165"/>
                        <a:gd name="T58" fmla="*/ 2147483647 w 81"/>
                        <a:gd name="T59" fmla="*/ 2147483647 h 165"/>
                        <a:gd name="T60" fmla="*/ 2147483647 w 81"/>
                        <a:gd name="T61" fmla="*/ 2147483647 h 165"/>
                        <a:gd name="T62" fmla="*/ 2147483647 w 81"/>
                        <a:gd name="T63" fmla="*/ 2147483647 h 165"/>
                        <a:gd name="T64" fmla="*/ 2147483647 w 81"/>
                        <a:gd name="T65" fmla="*/ 2147483647 h 165"/>
                        <a:gd name="T66" fmla="*/ 2147483647 w 81"/>
                        <a:gd name="T67" fmla="*/ 2147483647 h 165"/>
                        <a:gd name="T68" fmla="*/ 2147483647 w 81"/>
                        <a:gd name="T69" fmla="*/ 2147483647 h 165"/>
                        <a:gd name="T70" fmla="*/ 2147483647 w 81"/>
                        <a:gd name="T71" fmla="*/ 2147483647 h 165"/>
                        <a:gd name="T72" fmla="*/ 2147483647 w 81"/>
                        <a:gd name="T73" fmla="*/ 2147483647 h 165"/>
                        <a:gd name="T74" fmla="*/ 2147483647 w 81"/>
                        <a:gd name="T75" fmla="*/ 2147483647 h 165"/>
                        <a:gd name="T76" fmla="*/ 2147483647 w 81"/>
                        <a:gd name="T77" fmla="*/ 2147483647 h 165"/>
                        <a:gd name="T78" fmla="*/ 2147483647 w 81"/>
                        <a:gd name="T79" fmla="*/ 2147483647 h 165"/>
                        <a:gd name="T80" fmla="*/ 2147483647 w 81"/>
                        <a:gd name="T81" fmla="*/ 2147483647 h 165"/>
                        <a:gd name="T82" fmla="*/ 2147483647 w 81"/>
                        <a:gd name="T83" fmla="*/ 2147483647 h 165"/>
                        <a:gd name="T84" fmla="*/ 2147483647 w 81"/>
                        <a:gd name="T85" fmla="*/ 2147483647 h 165"/>
                        <a:gd name="T86" fmla="*/ 2147483647 w 81"/>
                        <a:gd name="T87" fmla="*/ 2147483647 h 165"/>
                        <a:gd name="T88" fmla="*/ 2147483647 w 81"/>
                        <a:gd name="T89" fmla="*/ 2147483647 h 165"/>
                        <a:gd name="T90" fmla="*/ 2147483647 w 81"/>
                        <a:gd name="T91" fmla="*/ 2147483647 h 165"/>
                        <a:gd name="T92" fmla="*/ 2147483647 w 81"/>
                        <a:gd name="T93" fmla="*/ 2147483647 h 165"/>
                        <a:gd name="T94" fmla="*/ 2147483647 w 81"/>
                        <a:gd name="T95" fmla="*/ 2147483647 h 165"/>
                        <a:gd name="T96" fmla="*/ 2147483647 w 81"/>
                        <a:gd name="T97" fmla="*/ 2147483647 h 1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65"/>
                        <a:gd name="T149" fmla="*/ 81 w 81"/>
                        <a:gd name="T150" fmla="*/ 165 h 1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65">
                          <a:moveTo>
                            <a:pt x="80" y="96"/>
                          </a:moveTo>
                          <a:lnTo>
                            <a:pt x="81" y="114"/>
                          </a:lnTo>
                          <a:lnTo>
                            <a:pt x="57" y="130"/>
                          </a:lnTo>
                          <a:lnTo>
                            <a:pt x="54" y="137"/>
                          </a:lnTo>
                          <a:lnTo>
                            <a:pt x="57" y="149"/>
                          </a:lnTo>
                          <a:lnTo>
                            <a:pt x="56" y="154"/>
                          </a:lnTo>
                          <a:lnTo>
                            <a:pt x="50" y="162"/>
                          </a:lnTo>
                          <a:lnTo>
                            <a:pt x="42" y="165"/>
                          </a:lnTo>
                          <a:lnTo>
                            <a:pt x="33" y="122"/>
                          </a:lnTo>
                          <a:lnTo>
                            <a:pt x="18" y="112"/>
                          </a:lnTo>
                          <a:lnTo>
                            <a:pt x="14" y="99"/>
                          </a:lnTo>
                          <a:lnTo>
                            <a:pt x="6" y="95"/>
                          </a:lnTo>
                          <a:lnTo>
                            <a:pt x="0" y="80"/>
                          </a:lnTo>
                          <a:lnTo>
                            <a:pt x="1" y="75"/>
                          </a:lnTo>
                          <a:lnTo>
                            <a:pt x="15" y="62"/>
                          </a:lnTo>
                          <a:lnTo>
                            <a:pt x="17" y="50"/>
                          </a:lnTo>
                          <a:lnTo>
                            <a:pt x="15" y="34"/>
                          </a:lnTo>
                          <a:lnTo>
                            <a:pt x="16" y="21"/>
                          </a:lnTo>
                          <a:lnTo>
                            <a:pt x="13" y="19"/>
                          </a:lnTo>
                          <a:lnTo>
                            <a:pt x="20" y="9"/>
                          </a:lnTo>
                          <a:lnTo>
                            <a:pt x="41" y="0"/>
                          </a:lnTo>
                          <a:lnTo>
                            <a:pt x="44" y="0"/>
                          </a:lnTo>
                          <a:lnTo>
                            <a:pt x="44" y="4"/>
                          </a:lnTo>
                          <a:lnTo>
                            <a:pt x="48" y="2"/>
                          </a:lnTo>
                          <a:lnTo>
                            <a:pt x="51" y="3"/>
                          </a:lnTo>
                          <a:lnTo>
                            <a:pt x="49" y="4"/>
                          </a:lnTo>
                          <a:lnTo>
                            <a:pt x="54" y="11"/>
                          </a:lnTo>
                          <a:lnTo>
                            <a:pt x="51" y="12"/>
                          </a:lnTo>
                          <a:lnTo>
                            <a:pt x="55" y="14"/>
                          </a:lnTo>
                          <a:lnTo>
                            <a:pt x="68" y="7"/>
                          </a:lnTo>
                          <a:lnTo>
                            <a:pt x="68" y="10"/>
                          </a:lnTo>
                          <a:lnTo>
                            <a:pt x="62" y="20"/>
                          </a:lnTo>
                          <a:lnTo>
                            <a:pt x="58" y="23"/>
                          </a:lnTo>
                          <a:lnTo>
                            <a:pt x="57" y="29"/>
                          </a:lnTo>
                          <a:lnTo>
                            <a:pt x="61" y="35"/>
                          </a:lnTo>
                          <a:lnTo>
                            <a:pt x="68" y="40"/>
                          </a:lnTo>
                          <a:lnTo>
                            <a:pt x="70" y="49"/>
                          </a:lnTo>
                          <a:lnTo>
                            <a:pt x="64" y="62"/>
                          </a:lnTo>
                          <a:lnTo>
                            <a:pt x="49" y="73"/>
                          </a:lnTo>
                          <a:lnTo>
                            <a:pt x="56" y="84"/>
                          </a:lnTo>
                          <a:lnTo>
                            <a:pt x="64" y="84"/>
                          </a:lnTo>
                          <a:lnTo>
                            <a:pt x="65" y="90"/>
                          </a:lnTo>
                          <a:lnTo>
                            <a:pt x="70" y="86"/>
                          </a:lnTo>
                          <a:lnTo>
                            <a:pt x="74" y="96"/>
                          </a:lnTo>
                          <a:lnTo>
                            <a:pt x="80" y="96"/>
                          </a:lnTo>
                          <a:close/>
                          <a:moveTo>
                            <a:pt x="67" y="86"/>
                          </a:moveTo>
                          <a:lnTo>
                            <a:pt x="64" y="80"/>
                          </a:lnTo>
                          <a:lnTo>
                            <a:pt x="70" y="82"/>
                          </a:lnTo>
                          <a:lnTo>
                            <a:pt x="67" y="86"/>
                          </a:lnTo>
                          <a:close/>
                        </a:path>
                      </a:pathLst>
                    </a:custGeom>
                    <a:noFill/>
                    <a:ln w="4763">
                      <a:solidFill>
                        <a:srgbClr val="6E6E6E"/>
                      </a:solidFill>
                      <a:prstDash val="solid"/>
                      <a:round/>
                      <a:headEnd/>
                      <a:tailEnd/>
                    </a:ln>
                  </p:spPr>
                  <p:txBody>
                    <a:bodyPr/>
                    <a:lstStyle/>
                    <a:p>
                      <a:endParaRPr lang="en-US" dirty="0"/>
                    </a:p>
                  </p:txBody>
                </p:sp>
                <p:sp>
                  <p:nvSpPr>
                    <p:cNvPr id="265" name="Freeform 264"/>
                    <p:cNvSpPr>
                      <a:spLocks/>
                    </p:cNvSpPr>
                    <p:nvPr/>
                  </p:nvSpPr>
                  <p:spPr bwMode="auto">
                    <a:xfrm>
                      <a:off x="6994525" y="1750835"/>
                      <a:ext cx="261938" cy="266700"/>
                    </a:xfrm>
                    <a:custGeom>
                      <a:avLst/>
                      <a:gdLst>
                        <a:gd name="T0" fmla="*/ 2147483647 w 303"/>
                        <a:gd name="T1" fmla="*/ 2147483647 h 310"/>
                        <a:gd name="T2" fmla="*/ 2147483647 w 303"/>
                        <a:gd name="T3" fmla="*/ 2147483647 h 310"/>
                        <a:gd name="T4" fmla="*/ 2147483647 w 303"/>
                        <a:gd name="T5" fmla="*/ 2147483647 h 310"/>
                        <a:gd name="T6" fmla="*/ 2147483647 w 303"/>
                        <a:gd name="T7" fmla="*/ 2147483647 h 310"/>
                        <a:gd name="T8" fmla="*/ 2147483647 w 303"/>
                        <a:gd name="T9" fmla="*/ 2147483647 h 310"/>
                        <a:gd name="T10" fmla="*/ 2147483647 w 303"/>
                        <a:gd name="T11" fmla="*/ 2147483647 h 310"/>
                        <a:gd name="T12" fmla="*/ 2147483647 w 303"/>
                        <a:gd name="T13" fmla="*/ 2147483647 h 310"/>
                        <a:gd name="T14" fmla="*/ 2147483647 w 303"/>
                        <a:gd name="T15" fmla="*/ 2147483647 h 310"/>
                        <a:gd name="T16" fmla="*/ 2147483647 w 303"/>
                        <a:gd name="T17" fmla="*/ 2147483647 h 310"/>
                        <a:gd name="T18" fmla="*/ 2147483647 w 303"/>
                        <a:gd name="T19" fmla="*/ 2147483647 h 310"/>
                        <a:gd name="T20" fmla="*/ 2147483647 w 303"/>
                        <a:gd name="T21" fmla="*/ 2147483647 h 310"/>
                        <a:gd name="T22" fmla="*/ 2147483647 w 303"/>
                        <a:gd name="T23" fmla="*/ 2147483647 h 310"/>
                        <a:gd name="T24" fmla="*/ 2147483647 w 303"/>
                        <a:gd name="T25" fmla="*/ 0 h 310"/>
                        <a:gd name="T26" fmla="*/ 2147483647 w 303"/>
                        <a:gd name="T27" fmla="*/ 2147483647 h 310"/>
                        <a:gd name="T28" fmla="*/ 2147483647 w 303"/>
                        <a:gd name="T29" fmla="*/ 2147483647 h 310"/>
                        <a:gd name="T30" fmla="*/ 2147483647 w 303"/>
                        <a:gd name="T31" fmla="*/ 2147483647 h 310"/>
                        <a:gd name="T32" fmla="*/ 2147483647 w 303"/>
                        <a:gd name="T33" fmla="*/ 2147483647 h 310"/>
                        <a:gd name="T34" fmla="*/ 2147483647 w 303"/>
                        <a:gd name="T35" fmla="*/ 2147483647 h 310"/>
                        <a:gd name="T36" fmla="*/ 2147483647 w 303"/>
                        <a:gd name="T37" fmla="*/ 2147483647 h 310"/>
                        <a:gd name="T38" fmla="*/ 2147483647 w 303"/>
                        <a:gd name="T39" fmla="*/ 2147483647 h 310"/>
                        <a:gd name="T40" fmla="*/ 2147483647 w 303"/>
                        <a:gd name="T41" fmla="*/ 2147483647 h 310"/>
                        <a:gd name="T42" fmla="*/ 2147483647 w 303"/>
                        <a:gd name="T43" fmla="*/ 2147483647 h 310"/>
                        <a:gd name="T44" fmla="*/ 2147483647 w 303"/>
                        <a:gd name="T45" fmla="*/ 2147483647 h 310"/>
                        <a:gd name="T46" fmla="*/ 2147483647 w 303"/>
                        <a:gd name="T47" fmla="*/ 2147483647 h 310"/>
                        <a:gd name="T48" fmla="*/ 2147483647 w 303"/>
                        <a:gd name="T49" fmla="*/ 2147483647 h 310"/>
                        <a:gd name="T50" fmla="*/ 2147483647 w 303"/>
                        <a:gd name="T51" fmla="*/ 2147483647 h 310"/>
                        <a:gd name="T52" fmla="*/ 2147483647 w 303"/>
                        <a:gd name="T53" fmla="*/ 2147483647 h 310"/>
                        <a:gd name="T54" fmla="*/ 2147483647 w 303"/>
                        <a:gd name="T55" fmla="*/ 2147483647 h 310"/>
                        <a:gd name="T56" fmla="*/ 2147483647 w 303"/>
                        <a:gd name="T57" fmla="*/ 2147483647 h 310"/>
                        <a:gd name="T58" fmla="*/ 2147483647 w 303"/>
                        <a:gd name="T59" fmla="*/ 2147483647 h 310"/>
                        <a:gd name="T60" fmla="*/ 2147483647 w 303"/>
                        <a:gd name="T61" fmla="*/ 2147483647 h 310"/>
                        <a:gd name="T62" fmla="*/ 2147483647 w 303"/>
                        <a:gd name="T63" fmla="*/ 2147483647 h 310"/>
                        <a:gd name="T64" fmla="*/ 2147483647 w 303"/>
                        <a:gd name="T65" fmla="*/ 2147483647 h 310"/>
                        <a:gd name="T66" fmla="*/ 2147483647 w 303"/>
                        <a:gd name="T67" fmla="*/ 2147483647 h 310"/>
                        <a:gd name="T68" fmla="*/ 2147483647 w 303"/>
                        <a:gd name="T69" fmla="*/ 2147483647 h 310"/>
                        <a:gd name="T70" fmla="*/ 2147483647 w 303"/>
                        <a:gd name="T71" fmla="*/ 2147483647 h 310"/>
                        <a:gd name="T72" fmla="*/ 2147483647 w 303"/>
                        <a:gd name="T73" fmla="*/ 2147483647 h 310"/>
                        <a:gd name="T74" fmla="*/ 2147483647 w 303"/>
                        <a:gd name="T75" fmla="*/ 2147483647 h 310"/>
                        <a:gd name="T76" fmla="*/ 2147483647 w 303"/>
                        <a:gd name="T77" fmla="*/ 2147483647 h 310"/>
                        <a:gd name="T78" fmla="*/ 2147483647 w 303"/>
                        <a:gd name="T79" fmla="*/ 2147483647 h 310"/>
                        <a:gd name="T80" fmla="*/ 2147483647 w 303"/>
                        <a:gd name="T81" fmla="*/ 2147483647 h 310"/>
                        <a:gd name="T82" fmla="*/ 2147483647 w 303"/>
                        <a:gd name="T83" fmla="*/ 2147483647 h 310"/>
                        <a:gd name="T84" fmla="*/ 2147483647 w 303"/>
                        <a:gd name="T85" fmla="*/ 2147483647 h 310"/>
                        <a:gd name="T86" fmla="*/ 2147483647 w 303"/>
                        <a:gd name="T87" fmla="*/ 2147483647 h 310"/>
                        <a:gd name="T88" fmla="*/ 2147483647 w 303"/>
                        <a:gd name="T89" fmla="*/ 2147483647 h 310"/>
                        <a:gd name="T90" fmla="*/ 2147483647 w 303"/>
                        <a:gd name="T91" fmla="*/ 2147483647 h 310"/>
                        <a:gd name="T92" fmla="*/ 2147483647 w 303"/>
                        <a:gd name="T93" fmla="*/ 2147483647 h 310"/>
                        <a:gd name="T94" fmla="*/ 2147483647 w 303"/>
                        <a:gd name="T95" fmla="*/ 2147483647 h 310"/>
                        <a:gd name="T96" fmla="*/ 2147483647 w 303"/>
                        <a:gd name="T97" fmla="*/ 2147483647 h 310"/>
                        <a:gd name="T98" fmla="*/ 2147483647 w 303"/>
                        <a:gd name="T99" fmla="*/ 2147483647 h 310"/>
                        <a:gd name="T100" fmla="*/ 2147483647 w 303"/>
                        <a:gd name="T101" fmla="*/ 2147483647 h 310"/>
                        <a:gd name="T102" fmla="*/ 2147483647 w 303"/>
                        <a:gd name="T103" fmla="*/ 2147483647 h 310"/>
                        <a:gd name="T104" fmla="*/ 2147483647 w 303"/>
                        <a:gd name="T105" fmla="*/ 2147483647 h 310"/>
                        <a:gd name="T106" fmla="*/ 2147483647 w 303"/>
                        <a:gd name="T107" fmla="*/ 2147483647 h 310"/>
                        <a:gd name="T108" fmla="*/ 2147483647 w 303"/>
                        <a:gd name="T109" fmla="*/ 2147483647 h 3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03"/>
                        <a:gd name="T166" fmla="*/ 0 h 310"/>
                        <a:gd name="T167" fmla="*/ 303 w 303"/>
                        <a:gd name="T168" fmla="*/ 310 h 31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03" h="310">
                          <a:moveTo>
                            <a:pt x="0" y="167"/>
                          </a:moveTo>
                          <a:lnTo>
                            <a:pt x="33" y="178"/>
                          </a:lnTo>
                          <a:lnTo>
                            <a:pt x="64" y="176"/>
                          </a:lnTo>
                          <a:lnTo>
                            <a:pt x="106" y="167"/>
                          </a:lnTo>
                          <a:lnTo>
                            <a:pt x="104" y="141"/>
                          </a:lnTo>
                          <a:lnTo>
                            <a:pt x="109" y="136"/>
                          </a:lnTo>
                          <a:lnTo>
                            <a:pt x="129" y="132"/>
                          </a:lnTo>
                          <a:lnTo>
                            <a:pt x="125" y="128"/>
                          </a:lnTo>
                          <a:lnTo>
                            <a:pt x="135" y="121"/>
                          </a:lnTo>
                          <a:lnTo>
                            <a:pt x="143" y="121"/>
                          </a:lnTo>
                          <a:lnTo>
                            <a:pt x="149" y="126"/>
                          </a:lnTo>
                          <a:lnTo>
                            <a:pt x="157" y="118"/>
                          </a:lnTo>
                          <a:lnTo>
                            <a:pt x="152" y="107"/>
                          </a:lnTo>
                          <a:lnTo>
                            <a:pt x="155" y="92"/>
                          </a:lnTo>
                          <a:lnTo>
                            <a:pt x="169" y="86"/>
                          </a:lnTo>
                          <a:lnTo>
                            <a:pt x="158" y="69"/>
                          </a:lnTo>
                          <a:lnTo>
                            <a:pt x="180" y="69"/>
                          </a:lnTo>
                          <a:lnTo>
                            <a:pt x="180" y="63"/>
                          </a:lnTo>
                          <a:lnTo>
                            <a:pt x="176" y="58"/>
                          </a:lnTo>
                          <a:lnTo>
                            <a:pt x="184" y="48"/>
                          </a:lnTo>
                          <a:lnTo>
                            <a:pt x="184" y="37"/>
                          </a:lnTo>
                          <a:lnTo>
                            <a:pt x="171" y="21"/>
                          </a:lnTo>
                          <a:lnTo>
                            <a:pt x="178" y="13"/>
                          </a:lnTo>
                          <a:lnTo>
                            <a:pt x="193" y="5"/>
                          </a:lnTo>
                          <a:lnTo>
                            <a:pt x="221" y="5"/>
                          </a:lnTo>
                          <a:lnTo>
                            <a:pt x="230" y="0"/>
                          </a:lnTo>
                          <a:lnTo>
                            <a:pt x="242" y="1"/>
                          </a:lnTo>
                          <a:lnTo>
                            <a:pt x="247" y="3"/>
                          </a:lnTo>
                          <a:lnTo>
                            <a:pt x="249" y="7"/>
                          </a:lnTo>
                          <a:lnTo>
                            <a:pt x="258" y="8"/>
                          </a:lnTo>
                          <a:lnTo>
                            <a:pt x="263" y="18"/>
                          </a:lnTo>
                          <a:lnTo>
                            <a:pt x="262" y="23"/>
                          </a:lnTo>
                          <a:lnTo>
                            <a:pt x="269" y="28"/>
                          </a:lnTo>
                          <a:lnTo>
                            <a:pt x="275" y="26"/>
                          </a:lnTo>
                          <a:lnTo>
                            <a:pt x="284" y="33"/>
                          </a:lnTo>
                          <a:lnTo>
                            <a:pt x="303" y="35"/>
                          </a:lnTo>
                          <a:lnTo>
                            <a:pt x="290" y="45"/>
                          </a:lnTo>
                          <a:lnTo>
                            <a:pt x="290" y="55"/>
                          </a:lnTo>
                          <a:lnTo>
                            <a:pt x="281" y="53"/>
                          </a:lnTo>
                          <a:lnTo>
                            <a:pt x="267" y="58"/>
                          </a:lnTo>
                          <a:lnTo>
                            <a:pt x="240" y="53"/>
                          </a:lnTo>
                          <a:lnTo>
                            <a:pt x="232" y="56"/>
                          </a:lnTo>
                          <a:lnTo>
                            <a:pt x="231" y="62"/>
                          </a:lnTo>
                          <a:lnTo>
                            <a:pt x="237" y="66"/>
                          </a:lnTo>
                          <a:lnTo>
                            <a:pt x="236" y="69"/>
                          </a:lnTo>
                          <a:lnTo>
                            <a:pt x="243" y="71"/>
                          </a:lnTo>
                          <a:lnTo>
                            <a:pt x="239" y="76"/>
                          </a:lnTo>
                          <a:lnTo>
                            <a:pt x="243" y="81"/>
                          </a:lnTo>
                          <a:lnTo>
                            <a:pt x="242" y="89"/>
                          </a:lnTo>
                          <a:lnTo>
                            <a:pt x="250" y="94"/>
                          </a:lnTo>
                          <a:lnTo>
                            <a:pt x="251" y="99"/>
                          </a:lnTo>
                          <a:lnTo>
                            <a:pt x="257" y="99"/>
                          </a:lnTo>
                          <a:lnTo>
                            <a:pt x="260" y="106"/>
                          </a:lnTo>
                          <a:lnTo>
                            <a:pt x="267" y="106"/>
                          </a:lnTo>
                          <a:lnTo>
                            <a:pt x="274" y="112"/>
                          </a:lnTo>
                          <a:lnTo>
                            <a:pt x="261" y="120"/>
                          </a:lnTo>
                          <a:lnTo>
                            <a:pt x="263" y="136"/>
                          </a:lnTo>
                          <a:lnTo>
                            <a:pt x="267" y="139"/>
                          </a:lnTo>
                          <a:lnTo>
                            <a:pt x="253" y="154"/>
                          </a:lnTo>
                          <a:lnTo>
                            <a:pt x="257" y="160"/>
                          </a:lnTo>
                          <a:lnTo>
                            <a:pt x="247" y="164"/>
                          </a:lnTo>
                          <a:lnTo>
                            <a:pt x="241" y="185"/>
                          </a:lnTo>
                          <a:lnTo>
                            <a:pt x="231" y="192"/>
                          </a:lnTo>
                          <a:lnTo>
                            <a:pt x="226" y="211"/>
                          </a:lnTo>
                          <a:lnTo>
                            <a:pt x="205" y="216"/>
                          </a:lnTo>
                          <a:lnTo>
                            <a:pt x="199" y="210"/>
                          </a:lnTo>
                          <a:lnTo>
                            <a:pt x="195" y="210"/>
                          </a:lnTo>
                          <a:lnTo>
                            <a:pt x="182" y="228"/>
                          </a:lnTo>
                          <a:lnTo>
                            <a:pt x="182" y="238"/>
                          </a:lnTo>
                          <a:lnTo>
                            <a:pt x="196" y="243"/>
                          </a:lnTo>
                          <a:lnTo>
                            <a:pt x="197" y="256"/>
                          </a:lnTo>
                          <a:lnTo>
                            <a:pt x="201" y="263"/>
                          </a:lnTo>
                          <a:lnTo>
                            <a:pt x="209" y="264"/>
                          </a:lnTo>
                          <a:lnTo>
                            <a:pt x="221" y="293"/>
                          </a:lnTo>
                          <a:lnTo>
                            <a:pt x="216" y="297"/>
                          </a:lnTo>
                          <a:lnTo>
                            <a:pt x="210" y="293"/>
                          </a:lnTo>
                          <a:lnTo>
                            <a:pt x="200" y="299"/>
                          </a:lnTo>
                          <a:lnTo>
                            <a:pt x="176" y="295"/>
                          </a:lnTo>
                          <a:lnTo>
                            <a:pt x="176" y="304"/>
                          </a:lnTo>
                          <a:lnTo>
                            <a:pt x="167" y="304"/>
                          </a:lnTo>
                          <a:lnTo>
                            <a:pt x="165" y="308"/>
                          </a:lnTo>
                          <a:lnTo>
                            <a:pt x="164" y="305"/>
                          </a:lnTo>
                          <a:lnTo>
                            <a:pt x="165" y="310"/>
                          </a:lnTo>
                          <a:lnTo>
                            <a:pt x="162" y="309"/>
                          </a:lnTo>
                          <a:lnTo>
                            <a:pt x="161" y="305"/>
                          </a:lnTo>
                          <a:lnTo>
                            <a:pt x="161" y="308"/>
                          </a:lnTo>
                          <a:lnTo>
                            <a:pt x="151" y="305"/>
                          </a:lnTo>
                          <a:lnTo>
                            <a:pt x="141" y="288"/>
                          </a:lnTo>
                          <a:lnTo>
                            <a:pt x="144" y="285"/>
                          </a:lnTo>
                          <a:lnTo>
                            <a:pt x="131" y="284"/>
                          </a:lnTo>
                          <a:lnTo>
                            <a:pt x="131" y="275"/>
                          </a:lnTo>
                          <a:lnTo>
                            <a:pt x="123" y="265"/>
                          </a:lnTo>
                          <a:lnTo>
                            <a:pt x="119" y="267"/>
                          </a:lnTo>
                          <a:lnTo>
                            <a:pt x="127" y="270"/>
                          </a:lnTo>
                          <a:lnTo>
                            <a:pt x="92" y="272"/>
                          </a:lnTo>
                          <a:lnTo>
                            <a:pt x="90" y="276"/>
                          </a:lnTo>
                          <a:lnTo>
                            <a:pt x="78" y="272"/>
                          </a:lnTo>
                          <a:lnTo>
                            <a:pt x="78" y="269"/>
                          </a:lnTo>
                          <a:lnTo>
                            <a:pt x="66" y="275"/>
                          </a:lnTo>
                          <a:lnTo>
                            <a:pt x="39" y="275"/>
                          </a:lnTo>
                          <a:lnTo>
                            <a:pt x="35" y="278"/>
                          </a:lnTo>
                          <a:lnTo>
                            <a:pt x="29" y="275"/>
                          </a:lnTo>
                          <a:lnTo>
                            <a:pt x="32" y="251"/>
                          </a:lnTo>
                          <a:lnTo>
                            <a:pt x="39" y="248"/>
                          </a:lnTo>
                          <a:lnTo>
                            <a:pt x="42" y="243"/>
                          </a:lnTo>
                          <a:lnTo>
                            <a:pt x="56" y="242"/>
                          </a:lnTo>
                          <a:lnTo>
                            <a:pt x="57" y="230"/>
                          </a:lnTo>
                          <a:lnTo>
                            <a:pt x="46" y="227"/>
                          </a:lnTo>
                          <a:lnTo>
                            <a:pt x="43" y="204"/>
                          </a:lnTo>
                          <a:lnTo>
                            <a:pt x="25" y="196"/>
                          </a:lnTo>
                          <a:lnTo>
                            <a:pt x="0" y="167"/>
                          </a:lnTo>
                          <a:close/>
                        </a:path>
                      </a:pathLst>
                    </a:custGeom>
                    <a:noFill/>
                    <a:ln w="4763">
                      <a:solidFill>
                        <a:srgbClr val="6E6E6E"/>
                      </a:solidFill>
                      <a:prstDash val="solid"/>
                      <a:round/>
                      <a:headEnd/>
                      <a:tailEnd/>
                    </a:ln>
                  </p:spPr>
                  <p:txBody>
                    <a:bodyPr/>
                    <a:lstStyle/>
                    <a:p>
                      <a:endParaRPr lang="en-US" dirty="0"/>
                    </a:p>
                  </p:txBody>
                </p:sp>
                <p:sp>
                  <p:nvSpPr>
                    <p:cNvPr id="266" name="Freeform 265"/>
                    <p:cNvSpPr>
                      <a:spLocks/>
                    </p:cNvSpPr>
                    <p:nvPr/>
                  </p:nvSpPr>
                  <p:spPr bwMode="auto">
                    <a:xfrm>
                      <a:off x="6492875" y="1779410"/>
                      <a:ext cx="34925" cy="20637"/>
                    </a:xfrm>
                    <a:custGeom>
                      <a:avLst/>
                      <a:gdLst>
                        <a:gd name="T0" fmla="*/ 2147483647 w 43"/>
                        <a:gd name="T1" fmla="*/ 2147483647 h 24"/>
                        <a:gd name="T2" fmla="*/ 2147483647 w 43"/>
                        <a:gd name="T3" fmla="*/ 0 h 24"/>
                        <a:gd name="T4" fmla="*/ 2147483647 w 43"/>
                        <a:gd name="T5" fmla="*/ 2147483647 h 24"/>
                        <a:gd name="T6" fmla="*/ 2147483647 w 43"/>
                        <a:gd name="T7" fmla="*/ 2147483647 h 24"/>
                        <a:gd name="T8" fmla="*/ 2147483647 w 43"/>
                        <a:gd name="T9" fmla="*/ 2147483647 h 24"/>
                        <a:gd name="T10" fmla="*/ 2147483647 w 43"/>
                        <a:gd name="T11" fmla="*/ 2147483647 h 24"/>
                        <a:gd name="T12" fmla="*/ 2147483647 w 43"/>
                        <a:gd name="T13" fmla="*/ 2147483647 h 24"/>
                        <a:gd name="T14" fmla="*/ 2147483647 w 43"/>
                        <a:gd name="T15" fmla="*/ 2147483647 h 24"/>
                        <a:gd name="T16" fmla="*/ 0 w 43"/>
                        <a:gd name="T17" fmla="*/ 2147483647 h 24"/>
                        <a:gd name="T18" fmla="*/ 2147483647 w 43"/>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24"/>
                        <a:gd name="T32" fmla="*/ 43 w 43"/>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24">
                          <a:moveTo>
                            <a:pt x="12" y="8"/>
                          </a:moveTo>
                          <a:lnTo>
                            <a:pt x="43" y="0"/>
                          </a:lnTo>
                          <a:lnTo>
                            <a:pt x="32" y="8"/>
                          </a:lnTo>
                          <a:lnTo>
                            <a:pt x="36" y="16"/>
                          </a:lnTo>
                          <a:lnTo>
                            <a:pt x="28" y="16"/>
                          </a:lnTo>
                          <a:lnTo>
                            <a:pt x="22" y="22"/>
                          </a:lnTo>
                          <a:lnTo>
                            <a:pt x="10" y="24"/>
                          </a:lnTo>
                          <a:lnTo>
                            <a:pt x="4" y="21"/>
                          </a:lnTo>
                          <a:lnTo>
                            <a:pt x="0" y="13"/>
                          </a:lnTo>
                          <a:lnTo>
                            <a:pt x="12" y="8"/>
                          </a:lnTo>
                          <a:close/>
                        </a:path>
                      </a:pathLst>
                    </a:custGeom>
                    <a:noFill/>
                    <a:ln w="4763">
                      <a:solidFill>
                        <a:srgbClr val="6E6E6E"/>
                      </a:solidFill>
                      <a:prstDash val="solid"/>
                      <a:round/>
                      <a:headEnd/>
                      <a:tailEnd/>
                    </a:ln>
                  </p:spPr>
                  <p:txBody>
                    <a:bodyPr/>
                    <a:lstStyle/>
                    <a:p>
                      <a:endParaRPr lang="en-US" dirty="0"/>
                    </a:p>
                  </p:txBody>
                </p:sp>
                <p:sp>
                  <p:nvSpPr>
                    <p:cNvPr id="267" name="Freeform 266"/>
                    <p:cNvSpPr>
                      <a:spLocks/>
                    </p:cNvSpPr>
                    <p:nvPr/>
                  </p:nvSpPr>
                  <p:spPr bwMode="auto">
                    <a:xfrm>
                      <a:off x="6545263" y="1800047"/>
                      <a:ext cx="23812" cy="31750"/>
                    </a:xfrm>
                    <a:custGeom>
                      <a:avLst/>
                      <a:gdLst>
                        <a:gd name="T0" fmla="*/ 2147483647 w 28"/>
                        <a:gd name="T1" fmla="*/ 0 h 37"/>
                        <a:gd name="T2" fmla="*/ 2147483647 w 28"/>
                        <a:gd name="T3" fmla="*/ 2147483647 h 37"/>
                        <a:gd name="T4" fmla="*/ 2147483647 w 28"/>
                        <a:gd name="T5" fmla="*/ 2147483647 h 37"/>
                        <a:gd name="T6" fmla="*/ 2147483647 w 28"/>
                        <a:gd name="T7" fmla="*/ 2147483647 h 37"/>
                        <a:gd name="T8" fmla="*/ 2147483647 w 28"/>
                        <a:gd name="T9" fmla="*/ 2147483647 h 37"/>
                        <a:gd name="T10" fmla="*/ 2147483647 w 28"/>
                        <a:gd name="T11" fmla="*/ 2147483647 h 37"/>
                        <a:gd name="T12" fmla="*/ 2147483647 w 28"/>
                        <a:gd name="T13" fmla="*/ 2147483647 h 37"/>
                        <a:gd name="T14" fmla="*/ 2147483647 w 28"/>
                        <a:gd name="T15" fmla="*/ 2147483647 h 37"/>
                        <a:gd name="T16" fmla="*/ 2147483647 w 28"/>
                        <a:gd name="T17" fmla="*/ 2147483647 h 37"/>
                        <a:gd name="T18" fmla="*/ 2147483647 w 28"/>
                        <a:gd name="T19" fmla="*/ 2147483647 h 37"/>
                        <a:gd name="T20" fmla="*/ 2147483647 w 28"/>
                        <a:gd name="T21" fmla="*/ 2147483647 h 37"/>
                        <a:gd name="T22" fmla="*/ 0 w 28"/>
                        <a:gd name="T23" fmla="*/ 2147483647 h 37"/>
                        <a:gd name="T24" fmla="*/ 2147483647 w 28"/>
                        <a:gd name="T25" fmla="*/ 2147483647 h 37"/>
                        <a:gd name="T26" fmla="*/ 2147483647 w 28"/>
                        <a:gd name="T27" fmla="*/ 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
                        <a:gd name="T43" fmla="*/ 0 h 37"/>
                        <a:gd name="T44" fmla="*/ 28 w 28"/>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 h="37">
                          <a:moveTo>
                            <a:pt x="13" y="0"/>
                          </a:moveTo>
                          <a:lnTo>
                            <a:pt x="23" y="1"/>
                          </a:lnTo>
                          <a:lnTo>
                            <a:pt x="21" y="3"/>
                          </a:lnTo>
                          <a:lnTo>
                            <a:pt x="28" y="11"/>
                          </a:lnTo>
                          <a:lnTo>
                            <a:pt x="21" y="18"/>
                          </a:lnTo>
                          <a:lnTo>
                            <a:pt x="23" y="20"/>
                          </a:lnTo>
                          <a:lnTo>
                            <a:pt x="18" y="20"/>
                          </a:lnTo>
                          <a:lnTo>
                            <a:pt x="16" y="23"/>
                          </a:lnTo>
                          <a:lnTo>
                            <a:pt x="18" y="25"/>
                          </a:lnTo>
                          <a:lnTo>
                            <a:pt x="10" y="33"/>
                          </a:lnTo>
                          <a:lnTo>
                            <a:pt x="7" y="37"/>
                          </a:lnTo>
                          <a:lnTo>
                            <a:pt x="0" y="36"/>
                          </a:lnTo>
                          <a:lnTo>
                            <a:pt x="8" y="9"/>
                          </a:lnTo>
                          <a:lnTo>
                            <a:pt x="13" y="0"/>
                          </a:lnTo>
                          <a:close/>
                        </a:path>
                      </a:pathLst>
                    </a:custGeom>
                    <a:noFill/>
                    <a:ln w="4763">
                      <a:solidFill>
                        <a:srgbClr val="6E6E6E"/>
                      </a:solidFill>
                      <a:prstDash val="solid"/>
                      <a:round/>
                      <a:headEnd/>
                      <a:tailEnd/>
                    </a:ln>
                  </p:spPr>
                  <p:txBody>
                    <a:bodyPr/>
                    <a:lstStyle/>
                    <a:p>
                      <a:endParaRPr lang="en-US" dirty="0"/>
                    </a:p>
                  </p:txBody>
                </p:sp>
                <p:sp>
                  <p:nvSpPr>
                    <p:cNvPr id="268" name="Freeform 267"/>
                    <p:cNvSpPr>
                      <a:spLocks noEditPoints="1"/>
                    </p:cNvSpPr>
                    <p:nvPr/>
                  </p:nvSpPr>
                  <p:spPr bwMode="auto">
                    <a:xfrm>
                      <a:off x="8051800" y="1720672"/>
                      <a:ext cx="69850" cy="106363"/>
                    </a:xfrm>
                    <a:custGeom>
                      <a:avLst/>
                      <a:gdLst>
                        <a:gd name="T0" fmla="*/ 2147483647 w 82"/>
                        <a:gd name="T1" fmla="*/ 2147483647 h 124"/>
                        <a:gd name="T2" fmla="*/ 2147483647 w 82"/>
                        <a:gd name="T3" fmla="*/ 2147483647 h 124"/>
                        <a:gd name="T4" fmla="*/ 2147483647 w 82"/>
                        <a:gd name="T5" fmla="*/ 2147483647 h 124"/>
                        <a:gd name="T6" fmla="*/ 2147483647 w 82"/>
                        <a:gd name="T7" fmla="*/ 2147483647 h 124"/>
                        <a:gd name="T8" fmla="*/ 2147483647 w 82"/>
                        <a:gd name="T9" fmla="*/ 2147483647 h 124"/>
                        <a:gd name="T10" fmla="*/ 2147483647 w 82"/>
                        <a:gd name="T11" fmla="*/ 2147483647 h 124"/>
                        <a:gd name="T12" fmla="*/ 2147483647 w 82"/>
                        <a:gd name="T13" fmla="*/ 2147483647 h 124"/>
                        <a:gd name="T14" fmla="*/ 2147483647 w 82"/>
                        <a:gd name="T15" fmla="*/ 2147483647 h 124"/>
                        <a:gd name="T16" fmla="*/ 2147483647 w 82"/>
                        <a:gd name="T17" fmla="*/ 2147483647 h 124"/>
                        <a:gd name="T18" fmla="*/ 2147483647 w 82"/>
                        <a:gd name="T19" fmla="*/ 2147483647 h 124"/>
                        <a:gd name="T20" fmla="*/ 2147483647 w 82"/>
                        <a:gd name="T21" fmla="*/ 2147483647 h 124"/>
                        <a:gd name="T22" fmla="*/ 2147483647 w 82"/>
                        <a:gd name="T23" fmla="*/ 2147483647 h 124"/>
                        <a:gd name="T24" fmla="*/ 2147483647 w 82"/>
                        <a:gd name="T25" fmla="*/ 2147483647 h 124"/>
                        <a:gd name="T26" fmla="*/ 2147483647 w 82"/>
                        <a:gd name="T27" fmla="*/ 2147483647 h 124"/>
                        <a:gd name="T28" fmla="*/ 2147483647 w 82"/>
                        <a:gd name="T29" fmla="*/ 2147483647 h 124"/>
                        <a:gd name="T30" fmla="*/ 2147483647 w 82"/>
                        <a:gd name="T31" fmla="*/ 2147483647 h 124"/>
                        <a:gd name="T32" fmla="*/ 2147483647 w 82"/>
                        <a:gd name="T33" fmla="*/ 2147483647 h 124"/>
                        <a:gd name="T34" fmla="*/ 2147483647 w 82"/>
                        <a:gd name="T35" fmla="*/ 2147483647 h 124"/>
                        <a:gd name="T36" fmla="*/ 2147483647 w 82"/>
                        <a:gd name="T37" fmla="*/ 2147483647 h 124"/>
                        <a:gd name="T38" fmla="*/ 2147483647 w 82"/>
                        <a:gd name="T39" fmla="*/ 2147483647 h 124"/>
                        <a:gd name="T40" fmla="*/ 2147483647 w 82"/>
                        <a:gd name="T41" fmla="*/ 2147483647 h 124"/>
                        <a:gd name="T42" fmla="*/ 2147483647 w 82"/>
                        <a:gd name="T43" fmla="*/ 2147483647 h 124"/>
                        <a:gd name="T44" fmla="*/ 2147483647 w 82"/>
                        <a:gd name="T45" fmla="*/ 2147483647 h 124"/>
                        <a:gd name="T46" fmla="*/ 2147483647 w 82"/>
                        <a:gd name="T47" fmla="*/ 2147483647 h 124"/>
                        <a:gd name="T48" fmla="*/ 2147483647 w 82"/>
                        <a:gd name="T49" fmla="*/ 2147483647 h 124"/>
                        <a:gd name="T50" fmla="*/ 2147483647 w 82"/>
                        <a:gd name="T51" fmla="*/ 2147483647 h 124"/>
                        <a:gd name="T52" fmla="*/ 2147483647 w 82"/>
                        <a:gd name="T53" fmla="*/ 2147483647 h 124"/>
                        <a:gd name="T54" fmla="*/ 2147483647 w 82"/>
                        <a:gd name="T55" fmla="*/ 2147483647 h 124"/>
                        <a:gd name="T56" fmla="*/ 2147483647 w 82"/>
                        <a:gd name="T57" fmla="*/ 2147483647 h 124"/>
                        <a:gd name="T58" fmla="*/ 2147483647 w 82"/>
                        <a:gd name="T59" fmla="*/ 2147483647 h 124"/>
                        <a:gd name="T60" fmla="*/ 2147483647 w 82"/>
                        <a:gd name="T61" fmla="*/ 2147483647 h 124"/>
                        <a:gd name="T62" fmla="*/ 2147483647 w 82"/>
                        <a:gd name="T63" fmla="*/ 2147483647 h 124"/>
                        <a:gd name="T64" fmla="*/ 2147483647 w 82"/>
                        <a:gd name="T65" fmla="*/ 2147483647 h 124"/>
                        <a:gd name="T66" fmla="*/ 0 w 82"/>
                        <a:gd name="T67" fmla="*/ 2147483647 h 124"/>
                        <a:gd name="T68" fmla="*/ 2147483647 w 82"/>
                        <a:gd name="T69" fmla="*/ 2147483647 h 124"/>
                        <a:gd name="T70" fmla="*/ 0 w 82"/>
                        <a:gd name="T71" fmla="*/ 2147483647 h 124"/>
                        <a:gd name="T72" fmla="*/ 2147483647 w 82"/>
                        <a:gd name="T73" fmla="*/ 2147483647 h 124"/>
                        <a:gd name="T74" fmla="*/ 2147483647 w 82"/>
                        <a:gd name="T75" fmla="*/ 2147483647 h 124"/>
                        <a:gd name="T76" fmla="*/ 2147483647 w 82"/>
                        <a:gd name="T77" fmla="*/ 2147483647 h 124"/>
                        <a:gd name="T78" fmla="*/ 2147483647 w 82"/>
                        <a:gd name="T79" fmla="*/ 2147483647 h 124"/>
                        <a:gd name="T80" fmla="*/ 2147483647 w 82"/>
                        <a:gd name="T81" fmla="*/ 2147483647 h 1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2"/>
                        <a:gd name="T124" fmla="*/ 0 h 124"/>
                        <a:gd name="T125" fmla="*/ 82 w 82"/>
                        <a:gd name="T126" fmla="*/ 124 h 1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2" h="124">
                          <a:moveTo>
                            <a:pt x="33" y="96"/>
                          </a:moveTo>
                          <a:lnTo>
                            <a:pt x="28" y="99"/>
                          </a:lnTo>
                          <a:lnTo>
                            <a:pt x="30" y="94"/>
                          </a:lnTo>
                          <a:lnTo>
                            <a:pt x="33" y="96"/>
                          </a:lnTo>
                          <a:close/>
                          <a:moveTo>
                            <a:pt x="51" y="118"/>
                          </a:moveTo>
                          <a:lnTo>
                            <a:pt x="53" y="124"/>
                          </a:lnTo>
                          <a:lnTo>
                            <a:pt x="40" y="124"/>
                          </a:lnTo>
                          <a:lnTo>
                            <a:pt x="42" y="121"/>
                          </a:lnTo>
                          <a:lnTo>
                            <a:pt x="51" y="118"/>
                          </a:lnTo>
                          <a:close/>
                          <a:moveTo>
                            <a:pt x="4" y="19"/>
                          </a:moveTo>
                          <a:lnTo>
                            <a:pt x="6" y="8"/>
                          </a:lnTo>
                          <a:lnTo>
                            <a:pt x="25" y="8"/>
                          </a:lnTo>
                          <a:lnTo>
                            <a:pt x="26" y="0"/>
                          </a:lnTo>
                          <a:lnTo>
                            <a:pt x="65" y="37"/>
                          </a:lnTo>
                          <a:lnTo>
                            <a:pt x="75" y="61"/>
                          </a:lnTo>
                          <a:lnTo>
                            <a:pt x="79" y="61"/>
                          </a:lnTo>
                          <a:lnTo>
                            <a:pt x="82" y="73"/>
                          </a:lnTo>
                          <a:lnTo>
                            <a:pt x="79" y="82"/>
                          </a:lnTo>
                          <a:lnTo>
                            <a:pt x="68" y="80"/>
                          </a:lnTo>
                          <a:lnTo>
                            <a:pt x="66" y="83"/>
                          </a:lnTo>
                          <a:lnTo>
                            <a:pt x="68" y="84"/>
                          </a:lnTo>
                          <a:lnTo>
                            <a:pt x="68" y="89"/>
                          </a:lnTo>
                          <a:lnTo>
                            <a:pt x="66" y="85"/>
                          </a:lnTo>
                          <a:lnTo>
                            <a:pt x="52" y="85"/>
                          </a:lnTo>
                          <a:lnTo>
                            <a:pt x="57" y="91"/>
                          </a:lnTo>
                          <a:lnTo>
                            <a:pt x="56" y="93"/>
                          </a:lnTo>
                          <a:lnTo>
                            <a:pt x="50" y="89"/>
                          </a:lnTo>
                          <a:lnTo>
                            <a:pt x="54" y="94"/>
                          </a:lnTo>
                          <a:lnTo>
                            <a:pt x="53" y="96"/>
                          </a:lnTo>
                          <a:lnTo>
                            <a:pt x="46" y="94"/>
                          </a:lnTo>
                          <a:lnTo>
                            <a:pt x="48" y="90"/>
                          </a:lnTo>
                          <a:lnTo>
                            <a:pt x="43" y="97"/>
                          </a:lnTo>
                          <a:lnTo>
                            <a:pt x="40" y="94"/>
                          </a:lnTo>
                          <a:lnTo>
                            <a:pt x="38" y="101"/>
                          </a:lnTo>
                          <a:lnTo>
                            <a:pt x="36" y="100"/>
                          </a:lnTo>
                          <a:lnTo>
                            <a:pt x="28" y="90"/>
                          </a:lnTo>
                          <a:lnTo>
                            <a:pt x="33" y="94"/>
                          </a:lnTo>
                          <a:lnTo>
                            <a:pt x="35" y="89"/>
                          </a:lnTo>
                          <a:lnTo>
                            <a:pt x="30" y="89"/>
                          </a:lnTo>
                          <a:lnTo>
                            <a:pt x="28" y="85"/>
                          </a:lnTo>
                          <a:lnTo>
                            <a:pt x="24" y="82"/>
                          </a:lnTo>
                          <a:lnTo>
                            <a:pt x="28" y="83"/>
                          </a:lnTo>
                          <a:lnTo>
                            <a:pt x="24" y="76"/>
                          </a:lnTo>
                          <a:lnTo>
                            <a:pt x="28" y="72"/>
                          </a:lnTo>
                          <a:lnTo>
                            <a:pt x="23" y="70"/>
                          </a:lnTo>
                          <a:lnTo>
                            <a:pt x="27" y="64"/>
                          </a:lnTo>
                          <a:lnTo>
                            <a:pt x="23" y="62"/>
                          </a:lnTo>
                          <a:lnTo>
                            <a:pt x="26" y="60"/>
                          </a:lnTo>
                          <a:lnTo>
                            <a:pt x="20" y="58"/>
                          </a:lnTo>
                          <a:lnTo>
                            <a:pt x="12" y="44"/>
                          </a:lnTo>
                          <a:lnTo>
                            <a:pt x="10" y="48"/>
                          </a:lnTo>
                          <a:lnTo>
                            <a:pt x="5" y="44"/>
                          </a:lnTo>
                          <a:lnTo>
                            <a:pt x="5" y="39"/>
                          </a:lnTo>
                          <a:lnTo>
                            <a:pt x="7" y="42"/>
                          </a:lnTo>
                          <a:lnTo>
                            <a:pt x="9" y="41"/>
                          </a:lnTo>
                          <a:lnTo>
                            <a:pt x="6" y="38"/>
                          </a:lnTo>
                          <a:lnTo>
                            <a:pt x="11" y="41"/>
                          </a:lnTo>
                          <a:lnTo>
                            <a:pt x="9" y="37"/>
                          </a:lnTo>
                          <a:lnTo>
                            <a:pt x="15" y="39"/>
                          </a:lnTo>
                          <a:lnTo>
                            <a:pt x="18" y="43"/>
                          </a:lnTo>
                          <a:lnTo>
                            <a:pt x="20" y="40"/>
                          </a:lnTo>
                          <a:lnTo>
                            <a:pt x="13" y="37"/>
                          </a:lnTo>
                          <a:lnTo>
                            <a:pt x="14" y="33"/>
                          </a:lnTo>
                          <a:lnTo>
                            <a:pt x="11" y="34"/>
                          </a:lnTo>
                          <a:lnTo>
                            <a:pt x="13" y="31"/>
                          </a:lnTo>
                          <a:lnTo>
                            <a:pt x="3" y="23"/>
                          </a:lnTo>
                          <a:lnTo>
                            <a:pt x="4" y="19"/>
                          </a:lnTo>
                          <a:close/>
                          <a:moveTo>
                            <a:pt x="0" y="19"/>
                          </a:moveTo>
                          <a:lnTo>
                            <a:pt x="0" y="19"/>
                          </a:lnTo>
                          <a:lnTo>
                            <a:pt x="3" y="24"/>
                          </a:lnTo>
                          <a:lnTo>
                            <a:pt x="0" y="23"/>
                          </a:lnTo>
                          <a:lnTo>
                            <a:pt x="0" y="19"/>
                          </a:lnTo>
                          <a:close/>
                          <a:moveTo>
                            <a:pt x="74" y="85"/>
                          </a:moveTo>
                          <a:lnTo>
                            <a:pt x="74" y="91"/>
                          </a:lnTo>
                          <a:lnTo>
                            <a:pt x="69" y="87"/>
                          </a:lnTo>
                          <a:lnTo>
                            <a:pt x="74" y="85"/>
                          </a:lnTo>
                          <a:close/>
                          <a:moveTo>
                            <a:pt x="58" y="86"/>
                          </a:moveTo>
                          <a:lnTo>
                            <a:pt x="63" y="91"/>
                          </a:lnTo>
                          <a:lnTo>
                            <a:pt x="59" y="91"/>
                          </a:lnTo>
                          <a:lnTo>
                            <a:pt x="57" y="87"/>
                          </a:lnTo>
                          <a:lnTo>
                            <a:pt x="58" y="86"/>
                          </a:lnTo>
                          <a:close/>
                        </a:path>
                      </a:pathLst>
                    </a:custGeom>
                    <a:noFill/>
                    <a:ln w="4826">
                      <a:solidFill>
                        <a:srgbClr val="6E6E6E"/>
                      </a:solidFill>
                      <a:prstDash val="solid"/>
                      <a:round/>
                      <a:headEnd/>
                      <a:tailEnd/>
                    </a:ln>
                  </p:spPr>
                  <p:txBody>
                    <a:bodyPr/>
                    <a:lstStyle/>
                    <a:p>
                      <a:endParaRPr lang="en-US" dirty="0"/>
                    </a:p>
                  </p:txBody>
                </p:sp>
                <p:sp>
                  <p:nvSpPr>
                    <p:cNvPr id="269" name="Freeform 268"/>
                    <p:cNvSpPr>
                      <a:spLocks noEditPoints="1"/>
                    </p:cNvSpPr>
                    <p:nvPr/>
                  </p:nvSpPr>
                  <p:spPr bwMode="auto">
                    <a:xfrm>
                      <a:off x="7162800" y="1430160"/>
                      <a:ext cx="912813" cy="696912"/>
                    </a:xfrm>
                    <a:custGeom>
                      <a:avLst/>
                      <a:gdLst>
                        <a:gd name="T0" fmla="*/ 2147483647 w 1051"/>
                        <a:gd name="T1" fmla="*/ 2147483647 h 813"/>
                        <a:gd name="T2" fmla="*/ 2147483647 w 1051"/>
                        <a:gd name="T3" fmla="*/ 2147483647 h 813"/>
                        <a:gd name="T4" fmla="*/ 2147483647 w 1051"/>
                        <a:gd name="T5" fmla="*/ 2147483647 h 813"/>
                        <a:gd name="T6" fmla="*/ 2147483647 w 1051"/>
                        <a:gd name="T7" fmla="*/ 2147483647 h 813"/>
                        <a:gd name="T8" fmla="*/ 2147483647 w 1051"/>
                        <a:gd name="T9" fmla="*/ 2147483647 h 813"/>
                        <a:gd name="T10" fmla="*/ 2147483647 w 1051"/>
                        <a:gd name="T11" fmla="*/ 2147483647 h 813"/>
                        <a:gd name="T12" fmla="*/ 2147483647 w 1051"/>
                        <a:gd name="T13" fmla="*/ 2147483647 h 813"/>
                        <a:gd name="T14" fmla="*/ 2147483647 w 1051"/>
                        <a:gd name="T15" fmla="*/ 2147483647 h 813"/>
                        <a:gd name="T16" fmla="*/ 2147483647 w 1051"/>
                        <a:gd name="T17" fmla="*/ 2147483647 h 813"/>
                        <a:gd name="T18" fmla="*/ 2147483647 w 1051"/>
                        <a:gd name="T19" fmla="*/ 2147483647 h 813"/>
                        <a:gd name="T20" fmla="*/ 2147483647 w 1051"/>
                        <a:gd name="T21" fmla="*/ 2147483647 h 813"/>
                        <a:gd name="T22" fmla="*/ 2147483647 w 1051"/>
                        <a:gd name="T23" fmla="*/ 2147483647 h 813"/>
                        <a:gd name="T24" fmla="*/ 2147483647 w 1051"/>
                        <a:gd name="T25" fmla="*/ 2147483647 h 813"/>
                        <a:gd name="T26" fmla="*/ 2147483647 w 1051"/>
                        <a:gd name="T27" fmla="*/ 2147483647 h 813"/>
                        <a:gd name="T28" fmla="*/ 2147483647 w 1051"/>
                        <a:gd name="T29" fmla="*/ 2147483647 h 813"/>
                        <a:gd name="T30" fmla="*/ 2147483647 w 1051"/>
                        <a:gd name="T31" fmla="*/ 2147483647 h 813"/>
                        <a:gd name="T32" fmla="*/ 2147483647 w 1051"/>
                        <a:gd name="T33" fmla="*/ 2147483647 h 813"/>
                        <a:gd name="T34" fmla="*/ 2147483647 w 1051"/>
                        <a:gd name="T35" fmla="*/ 2147483647 h 813"/>
                        <a:gd name="T36" fmla="*/ 2147483647 w 1051"/>
                        <a:gd name="T37" fmla="*/ 2147483647 h 813"/>
                        <a:gd name="T38" fmla="*/ 2147483647 w 1051"/>
                        <a:gd name="T39" fmla="*/ 2147483647 h 813"/>
                        <a:gd name="T40" fmla="*/ 2147483647 w 1051"/>
                        <a:gd name="T41" fmla="*/ 2147483647 h 813"/>
                        <a:gd name="T42" fmla="*/ 2147483647 w 1051"/>
                        <a:gd name="T43" fmla="*/ 2147483647 h 813"/>
                        <a:gd name="T44" fmla="*/ 2147483647 w 1051"/>
                        <a:gd name="T45" fmla="*/ 2147483647 h 813"/>
                        <a:gd name="T46" fmla="*/ 2147483647 w 1051"/>
                        <a:gd name="T47" fmla="*/ 2147483647 h 813"/>
                        <a:gd name="T48" fmla="*/ 2147483647 w 1051"/>
                        <a:gd name="T49" fmla="*/ 2147483647 h 813"/>
                        <a:gd name="T50" fmla="*/ 2147483647 w 1051"/>
                        <a:gd name="T51" fmla="*/ 2147483647 h 813"/>
                        <a:gd name="T52" fmla="*/ 2147483647 w 1051"/>
                        <a:gd name="T53" fmla="*/ 2147483647 h 813"/>
                        <a:gd name="T54" fmla="*/ 2147483647 w 1051"/>
                        <a:gd name="T55" fmla="*/ 2147483647 h 813"/>
                        <a:gd name="T56" fmla="*/ 2147483647 w 1051"/>
                        <a:gd name="T57" fmla="*/ 2147483647 h 813"/>
                        <a:gd name="T58" fmla="*/ 2147483647 w 1051"/>
                        <a:gd name="T59" fmla="*/ 2147483647 h 813"/>
                        <a:gd name="T60" fmla="*/ 2147483647 w 1051"/>
                        <a:gd name="T61" fmla="*/ 2147483647 h 813"/>
                        <a:gd name="T62" fmla="*/ 2147483647 w 1051"/>
                        <a:gd name="T63" fmla="*/ 2147483647 h 813"/>
                        <a:gd name="T64" fmla="*/ 2147483647 w 1051"/>
                        <a:gd name="T65" fmla="*/ 2147483647 h 813"/>
                        <a:gd name="T66" fmla="*/ 2147483647 w 1051"/>
                        <a:gd name="T67" fmla="*/ 2147483647 h 813"/>
                        <a:gd name="T68" fmla="*/ 2147483647 w 1051"/>
                        <a:gd name="T69" fmla="*/ 2147483647 h 813"/>
                        <a:gd name="T70" fmla="*/ 2147483647 w 1051"/>
                        <a:gd name="T71" fmla="*/ 2147483647 h 813"/>
                        <a:gd name="T72" fmla="*/ 2147483647 w 1051"/>
                        <a:gd name="T73" fmla="*/ 2147483647 h 813"/>
                        <a:gd name="T74" fmla="*/ 2147483647 w 1051"/>
                        <a:gd name="T75" fmla="*/ 2147483647 h 813"/>
                        <a:gd name="T76" fmla="*/ 2147483647 w 1051"/>
                        <a:gd name="T77" fmla="*/ 2147483647 h 813"/>
                        <a:gd name="T78" fmla="*/ 2147483647 w 1051"/>
                        <a:gd name="T79" fmla="*/ 2147483647 h 813"/>
                        <a:gd name="T80" fmla="*/ 2147483647 w 1051"/>
                        <a:gd name="T81" fmla="*/ 2147483647 h 813"/>
                        <a:gd name="T82" fmla="*/ 2147483647 w 1051"/>
                        <a:gd name="T83" fmla="*/ 2147483647 h 813"/>
                        <a:gd name="T84" fmla="*/ 2147483647 w 1051"/>
                        <a:gd name="T85" fmla="*/ 2147483647 h 813"/>
                        <a:gd name="T86" fmla="*/ 2147483647 w 1051"/>
                        <a:gd name="T87" fmla="*/ 2147483647 h 813"/>
                        <a:gd name="T88" fmla="*/ 2147483647 w 1051"/>
                        <a:gd name="T89" fmla="*/ 2147483647 h 813"/>
                        <a:gd name="T90" fmla="*/ 2147483647 w 1051"/>
                        <a:gd name="T91" fmla="*/ 2147483647 h 813"/>
                        <a:gd name="T92" fmla="*/ 2147483647 w 1051"/>
                        <a:gd name="T93" fmla="*/ 2147483647 h 813"/>
                        <a:gd name="T94" fmla="*/ 2147483647 w 1051"/>
                        <a:gd name="T95" fmla="*/ 2147483647 h 813"/>
                        <a:gd name="T96" fmla="*/ 2147483647 w 1051"/>
                        <a:gd name="T97" fmla="*/ 2147483647 h 813"/>
                        <a:gd name="T98" fmla="*/ 2147483647 w 1051"/>
                        <a:gd name="T99" fmla="*/ 2147483647 h 813"/>
                        <a:gd name="T100" fmla="*/ 2147483647 w 1051"/>
                        <a:gd name="T101" fmla="*/ 2147483647 h 813"/>
                        <a:gd name="T102" fmla="*/ 2147483647 w 1051"/>
                        <a:gd name="T103" fmla="*/ 2147483647 h 813"/>
                        <a:gd name="T104" fmla="*/ 2147483647 w 1051"/>
                        <a:gd name="T105" fmla="*/ 2147483647 h 813"/>
                        <a:gd name="T106" fmla="*/ 2147483647 w 1051"/>
                        <a:gd name="T107" fmla="*/ 2147483647 h 813"/>
                        <a:gd name="T108" fmla="*/ 2147483647 w 1051"/>
                        <a:gd name="T109" fmla="*/ 2147483647 h 813"/>
                        <a:gd name="T110" fmla="*/ 2147483647 w 1051"/>
                        <a:gd name="T111" fmla="*/ 2147483647 h 813"/>
                        <a:gd name="T112" fmla="*/ 2147483647 w 1051"/>
                        <a:gd name="T113" fmla="*/ 2147483647 h 813"/>
                        <a:gd name="T114" fmla="*/ 2147483647 w 1051"/>
                        <a:gd name="T115" fmla="*/ 2147483647 h 813"/>
                        <a:gd name="T116" fmla="*/ 2147483647 w 1051"/>
                        <a:gd name="T117" fmla="*/ 2147483647 h 813"/>
                        <a:gd name="T118" fmla="*/ 2147483647 w 1051"/>
                        <a:gd name="T119" fmla="*/ 2147483647 h 8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51"/>
                        <a:gd name="T181" fmla="*/ 0 h 813"/>
                        <a:gd name="T182" fmla="*/ 1051 w 1051"/>
                        <a:gd name="T183" fmla="*/ 813 h 81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51" h="813">
                          <a:moveTo>
                            <a:pt x="979" y="497"/>
                          </a:moveTo>
                          <a:lnTo>
                            <a:pt x="995" y="505"/>
                          </a:lnTo>
                          <a:lnTo>
                            <a:pt x="988" y="504"/>
                          </a:lnTo>
                          <a:lnTo>
                            <a:pt x="979" y="497"/>
                          </a:lnTo>
                          <a:close/>
                          <a:moveTo>
                            <a:pt x="841" y="782"/>
                          </a:moveTo>
                          <a:lnTo>
                            <a:pt x="835" y="791"/>
                          </a:lnTo>
                          <a:lnTo>
                            <a:pt x="838" y="799"/>
                          </a:lnTo>
                          <a:lnTo>
                            <a:pt x="830" y="809"/>
                          </a:lnTo>
                          <a:lnTo>
                            <a:pt x="823" y="809"/>
                          </a:lnTo>
                          <a:lnTo>
                            <a:pt x="823" y="813"/>
                          </a:lnTo>
                          <a:lnTo>
                            <a:pt x="801" y="807"/>
                          </a:lnTo>
                          <a:lnTo>
                            <a:pt x="798" y="788"/>
                          </a:lnTo>
                          <a:lnTo>
                            <a:pt x="809" y="777"/>
                          </a:lnTo>
                          <a:lnTo>
                            <a:pt x="807" y="778"/>
                          </a:lnTo>
                          <a:lnTo>
                            <a:pt x="808" y="774"/>
                          </a:lnTo>
                          <a:lnTo>
                            <a:pt x="812" y="776"/>
                          </a:lnTo>
                          <a:lnTo>
                            <a:pt x="814" y="771"/>
                          </a:lnTo>
                          <a:lnTo>
                            <a:pt x="835" y="768"/>
                          </a:lnTo>
                          <a:lnTo>
                            <a:pt x="841" y="773"/>
                          </a:lnTo>
                          <a:lnTo>
                            <a:pt x="844" y="780"/>
                          </a:lnTo>
                          <a:lnTo>
                            <a:pt x="841" y="782"/>
                          </a:lnTo>
                          <a:close/>
                          <a:moveTo>
                            <a:pt x="169" y="99"/>
                          </a:moveTo>
                          <a:lnTo>
                            <a:pt x="177" y="98"/>
                          </a:lnTo>
                          <a:lnTo>
                            <a:pt x="179" y="102"/>
                          </a:lnTo>
                          <a:lnTo>
                            <a:pt x="178" y="105"/>
                          </a:lnTo>
                          <a:lnTo>
                            <a:pt x="185" y="108"/>
                          </a:lnTo>
                          <a:lnTo>
                            <a:pt x="186" y="111"/>
                          </a:lnTo>
                          <a:lnTo>
                            <a:pt x="197" y="115"/>
                          </a:lnTo>
                          <a:lnTo>
                            <a:pt x="200" y="119"/>
                          </a:lnTo>
                          <a:lnTo>
                            <a:pt x="211" y="125"/>
                          </a:lnTo>
                          <a:lnTo>
                            <a:pt x="230" y="127"/>
                          </a:lnTo>
                          <a:lnTo>
                            <a:pt x="256" y="148"/>
                          </a:lnTo>
                          <a:lnTo>
                            <a:pt x="262" y="157"/>
                          </a:lnTo>
                          <a:lnTo>
                            <a:pt x="262" y="163"/>
                          </a:lnTo>
                          <a:lnTo>
                            <a:pt x="268" y="169"/>
                          </a:lnTo>
                          <a:lnTo>
                            <a:pt x="266" y="179"/>
                          </a:lnTo>
                          <a:lnTo>
                            <a:pt x="272" y="186"/>
                          </a:lnTo>
                          <a:lnTo>
                            <a:pt x="287" y="191"/>
                          </a:lnTo>
                          <a:lnTo>
                            <a:pt x="325" y="193"/>
                          </a:lnTo>
                          <a:lnTo>
                            <a:pt x="353" y="208"/>
                          </a:lnTo>
                          <a:lnTo>
                            <a:pt x="367" y="209"/>
                          </a:lnTo>
                          <a:lnTo>
                            <a:pt x="368" y="215"/>
                          </a:lnTo>
                          <a:lnTo>
                            <a:pt x="372" y="215"/>
                          </a:lnTo>
                          <a:lnTo>
                            <a:pt x="385" y="232"/>
                          </a:lnTo>
                          <a:lnTo>
                            <a:pt x="401" y="244"/>
                          </a:lnTo>
                          <a:lnTo>
                            <a:pt x="414" y="243"/>
                          </a:lnTo>
                          <a:lnTo>
                            <a:pt x="461" y="248"/>
                          </a:lnTo>
                          <a:lnTo>
                            <a:pt x="484" y="246"/>
                          </a:lnTo>
                          <a:lnTo>
                            <a:pt x="504" y="250"/>
                          </a:lnTo>
                          <a:lnTo>
                            <a:pt x="512" y="256"/>
                          </a:lnTo>
                          <a:lnTo>
                            <a:pt x="541" y="264"/>
                          </a:lnTo>
                          <a:lnTo>
                            <a:pt x="562" y="264"/>
                          </a:lnTo>
                          <a:lnTo>
                            <a:pt x="564" y="268"/>
                          </a:lnTo>
                          <a:lnTo>
                            <a:pt x="574" y="271"/>
                          </a:lnTo>
                          <a:lnTo>
                            <a:pt x="610" y="251"/>
                          </a:lnTo>
                          <a:lnTo>
                            <a:pt x="646" y="252"/>
                          </a:lnTo>
                          <a:lnTo>
                            <a:pt x="658" y="246"/>
                          </a:lnTo>
                          <a:lnTo>
                            <a:pt x="667" y="231"/>
                          </a:lnTo>
                          <a:lnTo>
                            <a:pt x="680" y="222"/>
                          </a:lnTo>
                          <a:lnTo>
                            <a:pt x="661" y="206"/>
                          </a:lnTo>
                          <a:lnTo>
                            <a:pt x="661" y="191"/>
                          </a:lnTo>
                          <a:lnTo>
                            <a:pt x="671" y="191"/>
                          </a:lnTo>
                          <a:lnTo>
                            <a:pt x="682" y="196"/>
                          </a:lnTo>
                          <a:lnTo>
                            <a:pt x="698" y="199"/>
                          </a:lnTo>
                          <a:lnTo>
                            <a:pt x="707" y="183"/>
                          </a:lnTo>
                          <a:lnTo>
                            <a:pt x="727" y="182"/>
                          </a:lnTo>
                          <a:lnTo>
                            <a:pt x="732" y="175"/>
                          </a:lnTo>
                          <a:lnTo>
                            <a:pt x="732" y="163"/>
                          </a:lnTo>
                          <a:lnTo>
                            <a:pt x="744" y="160"/>
                          </a:lnTo>
                          <a:lnTo>
                            <a:pt x="743" y="157"/>
                          </a:lnTo>
                          <a:lnTo>
                            <a:pt x="752" y="158"/>
                          </a:lnTo>
                          <a:lnTo>
                            <a:pt x="758" y="153"/>
                          </a:lnTo>
                          <a:lnTo>
                            <a:pt x="785" y="156"/>
                          </a:lnTo>
                          <a:lnTo>
                            <a:pt x="788" y="153"/>
                          </a:lnTo>
                          <a:lnTo>
                            <a:pt x="784" y="149"/>
                          </a:lnTo>
                          <a:lnTo>
                            <a:pt x="760" y="132"/>
                          </a:lnTo>
                          <a:lnTo>
                            <a:pt x="744" y="125"/>
                          </a:lnTo>
                          <a:lnTo>
                            <a:pt x="731" y="123"/>
                          </a:lnTo>
                          <a:lnTo>
                            <a:pt x="728" y="132"/>
                          </a:lnTo>
                          <a:lnTo>
                            <a:pt x="716" y="127"/>
                          </a:lnTo>
                          <a:lnTo>
                            <a:pt x="705" y="127"/>
                          </a:lnTo>
                          <a:lnTo>
                            <a:pt x="701" y="131"/>
                          </a:lnTo>
                          <a:lnTo>
                            <a:pt x="692" y="126"/>
                          </a:lnTo>
                          <a:lnTo>
                            <a:pt x="688" y="121"/>
                          </a:lnTo>
                          <a:lnTo>
                            <a:pt x="692" y="119"/>
                          </a:lnTo>
                          <a:lnTo>
                            <a:pt x="688" y="112"/>
                          </a:lnTo>
                          <a:lnTo>
                            <a:pt x="686" y="83"/>
                          </a:lnTo>
                          <a:lnTo>
                            <a:pt x="711" y="90"/>
                          </a:lnTo>
                          <a:lnTo>
                            <a:pt x="718" y="80"/>
                          </a:lnTo>
                          <a:lnTo>
                            <a:pt x="729" y="77"/>
                          </a:lnTo>
                          <a:lnTo>
                            <a:pt x="726" y="71"/>
                          </a:lnTo>
                          <a:lnTo>
                            <a:pt x="721" y="70"/>
                          </a:lnTo>
                          <a:lnTo>
                            <a:pt x="718" y="43"/>
                          </a:lnTo>
                          <a:lnTo>
                            <a:pt x="722" y="32"/>
                          </a:lnTo>
                          <a:lnTo>
                            <a:pt x="717" y="26"/>
                          </a:lnTo>
                          <a:lnTo>
                            <a:pt x="715" y="22"/>
                          </a:lnTo>
                          <a:lnTo>
                            <a:pt x="703" y="22"/>
                          </a:lnTo>
                          <a:lnTo>
                            <a:pt x="699" y="17"/>
                          </a:lnTo>
                          <a:lnTo>
                            <a:pt x="705" y="6"/>
                          </a:lnTo>
                          <a:lnTo>
                            <a:pt x="749" y="0"/>
                          </a:lnTo>
                          <a:lnTo>
                            <a:pt x="770" y="8"/>
                          </a:lnTo>
                          <a:lnTo>
                            <a:pt x="792" y="11"/>
                          </a:lnTo>
                          <a:lnTo>
                            <a:pt x="795" y="15"/>
                          </a:lnTo>
                          <a:lnTo>
                            <a:pt x="805" y="17"/>
                          </a:lnTo>
                          <a:lnTo>
                            <a:pt x="807" y="22"/>
                          </a:lnTo>
                          <a:lnTo>
                            <a:pt x="824" y="32"/>
                          </a:lnTo>
                          <a:lnTo>
                            <a:pt x="824" y="35"/>
                          </a:lnTo>
                          <a:lnTo>
                            <a:pt x="843" y="48"/>
                          </a:lnTo>
                          <a:lnTo>
                            <a:pt x="843" y="50"/>
                          </a:lnTo>
                          <a:lnTo>
                            <a:pt x="845" y="49"/>
                          </a:lnTo>
                          <a:lnTo>
                            <a:pt x="849" y="55"/>
                          </a:lnTo>
                          <a:lnTo>
                            <a:pt x="861" y="63"/>
                          </a:lnTo>
                          <a:lnTo>
                            <a:pt x="868" y="71"/>
                          </a:lnTo>
                          <a:lnTo>
                            <a:pt x="874" y="75"/>
                          </a:lnTo>
                          <a:lnTo>
                            <a:pt x="880" y="84"/>
                          </a:lnTo>
                          <a:lnTo>
                            <a:pt x="889" y="88"/>
                          </a:lnTo>
                          <a:lnTo>
                            <a:pt x="904" y="88"/>
                          </a:lnTo>
                          <a:lnTo>
                            <a:pt x="915" y="94"/>
                          </a:lnTo>
                          <a:lnTo>
                            <a:pt x="921" y="93"/>
                          </a:lnTo>
                          <a:lnTo>
                            <a:pt x="943" y="105"/>
                          </a:lnTo>
                          <a:lnTo>
                            <a:pt x="951" y="105"/>
                          </a:lnTo>
                          <a:lnTo>
                            <a:pt x="952" y="110"/>
                          </a:lnTo>
                          <a:lnTo>
                            <a:pt x="962" y="117"/>
                          </a:lnTo>
                          <a:lnTo>
                            <a:pt x="962" y="121"/>
                          </a:lnTo>
                          <a:lnTo>
                            <a:pt x="975" y="131"/>
                          </a:lnTo>
                          <a:lnTo>
                            <a:pt x="1002" y="131"/>
                          </a:lnTo>
                          <a:lnTo>
                            <a:pt x="1006" y="122"/>
                          </a:lnTo>
                          <a:lnTo>
                            <a:pt x="1014" y="122"/>
                          </a:lnTo>
                          <a:lnTo>
                            <a:pt x="1026" y="116"/>
                          </a:lnTo>
                          <a:lnTo>
                            <a:pt x="1034" y="118"/>
                          </a:lnTo>
                          <a:lnTo>
                            <a:pt x="1035" y="125"/>
                          </a:lnTo>
                          <a:lnTo>
                            <a:pt x="1043" y="131"/>
                          </a:lnTo>
                          <a:lnTo>
                            <a:pt x="1038" y="140"/>
                          </a:lnTo>
                          <a:lnTo>
                            <a:pt x="1045" y="156"/>
                          </a:lnTo>
                          <a:lnTo>
                            <a:pt x="1045" y="159"/>
                          </a:lnTo>
                          <a:lnTo>
                            <a:pt x="1049" y="164"/>
                          </a:lnTo>
                          <a:lnTo>
                            <a:pt x="1048" y="173"/>
                          </a:lnTo>
                          <a:lnTo>
                            <a:pt x="1051" y="178"/>
                          </a:lnTo>
                          <a:lnTo>
                            <a:pt x="1048" y="182"/>
                          </a:lnTo>
                          <a:lnTo>
                            <a:pt x="1051" y="191"/>
                          </a:lnTo>
                          <a:lnTo>
                            <a:pt x="1026" y="184"/>
                          </a:lnTo>
                          <a:lnTo>
                            <a:pt x="1024" y="193"/>
                          </a:lnTo>
                          <a:lnTo>
                            <a:pt x="1016" y="196"/>
                          </a:lnTo>
                          <a:lnTo>
                            <a:pt x="1034" y="214"/>
                          </a:lnTo>
                          <a:lnTo>
                            <a:pt x="1039" y="226"/>
                          </a:lnTo>
                          <a:lnTo>
                            <a:pt x="1044" y="230"/>
                          </a:lnTo>
                          <a:lnTo>
                            <a:pt x="1047" y="241"/>
                          </a:lnTo>
                          <a:lnTo>
                            <a:pt x="1037" y="244"/>
                          </a:lnTo>
                          <a:lnTo>
                            <a:pt x="1044" y="252"/>
                          </a:lnTo>
                          <a:lnTo>
                            <a:pt x="1034" y="245"/>
                          </a:lnTo>
                          <a:lnTo>
                            <a:pt x="1032" y="241"/>
                          </a:lnTo>
                          <a:lnTo>
                            <a:pt x="1023" y="238"/>
                          </a:lnTo>
                          <a:lnTo>
                            <a:pt x="1027" y="252"/>
                          </a:lnTo>
                          <a:lnTo>
                            <a:pt x="1020" y="251"/>
                          </a:lnTo>
                          <a:lnTo>
                            <a:pt x="1018" y="261"/>
                          </a:lnTo>
                          <a:lnTo>
                            <a:pt x="1002" y="262"/>
                          </a:lnTo>
                          <a:lnTo>
                            <a:pt x="1012" y="271"/>
                          </a:lnTo>
                          <a:lnTo>
                            <a:pt x="1012" y="275"/>
                          </a:lnTo>
                          <a:lnTo>
                            <a:pt x="994" y="274"/>
                          </a:lnTo>
                          <a:lnTo>
                            <a:pt x="983" y="266"/>
                          </a:lnTo>
                          <a:lnTo>
                            <a:pt x="979" y="271"/>
                          </a:lnTo>
                          <a:lnTo>
                            <a:pt x="977" y="287"/>
                          </a:lnTo>
                          <a:lnTo>
                            <a:pt x="962" y="296"/>
                          </a:lnTo>
                          <a:lnTo>
                            <a:pt x="956" y="305"/>
                          </a:lnTo>
                          <a:lnTo>
                            <a:pt x="955" y="311"/>
                          </a:lnTo>
                          <a:lnTo>
                            <a:pt x="938" y="311"/>
                          </a:lnTo>
                          <a:lnTo>
                            <a:pt x="940" y="315"/>
                          </a:lnTo>
                          <a:lnTo>
                            <a:pt x="917" y="330"/>
                          </a:lnTo>
                          <a:lnTo>
                            <a:pt x="920" y="334"/>
                          </a:lnTo>
                          <a:lnTo>
                            <a:pt x="912" y="337"/>
                          </a:lnTo>
                          <a:lnTo>
                            <a:pt x="907" y="332"/>
                          </a:lnTo>
                          <a:lnTo>
                            <a:pt x="917" y="328"/>
                          </a:lnTo>
                          <a:lnTo>
                            <a:pt x="914" y="326"/>
                          </a:lnTo>
                          <a:lnTo>
                            <a:pt x="915" y="323"/>
                          </a:lnTo>
                          <a:lnTo>
                            <a:pt x="903" y="318"/>
                          </a:lnTo>
                          <a:lnTo>
                            <a:pt x="909" y="316"/>
                          </a:lnTo>
                          <a:lnTo>
                            <a:pt x="905" y="311"/>
                          </a:lnTo>
                          <a:lnTo>
                            <a:pt x="911" y="307"/>
                          </a:lnTo>
                          <a:lnTo>
                            <a:pt x="912" y="296"/>
                          </a:lnTo>
                          <a:lnTo>
                            <a:pt x="905" y="290"/>
                          </a:lnTo>
                          <a:lnTo>
                            <a:pt x="886" y="286"/>
                          </a:lnTo>
                          <a:lnTo>
                            <a:pt x="881" y="303"/>
                          </a:lnTo>
                          <a:lnTo>
                            <a:pt x="868" y="310"/>
                          </a:lnTo>
                          <a:lnTo>
                            <a:pt x="864" y="327"/>
                          </a:lnTo>
                          <a:lnTo>
                            <a:pt x="853" y="329"/>
                          </a:lnTo>
                          <a:lnTo>
                            <a:pt x="843" y="326"/>
                          </a:lnTo>
                          <a:lnTo>
                            <a:pt x="842" y="338"/>
                          </a:lnTo>
                          <a:lnTo>
                            <a:pt x="848" y="345"/>
                          </a:lnTo>
                          <a:lnTo>
                            <a:pt x="858" y="350"/>
                          </a:lnTo>
                          <a:lnTo>
                            <a:pt x="873" y="350"/>
                          </a:lnTo>
                          <a:lnTo>
                            <a:pt x="880" y="357"/>
                          </a:lnTo>
                          <a:lnTo>
                            <a:pt x="884" y="370"/>
                          </a:lnTo>
                          <a:lnTo>
                            <a:pt x="891" y="373"/>
                          </a:lnTo>
                          <a:lnTo>
                            <a:pt x="901" y="373"/>
                          </a:lnTo>
                          <a:lnTo>
                            <a:pt x="901" y="369"/>
                          </a:lnTo>
                          <a:lnTo>
                            <a:pt x="913" y="358"/>
                          </a:lnTo>
                          <a:lnTo>
                            <a:pt x="933" y="367"/>
                          </a:lnTo>
                          <a:lnTo>
                            <a:pt x="942" y="363"/>
                          </a:lnTo>
                          <a:lnTo>
                            <a:pt x="945" y="367"/>
                          </a:lnTo>
                          <a:lnTo>
                            <a:pt x="952" y="368"/>
                          </a:lnTo>
                          <a:lnTo>
                            <a:pt x="955" y="372"/>
                          </a:lnTo>
                          <a:lnTo>
                            <a:pt x="953" y="377"/>
                          </a:lnTo>
                          <a:lnTo>
                            <a:pt x="956" y="377"/>
                          </a:lnTo>
                          <a:lnTo>
                            <a:pt x="956" y="379"/>
                          </a:lnTo>
                          <a:lnTo>
                            <a:pt x="951" y="380"/>
                          </a:lnTo>
                          <a:lnTo>
                            <a:pt x="945" y="377"/>
                          </a:lnTo>
                          <a:lnTo>
                            <a:pt x="941" y="382"/>
                          </a:lnTo>
                          <a:lnTo>
                            <a:pt x="926" y="386"/>
                          </a:lnTo>
                          <a:lnTo>
                            <a:pt x="931" y="388"/>
                          </a:lnTo>
                          <a:lnTo>
                            <a:pt x="931" y="391"/>
                          </a:lnTo>
                          <a:lnTo>
                            <a:pt x="926" y="390"/>
                          </a:lnTo>
                          <a:lnTo>
                            <a:pt x="930" y="397"/>
                          </a:lnTo>
                          <a:lnTo>
                            <a:pt x="923" y="399"/>
                          </a:lnTo>
                          <a:lnTo>
                            <a:pt x="921" y="393"/>
                          </a:lnTo>
                          <a:lnTo>
                            <a:pt x="917" y="395"/>
                          </a:lnTo>
                          <a:lnTo>
                            <a:pt x="922" y="401"/>
                          </a:lnTo>
                          <a:lnTo>
                            <a:pt x="914" y="410"/>
                          </a:lnTo>
                          <a:lnTo>
                            <a:pt x="912" y="425"/>
                          </a:lnTo>
                          <a:lnTo>
                            <a:pt x="938" y="439"/>
                          </a:lnTo>
                          <a:lnTo>
                            <a:pt x="963" y="471"/>
                          </a:lnTo>
                          <a:lnTo>
                            <a:pt x="965" y="478"/>
                          </a:lnTo>
                          <a:lnTo>
                            <a:pt x="976" y="483"/>
                          </a:lnTo>
                          <a:lnTo>
                            <a:pt x="981" y="491"/>
                          </a:lnTo>
                          <a:lnTo>
                            <a:pt x="987" y="493"/>
                          </a:lnTo>
                          <a:lnTo>
                            <a:pt x="993" y="501"/>
                          </a:lnTo>
                          <a:lnTo>
                            <a:pt x="974" y="496"/>
                          </a:lnTo>
                          <a:lnTo>
                            <a:pt x="965" y="491"/>
                          </a:lnTo>
                          <a:lnTo>
                            <a:pt x="956" y="494"/>
                          </a:lnTo>
                          <a:lnTo>
                            <a:pt x="947" y="486"/>
                          </a:lnTo>
                          <a:lnTo>
                            <a:pt x="944" y="487"/>
                          </a:lnTo>
                          <a:lnTo>
                            <a:pt x="957" y="495"/>
                          </a:lnTo>
                          <a:lnTo>
                            <a:pt x="967" y="493"/>
                          </a:lnTo>
                          <a:lnTo>
                            <a:pt x="969" y="497"/>
                          </a:lnTo>
                          <a:lnTo>
                            <a:pt x="992" y="509"/>
                          </a:lnTo>
                          <a:lnTo>
                            <a:pt x="999" y="516"/>
                          </a:lnTo>
                          <a:lnTo>
                            <a:pt x="999" y="519"/>
                          </a:lnTo>
                          <a:lnTo>
                            <a:pt x="985" y="526"/>
                          </a:lnTo>
                          <a:lnTo>
                            <a:pt x="983" y="531"/>
                          </a:lnTo>
                          <a:lnTo>
                            <a:pt x="976" y="530"/>
                          </a:lnTo>
                          <a:lnTo>
                            <a:pt x="971" y="535"/>
                          </a:lnTo>
                          <a:lnTo>
                            <a:pt x="977" y="533"/>
                          </a:lnTo>
                          <a:lnTo>
                            <a:pt x="985" y="538"/>
                          </a:lnTo>
                          <a:lnTo>
                            <a:pt x="993" y="533"/>
                          </a:lnTo>
                          <a:lnTo>
                            <a:pt x="1003" y="540"/>
                          </a:lnTo>
                          <a:lnTo>
                            <a:pt x="1013" y="543"/>
                          </a:lnTo>
                          <a:lnTo>
                            <a:pt x="1002" y="550"/>
                          </a:lnTo>
                          <a:lnTo>
                            <a:pt x="1012" y="549"/>
                          </a:lnTo>
                          <a:lnTo>
                            <a:pt x="1014" y="558"/>
                          </a:lnTo>
                          <a:lnTo>
                            <a:pt x="1012" y="558"/>
                          </a:lnTo>
                          <a:lnTo>
                            <a:pt x="1009" y="554"/>
                          </a:lnTo>
                          <a:lnTo>
                            <a:pt x="1009" y="558"/>
                          </a:lnTo>
                          <a:lnTo>
                            <a:pt x="1006" y="556"/>
                          </a:lnTo>
                          <a:lnTo>
                            <a:pt x="1004" y="559"/>
                          </a:lnTo>
                          <a:lnTo>
                            <a:pt x="1010" y="562"/>
                          </a:lnTo>
                          <a:lnTo>
                            <a:pt x="1007" y="564"/>
                          </a:lnTo>
                          <a:lnTo>
                            <a:pt x="1010" y="569"/>
                          </a:lnTo>
                          <a:lnTo>
                            <a:pt x="1000" y="566"/>
                          </a:lnTo>
                          <a:lnTo>
                            <a:pt x="1008" y="570"/>
                          </a:lnTo>
                          <a:lnTo>
                            <a:pt x="1014" y="578"/>
                          </a:lnTo>
                          <a:lnTo>
                            <a:pt x="1009" y="582"/>
                          </a:lnTo>
                          <a:lnTo>
                            <a:pt x="1004" y="577"/>
                          </a:lnTo>
                          <a:lnTo>
                            <a:pt x="1003" y="586"/>
                          </a:lnTo>
                          <a:lnTo>
                            <a:pt x="995" y="583"/>
                          </a:lnTo>
                          <a:lnTo>
                            <a:pt x="1000" y="589"/>
                          </a:lnTo>
                          <a:lnTo>
                            <a:pt x="997" y="596"/>
                          </a:lnTo>
                          <a:lnTo>
                            <a:pt x="1000" y="599"/>
                          </a:lnTo>
                          <a:lnTo>
                            <a:pt x="998" y="604"/>
                          </a:lnTo>
                          <a:lnTo>
                            <a:pt x="992" y="602"/>
                          </a:lnTo>
                          <a:lnTo>
                            <a:pt x="997" y="606"/>
                          </a:lnTo>
                          <a:lnTo>
                            <a:pt x="992" y="611"/>
                          </a:lnTo>
                          <a:lnTo>
                            <a:pt x="995" y="618"/>
                          </a:lnTo>
                          <a:lnTo>
                            <a:pt x="991" y="620"/>
                          </a:lnTo>
                          <a:lnTo>
                            <a:pt x="993" y="614"/>
                          </a:lnTo>
                          <a:lnTo>
                            <a:pt x="989" y="617"/>
                          </a:lnTo>
                          <a:lnTo>
                            <a:pt x="987" y="613"/>
                          </a:lnTo>
                          <a:lnTo>
                            <a:pt x="983" y="614"/>
                          </a:lnTo>
                          <a:lnTo>
                            <a:pt x="989" y="622"/>
                          </a:lnTo>
                          <a:lnTo>
                            <a:pt x="985" y="621"/>
                          </a:lnTo>
                          <a:lnTo>
                            <a:pt x="987" y="624"/>
                          </a:lnTo>
                          <a:lnTo>
                            <a:pt x="993" y="623"/>
                          </a:lnTo>
                          <a:lnTo>
                            <a:pt x="985" y="632"/>
                          </a:lnTo>
                          <a:lnTo>
                            <a:pt x="977" y="629"/>
                          </a:lnTo>
                          <a:lnTo>
                            <a:pt x="984" y="633"/>
                          </a:lnTo>
                          <a:lnTo>
                            <a:pt x="991" y="632"/>
                          </a:lnTo>
                          <a:lnTo>
                            <a:pt x="989" y="640"/>
                          </a:lnTo>
                          <a:lnTo>
                            <a:pt x="987" y="640"/>
                          </a:lnTo>
                          <a:lnTo>
                            <a:pt x="993" y="648"/>
                          </a:lnTo>
                          <a:lnTo>
                            <a:pt x="985" y="641"/>
                          </a:lnTo>
                          <a:lnTo>
                            <a:pt x="982" y="645"/>
                          </a:lnTo>
                          <a:lnTo>
                            <a:pt x="987" y="650"/>
                          </a:lnTo>
                          <a:lnTo>
                            <a:pt x="986" y="652"/>
                          </a:lnTo>
                          <a:lnTo>
                            <a:pt x="977" y="650"/>
                          </a:lnTo>
                          <a:lnTo>
                            <a:pt x="982" y="656"/>
                          </a:lnTo>
                          <a:lnTo>
                            <a:pt x="974" y="659"/>
                          </a:lnTo>
                          <a:lnTo>
                            <a:pt x="978" y="661"/>
                          </a:lnTo>
                          <a:lnTo>
                            <a:pt x="976" y="666"/>
                          </a:lnTo>
                          <a:lnTo>
                            <a:pt x="968" y="666"/>
                          </a:lnTo>
                          <a:lnTo>
                            <a:pt x="966" y="663"/>
                          </a:lnTo>
                          <a:lnTo>
                            <a:pt x="965" y="669"/>
                          </a:lnTo>
                          <a:lnTo>
                            <a:pt x="959" y="667"/>
                          </a:lnTo>
                          <a:lnTo>
                            <a:pt x="967" y="673"/>
                          </a:lnTo>
                          <a:lnTo>
                            <a:pt x="952" y="687"/>
                          </a:lnTo>
                          <a:lnTo>
                            <a:pt x="946" y="686"/>
                          </a:lnTo>
                          <a:lnTo>
                            <a:pt x="944" y="694"/>
                          </a:lnTo>
                          <a:lnTo>
                            <a:pt x="940" y="692"/>
                          </a:lnTo>
                          <a:lnTo>
                            <a:pt x="945" y="696"/>
                          </a:lnTo>
                          <a:lnTo>
                            <a:pt x="941" y="697"/>
                          </a:lnTo>
                          <a:lnTo>
                            <a:pt x="941" y="703"/>
                          </a:lnTo>
                          <a:lnTo>
                            <a:pt x="927" y="708"/>
                          </a:lnTo>
                          <a:lnTo>
                            <a:pt x="924" y="705"/>
                          </a:lnTo>
                          <a:lnTo>
                            <a:pt x="923" y="710"/>
                          </a:lnTo>
                          <a:lnTo>
                            <a:pt x="915" y="706"/>
                          </a:lnTo>
                          <a:lnTo>
                            <a:pt x="910" y="708"/>
                          </a:lnTo>
                          <a:lnTo>
                            <a:pt x="910" y="713"/>
                          </a:lnTo>
                          <a:lnTo>
                            <a:pt x="906" y="711"/>
                          </a:lnTo>
                          <a:lnTo>
                            <a:pt x="907" y="706"/>
                          </a:lnTo>
                          <a:lnTo>
                            <a:pt x="902" y="708"/>
                          </a:lnTo>
                          <a:lnTo>
                            <a:pt x="905" y="714"/>
                          </a:lnTo>
                          <a:lnTo>
                            <a:pt x="897" y="713"/>
                          </a:lnTo>
                          <a:lnTo>
                            <a:pt x="901" y="715"/>
                          </a:lnTo>
                          <a:lnTo>
                            <a:pt x="900" y="719"/>
                          </a:lnTo>
                          <a:lnTo>
                            <a:pt x="892" y="716"/>
                          </a:lnTo>
                          <a:lnTo>
                            <a:pt x="893" y="713"/>
                          </a:lnTo>
                          <a:lnTo>
                            <a:pt x="890" y="714"/>
                          </a:lnTo>
                          <a:lnTo>
                            <a:pt x="883" y="706"/>
                          </a:lnTo>
                          <a:lnTo>
                            <a:pt x="881" y="701"/>
                          </a:lnTo>
                          <a:lnTo>
                            <a:pt x="886" y="700"/>
                          </a:lnTo>
                          <a:lnTo>
                            <a:pt x="880" y="701"/>
                          </a:lnTo>
                          <a:lnTo>
                            <a:pt x="879" y="705"/>
                          </a:lnTo>
                          <a:lnTo>
                            <a:pt x="884" y="713"/>
                          </a:lnTo>
                          <a:lnTo>
                            <a:pt x="885" y="721"/>
                          </a:lnTo>
                          <a:lnTo>
                            <a:pt x="875" y="712"/>
                          </a:lnTo>
                          <a:lnTo>
                            <a:pt x="882" y="721"/>
                          </a:lnTo>
                          <a:lnTo>
                            <a:pt x="879" y="724"/>
                          </a:lnTo>
                          <a:lnTo>
                            <a:pt x="875" y="721"/>
                          </a:lnTo>
                          <a:lnTo>
                            <a:pt x="874" y="728"/>
                          </a:lnTo>
                          <a:lnTo>
                            <a:pt x="871" y="726"/>
                          </a:lnTo>
                          <a:lnTo>
                            <a:pt x="862" y="732"/>
                          </a:lnTo>
                          <a:lnTo>
                            <a:pt x="853" y="727"/>
                          </a:lnTo>
                          <a:lnTo>
                            <a:pt x="855" y="731"/>
                          </a:lnTo>
                          <a:lnTo>
                            <a:pt x="849" y="731"/>
                          </a:lnTo>
                          <a:lnTo>
                            <a:pt x="852" y="734"/>
                          </a:lnTo>
                          <a:lnTo>
                            <a:pt x="850" y="736"/>
                          </a:lnTo>
                          <a:lnTo>
                            <a:pt x="836" y="736"/>
                          </a:lnTo>
                          <a:lnTo>
                            <a:pt x="829" y="744"/>
                          </a:lnTo>
                          <a:lnTo>
                            <a:pt x="824" y="739"/>
                          </a:lnTo>
                          <a:lnTo>
                            <a:pt x="822" y="752"/>
                          </a:lnTo>
                          <a:lnTo>
                            <a:pt x="826" y="753"/>
                          </a:lnTo>
                          <a:lnTo>
                            <a:pt x="826" y="757"/>
                          </a:lnTo>
                          <a:lnTo>
                            <a:pt x="831" y="760"/>
                          </a:lnTo>
                          <a:lnTo>
                            <a:pt x="826" y="766"/>
                          </a:lnTo>
                          <a:lnTo>
                            <a:pt x="820" y="766"/>
                          </a:lnTo>
                          <a:lnTo>
                            <a:pt x="821" y="761"/>
                          </a:lnTo>
                          <a:lnTo>
                            <a:pt x="812" y="750"/>
                          </a:lnTo>
                          <a:lnTo>
                            <a:pt x="815" y="738"/>
                          </a:lnTo>
                          <a:lnTo>
                            <a:pt x="810" y="737"/>
                          </a:lnTo>
                          <a:lnTo>
                            <a:pt x="807" y="732"/>
                          </a:lnTo>
                          <a:lnTo>
                            <a:pt x="807" y="737"/>
                          </a:lnTo>
                          <a:lnTo>
                            <a:pt x="800" y="739"/>
                          </a:lnTo>
                          <a:lnTo>
                            <a:pt x="799" y="735"/>
                          </a:lnTo>
                          <a:lnTo>
                            <a:pt x="794" y="734"/>
                          </a:lnTo>
                          <a:lnTo>
                            <a:pt x="792" y="729"/>
                          </a:lnTo>
                          <a:lnTo>
                            <a:pt x="791" y="735"/>
                          </a:lnTo>
                          <a:lnTo>
                            <a:pt x="783" y="727"/>
                          </a:lnTo>
                          <a:lnTo>
                            <a:pt x="785" y="735"/>
                          </a:lnTo>
                          <a:lnTo>
                            <a:pt x="782" y="733"/>
                          </a:lnTo>
                          <a:lnTo>
                            <a:pt x="781" y="736"/>
                          </a:lnTo>
                          <a:lnTo>
                            <a:pt x="776" y="736"/>
                          </a:lnTo>
                          <a:lnTo>
                            <a:pt x="771" y="733"/>
                          </a:lnTo>
                          <a:lnTo>
                            <a:pt x="763" y="734"/>
                          </a:lnTo>
                          <a:lnTo>
                            <a:pt x="748" y="725"/>
                          </a:lnTo>
                          <a:lnTo>
                            <a:pt x="743" y="715"/>
                          </a:lnTo>
                          <a:lnTo>
                            <a:pt x="747" y="707"/>
                          </a:lnTo>
                          <a:lnTo>
                            <a:pt x="744" y="705"/>
                          </a:lnTo>
                          <a:lnTo>
                            <a:pt x="728" y="704"/>
                          </a:lnTo>
                          <a:lnTo>
                            <a:pt x="716" y="694"/>
                          </a:lnTo>
                          <a:lnTo>
                            <a:pt x="707" y="697"/>
                          </a:lnTo>
                          <a:lnTo>
                            <a:pt x="705" y="706"/>
                          </a:lnTo>
                          <a:lnTo>
                            <a:pt x="698" y="710"/>
                          </a:lnTo>
                          <a:lnTo>
                            <a:pt x="692" y="706"/>
                          </a:lnTo>
                          <a:lnTo>
                            <a:pt x="691" y="714"/>
                          </a:lnTo>
                          <a:lnTo>
                            <a:pt x="684" y="707"/>
                          </a:lnTo>
                          <a:lnTo>
                            <a:pt x="681" y="712"/>
                          </a:lnTo>
                          <a:lnTo>
                            <a:pt x="677" y="706"/>
                          </a:lnTo>
                          <a:lnTo>
                            <a:pt x="672" y="715"/>
                          </a:lnTo>
                          <a:lnTo>
                            <a:pt x="660" y="707"/>
                          </a:lnTo>
                          <a:lnTo>
                            <a:pt x="655" y="716"/>
                          </a:lnTo>
                          <a:lnTo>
                            <a:pt x="646" y="714"/>
                          </a:lnTo>
                          <a:lnTo>
                            <a:pt x="644" y="721"/>
                          </a:lnTo>
                          <a:lnTo>
                            <a:pt x="649" y="729"/>
                          </a:lnTo>
                          <a:lnTo>
                            <a:pt x="653" y="745"/>
                          </a:lnTo>
                          <a:lnTo>
                            <a:pt x="643" y="744"/>
                          </a:lnTo>
                          <a:lnTo>
                            <a:pt x="638" y="735"/>
                          </a:lnTo>
                          <a:lnTo>
                            <a:pt x="636" y="731"/>
                          </a:lnTo>
                          <a:lnTo>
                            <a:pt x="628" y="737"/>
                          </a:lnTo>
                          <a:lnTo>
                            <a:pt x="619" y="738"/>
                          </a:lnTo>
                          <a:lnTo>
                            <a:pt x="614" y="732"/>
                          </a:lnTo>
                          <a:lnTo>
                            <a:pt x="612" y="724"/>
                          </a:lnTo>
                          <a:lnTo>
                            <a:pt x="596" y="722"/>
                          </a:lnTo>
                          <a:lnTo>
                            <a:pt x="600" y="703"/>
                          </a:lnTo>
                          <a:lnTo>
                            <a:pt x="599" y="700"/>
                          </a:lnTo>
                          <a:lnTo>
                            <a:pt x="587" y="697"/>
                          </a:lnTo>
                          <a:lnTo>
                            <a:pt x="579" y="680"/>
                          </a:lnTo>
                          <a:lnTo>
                            <a:pt x="583" y="675"/>
                          </a:lnTo>
                          <a:lnTo>
                            <a:pt x="556" y="681"/>
                          </a:lnTo>
                          <a:lnTo>
                            <a:pt x="559" y="673"/>
                          </a:lnTo>
                          <a:lnTo>
                            <a:pt x="554" y="667"/>
                          </a:lnTo>
                          <a:lnTo>
                            <a:pt x="553" y="662"/>
                          </a:lnTo>
                          <a:lnTo>
                            <a:pt x="563" y="641"/>
                          </a:lnTo>
                          <a:lnTo>
                            <a:pt x="566" y="642"/>
                          </a:lnTo>
                          <a:lnTo>
                            <a:pt x="572" y="635"/>
                          </a:lnTo>
                          <a:lnTo>
                            <a:pt x="567" y="629"/>
                          </a:lnTo>
                          <a:lnTo>
                            <a:pt x="571" y="628"/>
                          </a:lnTo>
                          <a:lnTo>
                            <a:pt x="568" y="613"/>
                          </a:lnTo>
                          <a:lnTo>
                            <a:pt x="563" y="597"/>
                          </a:lnTo>
                          <a:lnTo>
                            <a:pt x="557" y="593"/>
                          </a:lnTo>
                          <a:lnTo>
                            <a:pt x="555" y="597"/>
                          </a:lnTo>
                          <a:lnTo>
                            <a:pt x="548" y="582"/>
                          </a:lnTo>
                          <a:lnTo>
                            <a:pt x="535" y="574"/>
                          </a:lnTo>
                          <a:lnTo>
                            <a:pt x="533" y="580"/>
                          </a:lnTo>
                          <a:lnTo>
                            <a:pt x="517" y="575"/>
                          </a:lnTo>
                          <a:lnTo>
                            <a:pt x="513" y="578"/>
                          </a:lnTo>
                          <a:lnTo>
                            <a:pt x="511" y="574"/>
                          </a:lnTo>
                          <a:lnTo>
                            <a:pt x="515" y="567"/>
                          </a:lnTo>
                          <a:lnTo>
                            <a:pt x="511" y="561"/>
                          </a:lnTo>
                          <a:lnTo>
                            <a:pt x="505" y="565"/>
                          </a:lnTo>
                          <a:lnTo>
                            <a:pt x="504" y="561"/>
                          </a:lnTo>
                          <a:lnTo>
                            <a:pt x="507" y="557"/>
                          </a:lnTo>
                          <a:lnTo>
                            <a:pt x="501" y="551"/>
                          </a:lnTo>
                          <a:lnTo>
                            <a:pt x="489" y="561"/>
                          </a:lnTo>
                          <a:lnTo>
                            <a:pt x="473" y="555"/>
                          </a:lnTo>
                          <a:lnTo>
                            <a:pt x="466" y="561"/>
                          </a:lnTo>
                          <a:lnTo>
                            <a:pt x="463" y="570"/>
                          </a:lnTo>
                          <a:lnTo>
                            <a:pt x="451" y="571"/>
                          </a:lnTo>
                          <a:lnTo>
                            <a:pt x="450" y="578"/>
                          </a:lnTo>
                          <a:lnTo>
                            <a:pt x="441" y="582"/>
                          </a:lnTo>
                          <a:lnTo>
                            <a:pt x="439" y="589"/>
                          </a:lnTo>
                          <a:lnTo>
                            <a:pt x="422" y="591"/>
                          </a:lnTo>
                          <a:lnTo>
                            <a:pt x="421" y="587"/>
                          </a:lnTo>
                          <a:lnTo>
                            <a:pt x="413" y="583"/>
                          </a:lnTo>
                          <a:lnTo>
                            <a:pt x="409" y="587"/>
                          </a:lnTo>
                          <a:lnTo>
                            <a:pt x="394" y="583"/>
                          </a:lnTo>
                          <a:lnTo>
                            <a:pt x="394" y="580"/>
                          </a:lnTo>
                          <a:lnTo>
                            <a:pt x="385" y="578"/>
                          </a:lnTo>
                          <a:lnTo>
                            <a:pt x="377" y="585"/>
                          </a:lnTo>
                          <a:lnTo>
                            <a:pt x="369" y="601"/>
                          </a:lnTo>
                          <a:lnTo>
                            <a:pt x="366" y="597"/>
                          </a:lnTo>
                          <a:lnTo>
                            <a:pt x="364" y="586"/>
                          </a:lnTo>
                          <a:lnTo>
                            <a:pt x="360" y="583"/>
                          </a:lnTo>
                          <a:lnTo>
                            <a:pt x="351" y="589"/>
                          </a:lnTo>
                          <a:lnTo>
                            <a:pt x="332" y="590"/>
                          </a:lnTo>
                          <a:lnTo>
                            <a:pt x="321" y="583"/>
                          </a:lnTo>
                          <a:lnTo>
                            <a:pt x="318" y="588"/>
                          </a:lnTo>
                          <a:lnTo>
                            <a:pt x="311" y="582"/>
                          </a:lnTo>
                          <a:lnTo>
                            <a:pt x="309" y="588"/>
                          </a:lnTo>
                          <a:lnTo>
                            <a:pt x="301" y="579"/>
                          </a:lnTo>
                          <a:lnTo>
                            <a:pt x="289" y="579"/>
                          </a:lnTo>
                          <a:lnTo>
                            <a:pt x="289" y="572"/>
                          </a:lnTo>
                          <a:lnTo>
                            <a:pt x="282" y="574"/>
                          </a:lnTo>
                          <a:lnTo>
                            <a:pt x="275" y="569"/>
                          </a:lnTo>
                          <a:lnTo>
                            <a:pt x="265" y="557"/>
                          </a:lnTo>
                          <a:lnTo>
                            <a:pt x="254" y="558"/>
                          </a:lnTo>
                          <a:lnTo>
                            <a:pt x="245" y="548"/>
                          </a:lnTo>
                          <a:lnTo>
                            <a:pt x="223" y="538"/>
                          </a:lnTo>
                          <a:lnTo>
                            <a:pt x="219" y="531"/>
                          </a:lnTo>
                          <a:lnTo>
                            <a:pt x="206" y="530"/>
                          </a:lnTo>
                          <a:lnTo>
                            <a:pt x="204" y="539"/>
                          </a:lnTo>
                          <a:lnTo>
                            <a:pt x="199" y="535"/>
                          </a:lnTo>
                          <a:lnTo>
                            <a:pt x="180" y="526"/>
                          </a:lnTo>
                          <a:lnTo>
                            <a:pt x="180" y="523"/>
                          </a:lnTo>
                          <a:lnTo>
                            <a:pt x="172" y="517"/>
                          </a:lnTo>
                          <a:lnTo>
                            <a:pt x="166" y="517"/>
                          </a:lnTo>
                          <a:lnTo>
                            <a:pt x="154" y="506"/>
                          </a:lnTo>
                          <a:lnTo>
                            <a:pt x="148" y="509"/>
                          </a:lnTo>
                          <a:lnTo>
                            <a:pt x="145" y="494"/>
                          </a:lnTo>
                          <a:lnTo>
                            <a:pt x="138" y="487"/>
                          </a:lnTo>
                          <a:lnTo>
                            <a:pt x="135" y="480"/>
                          </a:lnTo>
                          <a:lnTo>
                            <a:pt x="141" y="478"/>
                          </a:lnTo>
                          <a:lnTo>
                            <a:pt x="147" y="485"/>
                          </a:lnTo>
                          <a:lnTo>
                            <a:pt x="156" y="475"/>
                          </a:lnTo>
                          <a:lnTo>
                            <a:pt x="151" y="467"/>
                          </a:lnTo>
                          <a:lnTo>
                            <a:pt x="137" y="457"/>
                          </a:lnTo>
                          <a:lnTo>
                            <a:pt x="133" y="445"/>
                          </a:lnTo>
                          <a:lnTo>
                            <a:pt x="135" y="439"/>
                          </a:lnTo>
                          <a:lnTo>
                            <a:pt x="122" y="432"/>
                          </a:lnTo>
                          <a:lnTo>
                            <a:pt x="111" y="416"/>
                          </a:lnTo>
                          <a:lnTo>
                            <a:pt x="111" y="412"/>
                          </a:lnTo>
                          <a:lnTo>
                            <a:pt x="106" y="411"/>
                          </a:lnTo>
                          <a:lnTo>
                            <a:pt x="87" y="409"/>
                          </a:lnTo>
                          <a:lnTo>
                            <a:pt x="78" y="402"/>
                          </a:lnTo>
                          <a:lnTo>
                            <a:pt x="72" y="404"/>
                          </a:lnTo>
                          <a:lnTo>
                            <a:pt x="65" y="399"/>
                          </a:lnTo>
                          <a:lnTo>
                            <a:pt x="66" y="394"/>
                          </a:lnTo>
                          <a:lnTo>
                            <a:pt x="61" y="384"/>
                          </a:lnTo>
                          <a:lnTo>
                            <a:pt x="52" y="383"/>
                          </a:lnTo>
                          <a:lnTo>
                            <a:pt x="50" y="379"/>
                          </a:lnTo>
                          <a:lnTo>
                            <a:pt x="45" y="377"/>
                          </a:lnTo>
                          <a:lnTo>
                            <a:pt x="33" y="376"/>
                          </a:lnTo>
                          <a:lnTo>
                            <a:pt x="29" y="372"/>
                          </a:lnTo>
                          <a:lnTo>
                            <a:pt x="39" y="371"/>
                          </a:lnTo>
                          <a:lnTo>
                            <a:pt x="43" y="368"/>
                          </a:lnTo>
                          <a:lnTo>
                            <a:pt x="35" y="361"/>
                          </a:lnTo>
                          <a:lnTo>
                            <a:pt x="30" y="342"/>
                          </a:lnTo>
                          <a:lnTo>
                            <a:pt x="19" y="338"/>
                          </a:lnTo>
                          <a:lnTo>
                            <a:pt x="9" y="339"/>
                          </a:lnTo>
                          <a:lnTo>
                            <a:pt x="4" y="334"/>
                          </a:lnTo>
                          <a:lnTo>
                            <a:pt x="6" y="331"/>
                          </a:lnTo>
                          <a:lnTo>
                            <a:pt x="1" y="325"/>
                          </a:lnTo>
                          <a:lnTo>
                            <a:pt x="0" y="320"/>
                          </a:lnTo>
                          <a:lnTo>
                            <a:pt x="4" y="317"/>
                          </a:lnTo>
                          <a:lnTo>
                            <a:pt x="1" y="313"/>
                          </a:lnTo>
                          <a:lnTo>
                            <a:pt x="2" y="306"/>
                          </a:lnTo>
                          <a:lnTo>
                            <a:pt x="16" y="299"/>
                          </a:lnTo>
                          <a:lnTo>
                            <a:pt x="15" y="295"/>
                          </a:lnTo>
                          <a:lnTo>
                            <a:pt x="23" y="297"/>
                          </a:lnTo>
                          <a:lnTo>
                            <a:pt x="28" y="293"/>
                          </a:lnTo>
                          <a:lnTo>
                            <a:pt x="33" y="300"/>
                          </a:lnTo>
                          <a:lnTo>
                            <a:pt x="44" y="299"/>
                          </a:lnTo>
                          <a:lnTo>
                            <a:pt x="50" y="284"/>
                          </a:lnTo>
                          <a:lnTo>
                            <a:pt x="72" y="284"/>
                          </a:lnTo>
                          <a:lnTo>
                            <a:pt x="75" y="275"/>
                          </a:lnTo>
                          <a:lnTo>
                            <a:pt x="105" y="261"/>
                          </a:lnTo>
                          <a:lnTo>
                            <a:pt x="103" y="257"/>
                          </a:lnTo>
                          <a:lnTo>
                            <a:pt x="98" y="246"/>
                          </a:lnTo>
                          <a:lnTo>
                            <a:pt x="98" y="243"/>
                          </a:lnTo>
                          <a:lnTo>
                            <a:pt x="104" y="241"/>
                          </a:lnTo>
                          <a:lnTo>
                            <a:pt x="100" y="237"/>
                          </a:lnTo>
                          <a:lnTo>
                            <a:pt x="106" y="234"/>
                          </a:lnTo>
                          <a:lnTo>
                            <a:pt x="90" y="213"/>
                          </a:lnTo>
                          <a:lnTo>
                            <a:pt x="85" y="201"/>
                          </a:lnTo>
                          <a:lnTo>
                            <a:pt x="86" y="199"/>
                          </a:lnTo>
                          <a:lnTo>
                            <a:pt x="73" y="194"/>
                          </a:lnTo>
                          <a:lnTo>
                            <a:pt x="103" y="184"/>
                          </a:lnTo>
                          <a:lnTo>
                            <a:pt x="110" y="189"/>
                          </a:lnTo>
                          <a:lnTo>
                            <a:pt x="121" y="190"/>
                          </a:lnTo>
                          <a:lnTo>
                            <a:pt x="119" y="182"/>
                          </a:lnTo>
                          <a:lnTo>
                            <a:pt x="112" y="179"/>
                          </a:lnTo>
                          <a:lnTo>
                            <a:pt x="110" y="142"/>
                          </a:lnTo>
                          <a:lnTo>
                            <a:pt x="128" y="148"/>
                          </a:lnTo>
                          <a:lnTo>
                            <a:pt x="142" y="147"/>
                          </a:lnTo>
                          <a:lnTo>
                            <a:pt x="146" y="151"/>
                          </a:lnTo>
                          <a:lnTo>
                            <a:pt x="156" y="146"/>
                          </a:lnTo>
                          <a:lnTo>
                            <a:pt x="158" y="141"/>
                          </a:lnTo>
                          <a:lnTo>
                            <a:pt x="148" y="126"/>
                          </a:lnTo>
                          <a:lnTo>
                            <a:pt x="147" y="116"/>
                          </a:lnTo>
                          <a:lnTo>
                            <a:pt x="160" y="112"/>
                          </a:lnTo>
                          <a:lnTo>
                            <a:pt x="160" y="99"/>
                          </a:lnTo>
                          <a:lnTo>
                            <a:pt x="169" y="99"/>
                          </a:lnTo>
                          <a:close/>
                        </a:path>
                      </a:pathLst>
                    </a:custGeom>
                    <a:noFill/>
                    <a:ln w="4826">
                      <a:solidFill>
                        <a:srgbClr val="6E6E6E"/>
                      </a:solidFill>
                      <a:prstDash val="solid"/>
                      <a:round/>
                      <a:headEnd/>
                      <a:tailEnd/>
                    </a:ln>
                  </p:spPr>
                  <p:txBody>
                    <a:bodyPr/>
                    <a:lstStyle/>
                    <a:p>
                      <a:endParaRPr lang="en-US" dirty="0"/>
                    </a:p>
                  </p:txBody>
                </p:sp>
                <p:sp>
                  <p:nvSpPr>
                    <p:cNvPr id="270" name="Freeform 269"/>
                    <p:cNvSpPr>
                      <a:spLocks/>
                    </p:cNvSpPr>
                    <p:nvPr/>
                  </p:nvSpPr>
                  <p:spPr bwMode="auto">
                    <a:xfrm>
                      <a:off x="7324725" y="1884185"/>
                      <a:ext cx="149225" cy="80962"/>
                    </a:xfrm>
                    <a:custGeom>
                      <a:avLst/>
                      <a:gdLst>
                        <a:gd name="T0" fmla="*/ 2147483647 w 172"/>
                        <a:gd name="T1" fmla="*/ 2147483647 h 93"/>
                        <a:gd name="T2" fmla="*/ 2147483647 w 172"/>
                        <a:gd name="T3" fmla="*/ 2147483647 h 93"/>
                        <a:gd name="T4" fmla="*/ 2147483647 w 172"/>
                        <a:gd name="T5" fmla="*/ 0 h 93"/>
                        <a:gd name="T6" fmla="*/ 2147483647 w 172"/>
                        <a:gd name="T7" fmla="*/ 2147483647 h 93"/>
                        <a:gd name="T8" fmla="*/ 2147483647 w 172"/>
                        <a:gd name="T9" fmla="*/ 2147483647 h 93"/>
                        <a:gd name="T10" fmla="*/ 2147483647 w 172"/>
                        <a:gd name="T11" fmla="*/ 2147483647 h 93"/>
                        <a:gd name="T12" fmla="*/ 2147483647 w 172"/>
                        <a:gd name="T13" fmla="*/ 2147483647 h 93"/>
                        <a:gd name="T14" fmla="*/ 2147483647 w 172"/>
                        <a:gd name="T15" fmla="*/ 2147483647 h 93"/>
                        <a:gd name="T16" fmla="*/ 2147483647 w 172"/>
                        <a:gd name="T17" fmla="*/ 2147483647 h 93"/>
                        <a:gd name="T18" fmla="*/ 2147483647 w 172"/>
                        <a:gd name="T19" fmla="*/ 2147483647 h 93"/>
                        <a:gd name="T20" fmla="*/ 2147483647 w 172"/>
                        <a:gd name="T21" fmla="*/ 2147483647 h 93"/>
                        <a:gd name="T22" fmla="*/ 2147483647 w 172"/>
                        <a:gd name="T23" fmla="*/ 2147483647 h 93"/>
                        <a:gd name="T24" fmla="*/ 2147483647 w 172"/>
                        <a:gd name="T25" fmla="*/ 2147483647 h 93"/>
                        <a:gd name="T26" fmla="*/ 2147483647 w 172"/>
                        <a:gd name="T27" fmla="*/ 2147483647 h 93"/>
                        <a:gd name="T28" fmla="*/ 2147483647 w 172"/>
                        <a:gd name="T29" fmla="*/ 2147483647 h 93"/>
                        <a:gd name="T30" fmla="*/ 2147483647 w 172"/>
                        <a:gd name="T31" fmla="*/ 2147483647 h 93"/>
                        <a:gd name="T32" fmla="*/ 2147483647 w 172"/>
                        <a:gd name="T33" fmla="*/ 2147483647 h 93"/>
                        <a:gd name="T34" fmla="*/ 2147483647 w 172"/>
                        <a:gd name="T35" fmla="*/ 2147483647 h 93"/>
                        <a:gd name="T36" fmla="*/ 2147483647 w 172"/>
                        <a:gd name="T37" fmla="*/ 2147483647 h 93"/>
                        <a:gd name="T38" fmla="*/ 2147483647 w 172"/>
                        <a:gd name="T39" fmla="*/ 2147483647 h 93"/>
                        <a:gd name="T40" fmla="*/ 2147483647 w 172"/>
                        <a:gd name="T41" fmla="*/ 2147483647 h 93"/>
                        <a:gd name="T42" fmla="*/ 2147483647 w 172"/>
                        <a:gd name="T43" fmla="*/ 2147483647 h 93"/>
                        <a:gd name="T44" fmla="*/ 2147483647 w 172"/>
                        <a:gd name="T45" fmla="*/ 2147483647 h 93"/>
                        <a:gd name="T46" fmla="*/ 2147483647 w 172"/>
                        <a:gd name="T47" fmla="*/ 2147483647 h 93"/>
                        <a:gd name="T48" fmla="*/ 2147483647 w 172"/>
                        <a:gd name="T49" fmla="*/ 2147483647 h 93"/>
                        <a:gd name="T50" fmla="*/ 2147483647 w 172"/>
                        <a:gd name="T51" fmla="*/ 2147483647 h 93"/>
                        <a:gd name="T52" fmla="*/ 2147483647 w 172"/>
                        <a:gd name="T53" fmla="*/ 2147483647 h 93"/>
                        <a:gd name="T54" fmla="*/ 2147483647 w 172"/>
                        <a:gd name="T55" fmla="*/ 2147483647 h 93"/>
                        <a:gd name="T56" fmla="*/ 2147483647 w 172"/>
                        <a:gd name="T57" fmla="*/ 2147483647 h 93"/>
                        <a:gd name="T58" fmla="*/ 2147483647 w 172"/>
                        <a:gd name="T59" fmla="*/ 2147483647 h 93"/>
                        <a:gd name="T60" fmla="*/ 2147483647 w 172"/>
                        <a:gd name="T61" fmla="*/ 2147483647 h 93"/>
                        <a:gd name="T62" fmla="*/ 2147483647 w 172"/>
                        <a:gd name="T63" fmla="*/ 2147483647 h 93"/>
                        <a:gd name="T64" fmla="*/ 2147483647 w 172"/>
                        <a:gd name="T65" fmla="*/ 2147483647 h 93"/>
                        <a:gd name="T66" fmla="*/ 2147483647 w 172"/>
                        <a:gd name="T67" fmla="*/ 2147483647 h 93"/>
                        <a:gd name="T68" fmla="*/ 2147483647 w 172"/>
                        <a:gd name="T69" fmla="*/ 2147483647 h 93"/>
                        <a:gd name="T70" fmla="*/ 2147483647 w 172"/>
                        <a:gd name="T71" fmla="*/ 2147483647 h 93"/>
                        <a:gd name="T72" fmla="*/ 2147483647 w 172"/>
                        <a:gd name="T73" fmla="*/ 2147483647 h 93"/>
                        <a:gd name="T74" fmla="*/ 2147483647 w 172"/>
                        <a:gd name="T75" fmla="*/ 2147483647 h 93"/>
                        <a:gd name="T76" fmla="*/ 2147483647 w 172"/>
                        <a:gd name="T77" fmla="*/ 2147483647 h 93"/>
                        <a:gd name="T78" fmla="*/ 2147483647 w 172"/>
                        <a:gd name="T79" fmla="*/ 2147483647 h 93"/>
                        <a:gd name="T80" fmla="*/ 0 w 172"/>
                        <a:gd name="T81" fmla="*/ 2147483647 h 93"/>
                        <a:gd name="T82" fmla="*/ 2147483647 w 172"/>
                        <a:gd name="T83" fmla="*/ 2147483647 h 93"/>
                        <a:gd name="T84" fmla="*/ 2147483647 w 172"/>
                        <a:gd name="T85" fmla="*/ 2147483647 h 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
                        <a:gd name="T130" fmla="*/ 0 h 93"/>
                        <a:gd name="T131" fmla="*/ 172 w 172"/>
                        <a:gd name="T132" fmla="*/ 93 h 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 h="93">
                          <a:moveTo>
                            <a:pt x="13" y="5"/>
                          </a:moveTo>
                          <a:lnTo>
                            <a:pt x="18" y="9"/>
                          </a:lnTo>
                          <a:lnTo>
                            <a:pt x="20" y="0"/>
                          </a:lnTo>
                          <a:lnTo>
                            <a:pt x="33" y="1"/>
                          </a:lnTo>
                          <a:lnTo>
                            <a:pt x="37" y="8"/>
                          </a:lnTo>
                          <a:lnTo>
                            <a:pt x="59" y="18"/>
                          </a:lnTo>
                          <a:lnTo>
                            <a:pt x="68" y="28"/>
                          </a:lnTo>
                          <a:lnTo>
                            <a:pt x="79" y="27"/>
                          </a:lnTo>
                          <a:lnTo>
                            <a:pt x="89" y="39"/>
                          </a:lnTo>
                          <a:lnTo>
                            <a:pt x="96" y="44"/>
                          </a:lnTo>
                          <a:lnTo>
                            <a:pt x="103" y="42"/>
                          </a:lnTo>
                          <a:lnTo>
                            <a:pt x="103" y="49"/>
                          </a:lnTo>
                          <a:lnTo>
                            <a:pt x="115" y="49"/>
                          </a:lnTo>
                          <a:lnTo>
                            <a:pt x="123" y="58"/>
                          </a:lnTo>
                          <a:lnTo>
                            <a:pt x="125" y="52"/>
                          </a:lnTo>
                          <a:lnTo>
                            <a:pt x="132" y="58"/>
                          </a:lnTo>
                          <a:lnTo>
                            <a:pt x="135" y="53"/>
                          </a:lnTo>
                          <a:lnTo>
                            <a:pt x="146" y="60"/>
                          </a:lnTo>
                          <a:lnTo>
                            <a:pt x="165" y="59"/>
                          </a:lnTo>
                          <a:lnTo>
                            <a:pt x="166" y="77"/>
                          </a:lnTo>
                          <a:lnTo>
                            <a:pt x="172" y="86"/>
                          </a:lnTo>
                          <a:lnTo>
                            <a:pt x="170" y="93"/>
                          </a:lnTo>
                          <a:lnTo>
                            <a:pt x="155" y="93"/>
                          </a:lnTo>
                          <a:lnTo>
                            <a:pt x="148" y="90"/>
                          </a:lnTo>
                          <a:lnTo>
                            <a:pt x="144" y="92"/>
                          </a:lnTo>
                          <a:lnTo>
                            <a:pt x="129" y="87"/>
                          </a:lnTo>
                          <a:lnTo>
                            <a:pt x="126" y="89"/>
                          </a:lnTo>
                          <a:lnTo>
                            <a:pt x="120" y="82"/>
                          </a:lnTo>
                          <a:lnTo>
                            <a:pt x="114" y="86"/>
                          </a:lnTo>
                          <a:lnTo>
                            <a:pt x="100" y="78"/>
                          </a:lnTo>
                          <a:lnTo>
                            <a:pt x="99" y="72"/>
                          </a:lnTo>
                          <a:lnTo>
                            <a:pt x="88" y="67"/>
                          </a:lnTo>
                          <a:lnTo>
                            <a:pt x="82" y="71"/>
                          </a:lnTo>
                          <a:lnTo>
                            <a:pt x="73" y="68"/>
                          </a:lnTo>
                          <a:lnTo>
                            <a:pt x="72" y="71"/>
                          </a:lnTo>
                          <a:lnTo>
                            <a:pt x="60" y="68"/>
                          </a:lnTo>
                          <a:lnTo>
                            <a:pt x="58" y="62"/>
                          </a:lnTo>
                          <a:lnTo>
                            <a:pt x="41" y="59"/>
                          </a:lnTo>
                          <a:lnTo>
                            <a:pt x="28" y="52"/>
                          </a:lnTo>
                          <a:lnTo>
                            <a:pt x="24" y="47"/>
                          </a:lnTo>
                          <a:lnTo>
                            <a:pt x="0" y="37"/>
                          </a:lnTo>
                          <a:lnTo>
                            <a:pt x="2" y="16"/>
                          </a:lnTo>
                          <a:lnTo>
                            <a:pt x="13" y="5"/>
                          </a:lnTo>
                          <a:close/>
                        </a:path>
                      </a:pathLst>
                    </a:custGeom>
                    <a:noFill/>
                    <a:ln w="4763">
                      <a:solidFill>
                        <a:srgbClr val="6E6E6E"/>
                      </a:solidFill>
                      <a:prstDash val="solid"/>
                      <a:round/>
                      <a:headEnd/>
                      <a:tailEnd/>
                    </a:ln>
                  </p:spPr>
                  <p:txBody>
                    <a:bodyPr/>
                    <a:lstStyle/>
                    <a:p>
                      <a:endParaRPr lang="en-US" dirty="0"/>
                    </a:p>
                  </p:txBody>
                </p:sp>
                <p:sp>
                  <p:nvSpPr>
                    <p:cNvPr id="271" name="Freeform 270"/>
                    <p:cNvSpPr>
                      <a:spLocks noEditPoints="1"/>
                    </p:cNvSpPr>
                    <p:nvPr/>
                  </p:nvSpPr>
                  <p:spPr bwMode="auto">
                    <a:xfrm>
                      <a:off x="3959225" y="1838147"/>
                      <a:ext cx="471488" cy="361950"/>
                    </a:xfrm>
                    <a:custGeom>
                      <a:avLst/>
                      <a:gdLst>
                        <a:gd name="T0" fmla="*/ 2147483647 w 544"/>
                        <a:gd name="T1" fmla="*/ 2147483647 h 423"/>
                        <a:gd name="T2" fmla="*/ 2147483647 w 544"/>
                        <a:gd name="T3" fmla="*/ 2147483647 h 423"/>
                        <a:gd name="T4" fmla="*/ 2147483647 w 544"/>
                        <a:gd name="T5" fmla="*/ 2147483647 h 423"/>
                        <a:gd name="T6" fmla="*/ 2147483647 w 544"/>
                        <a:gd name="T7" fmla="*/ 2147483647 h 423"/>
                        <a:gd name="T8" fmla="*/ 2147483647 w 544"/>
                        <a:gd name="T9" fmla="*/ 2147483647 h 423"/>
                        <a:gd name="T10" fmla="*/ 2147483647 w 544"/>
                        <a:gd name="T11" fmla="*/ 2147483647 h 423"/>
                        <a:gd name="T12" fmla="*/ 2147483647 w 544"/>
                        <a:gd name="T13" fmla="*/ 2147483647 h 423"/>
                        <a:gd name="T14" fmla="*/ 2147483647 w 544"/>
                        <a:gd name="T15" fmla="*/ 2147483647 h 423"/>
                        <a:gd name="T16" fmla="*/ 2147483647 w 544"/>
                        <a:gd name="T17" fmla="*/ 2147483647 h 423"/>
                        <a:gd name="T18" fmla="*/ 2147483647 w 544"/>
                        <a:gd name="T19" fmla="*/ 2147483647 h 423"/>
                        <a:gd name="T20" fmla="*/ 2147483647 w 544"/>
                        <a:gd name="T21" fmla="*/ 2147483647 h 423"/>
                        <a:gd name="T22" fmla="*/ 2147483647 w 544"/>
                        <a:gd name="T23" fmla="*/ 2147483647 h 423"/>
                        <a:gd name="T24" fmla="*/ 2147483647 w 544"/>
                        <a:gd name="T25" fmla="*/ 2147483647 h 423"/>
                        <a:gd name="T26" fmla="*/ 2147483647 w 544"/>
                        <a:gd name="T27" fmla="*/ 2147483647 h 423"/>
                        <a:gd name="T28" fmla="*/ 2147483647 w 544"/>
                        <a:gd name="T29" fmla="*/ 2147483647 h 423"/>
                        <a:gd name="T30" fmla="*/ 2147483647 w 544"/>
                        <a:gd name="T31" fmla="*/ 2147483647 h 423"/>
                        <a:gd name="T32" fmla="*/ 2147483647 w 544"/>
                        <a:gd name="T33" fmla="*/ 2147483647 h 423"/>
                        <a:gd name="T34" fmla="*/ 2147483647 w 544"/>
                        <a:gd name="T35" fmla="*/ 2147483647 h 423"/>
                        <a:gd name="T36" fmla="*/ 2147483647 w 544"/>
                        <a:gd name="T37" fmla="*/ 2147483647 h 423"/>
                        <a:gd name="T38" fmla="*/ 2147483647 w 544"/>
                        <a:gd name="T39" fmla="*/ 2147483647 h 423"/>
                        <a:gd name="T40" fmla="*/ 2147483647 w 544"/>
                        <a:gd name="T41" fmla="*/ 2147483647 h 423"/>
                        <a:gd name="T42" fmla="*/ 2147483647 w 544"/>
                        <a:gd name="T43" fmla="*/ 2147483647 h 423"/>
                        <a:gd name="T44" fmla="*/ 2147483647 w 544"/>
                        <a:gd name="T45" fmla="*/ 2147483647 h 423"/>
                        <a:gd name="T46" fmla="*/ 2147483647 w 544"/>
                        <a:gd name="T47" fmla="*/ 2147483647 h 423"/>
                        <a:gd name="T48" fmla="*/ 2147483647 w 544"/>
                        <a:gd name="T49" fmla="*/ 2147483647 h 423"/>
                        <a:gd name="T50" fmla="*/ 2147483647 w 544"/>
                        <a:gd name="T51" fmla="*/ 2147483647 h 423"/>
                        <a:gd name="T52" fmla="*/ 2147483647 w 544"/>
                        <a:gd name="T53" fmla="*/ 2147483647 h 423"/>
                        <a:gd name="T54" fmla="*/ 2147483647 w 544"/>
                        <a:gd name="T55" fmla="*/ 2147483647 h 423"/>
                        <a:gd name="T56" fmla="*/ 2147483647 w 544"/>
                        <a:gd name="T57" fmla="*/ 2147483647 h 423"/>
                        <a:gd name="T58" fmla="*/ 2147483647 w 544"/>
                        <a:gd name="T59" fmla="*/ 2147483647 h 423"/>
                        <a:gd name="T60" fmla="*/ 2147483647 w 544"/>
                        <a:gd name="T61" fmla="*/ 2147483647 h 423"/>
                        <a:gd name="T62" fmla="*/ 2147483647 w 544"/>
                        <a:gd name="T63" fmla="*/ 2147483647 h 423"/>
                        <a:gd name="T64" fmla="*/ 2147483647 w 544"/>
                        <a:gd name="T65" fmla="*/ 2147483647 h 423"/>
                        <a:gd name="T66" fmla="*/ 2147483647 w 544"/>
                        <a:gd name="T67" fmla="*/ 2147483647 h 423"/>
                        <a:gd name="T68" fmla="*/ 2147483647 w 544"/>
                        <a:gd name="T69" fmla="*/ 2147483647 h 423"/>
                        <a:gd name="T70" fmla="*/ 2147483647 w 544"/>
                        <a:gd name="T71" fmla="*/ 2147483647 h 423"/>
                        <a:gd name="T72" fmla="*/ 2147483647 w 544"/>
                        <a:gd name="T73" fmla="*/ 2147483647 h 423"/>
                        <a:gd name="T74" fmla="*/ 2147483647 w 544"/>
                        <a:gd name="T75" fmla="*/ 2147483647 h 423"/>
                        <a:gd name="T76" fmla="*/ 2147483647 w 544"/>
                        <a:gd name="T77" fmla="*/ 2147483647 h 423"/>
                        <a:gd name="T78" fmla="*/ 2147483647 w 544"/>
                        <a:gd name="T79" fmla="*/ 2147483647 h 423"/>
                        <a:gd name="T80" fmla="*/ 2147483647 w 544"/>
                        <a:gd name="T81" fmla="*/ 2147483647 h 423"/>
                        <a:gd name="T82" fmla="*/ 2147483647 w 544"/>
                        <a:gd name="T83" fmla="*/ 2147483647 h 423"/>
                        <a:gd name="T84" fmla="*/ 2147483647 w 544"/>
                        <a:gd name="T85" fmla="*/ 2147483647 h 423"/>
                        <a:gd name="T86" fmla="*/ 2147483647 w 544"/>
                        <a:gd name="T87" fmla="*/ 2147483647 h 423"/>
                        <a:gd name="T88" fmla="*/ 2147483647 w 544"/>
                        <a:gd name="T89" fmla="*/ 2147483647 h 423"/>
                        <a:gd name="T90" fmla="*/ 2147483647 w 544"/>
                        <a:gd name="T91" fmla="*/ 2147483647 h 423"/>
                        <a:gd name="T92" fmla="*/ 2147483647 w 544"/>
                        <a:gd name="T93" fmla="*/ 2147483647 h 423"/>
                        <a:gd name="T94" fmla="*/ 2147483647 w 544"/>
                        <a:gd name="T95" fmla="*/ 2147483647 h 423"/>
                        <a:gd name="T96" fmla="*/ 2147483647 w 544"/>
                        <a:gd name="T97" fmla="*/ 2147483647 h 423"/>
                        <a:gd name="T98" fmla="*/ 2147483647 w 544"/>
                        <a:gd name="T99" fmla="*/ 2147483647 h 4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4"/>
                        <a:gd name="T151" fmla="*/ 0 h 423"/>
                        <a:gd name="T152" fmla="*/ 544 w 544"/>
                        <a:gd name="T153" fmla="*/ 423 h 4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4" h="423">
                          <a:moveTo>
                            <a:pt x="52" y="86"/>
                          </a:moveTo>
                          <a:lnTo>
                            <a:pt x="47" y="76"/>
                          </a:lnTo>
                          <a:lnTo>
                            <a:pt x="48" y="73"/>
                          </a:lnTo>
                          <a:lnTo>
                            <a:pt x="52" y="86"/>
                          </a:lnTo>
                          <a:close/>
                          <a:moveTo>
                            <a:pt x="68" y="92"/>
                          </a:moveTo>
                          <a:lnTo>
                            <a:pt x="63" y="90"/>
                          </a:lnTo>
                          <a:lnTo>
                            <a:pt x="68" y="82"/>
                          </a:lnTo>
                          <a:lnTo>
                            <a:pt x="71" y="81"/>
                          </a:lnTo>
                          <a:lnTo>
                            <a:pt x="68" y="92"/>
                          </a:lnTo>
                          <a:close/>
                          <a:moveTo>
                            <a:pt x="6" y="110"/>
                          </a:moveTo>
                          <a:lnTo>
                            <a:pt x="4" y="106"/>
                          </a:lnTo>
                          <a:lnTo>
                            <a:pt x="7" y="101"/>
                          </a:lnTo>
                          <a:lnTo>
                            <a:pt x="6" y="110"/>
                          </a:lnTo>
                          <a:close/>
                          <a:moveTo>
                            <a:pt x="537" y="290"/>
                          </a:moveTo>
                          <a:lnTo>
                            <a:pt x="539" y="283"/>
                          </a:lnTo>
                          <a:lnTo>
                            <a:pt x="543" y="282"/>
                          </a:lnTo>
                          <a:lnTo>
                            <a:pt x="537" y="290"/>
                          </a:lnTo>
                          <a:close/>
                          <a:moveTo>
                            <a:pt x="354" y="157"/>
                          </a:moveTo>
                          <a:lnTo>
                            <a:pt x="337" y="190"/>
                          </a:lnTo>
                          <a:lnTo>
                            <a:pt x="329" y="228"/>
                          </a:lnTo>
                          <a:lnTo>
                            <a:pt x="325" y="236"/>
                          </a:lnTo>
                          <a:lnTo>
                            <a:pt x="327" y="250"/>
                          </a:lnTo>
                          <a:lnTo>
                            <a:pt x="333" y="260"/>
                          </a:lnTo>
                          <a:lnTo>
                            <a:pt x="331" y="266"/>
                          </a:lnTo>
                          <a:lnTo>
                            <a:pt x="332" y="260"/>
                          </a:lnTo>
                          <a:lnTo>
                            <a:pt x="326" y="249"/>
                          </a:lnTo>
                          <a:lnTo>
                            <a:pt x="333" y="280"/>
                          </a:lnTo>
                          <a:lnTo>
                            <a:pt x="345" y="299"/>
                          </a:lnTo>
                          <a:lnTo>
                            <a:pt x="346" y="311"/>
                          </a:lnTo>
                          <a:lnTo>
                            <a:pt x="352" y="323"/>
                          </a:lnTo>
                          <a:lnTo>
                            <a:pt x="366" y="325"/>
                          </a:lnTo>
                          <a:lnTo>
                            <a:pt x="379" y="339"/>
                          </a:lnTo>
                          <a:lnTo>
                            <a:pt x="398" y="332"/>
                          </a:lnTo>
                          <a:lnTo>
                            <a:pt x="407" y="334"/>
                          </a:lnTo>
                          <a:lnTo>
                            <a:pt x="430" y="325"/>
                          </a:lnTo>
                          <a:lnTo>
                            <a:pt x="434" y="328"/>
                          </a:lnTo>
                          <a:lnTo>
                            <a:pt x="429" y="329"/>
                          </a:lnTo>
                          <a:lnTo>
                            <a:pt x="434" y="333"/>
                          </a:lnTo>
                          <a:lnTo>
                            <a:pt x="440" y="332"/>
                          </a:lnTo>
                          <a:lnTo>
                            <a:pt x="447" y="328"/>
                          </a:lnTo>
                          <a:lnTo>
                            <a:pt x="442" y="322"/>
                          </a:lnTo>
                          <a:lnTo>
                            <a:pt x="458" y="311"/>
                          </a:lnTo>
                          <a:lnTo>
                            <a:pt x="461" y="301"/>
                          </a:lnTo>
                          <a:lnTo>
                            <a:pt x="466" y="297"/>
                          </a:lnTo>
                          <a:lnTo>
                            <a:pt x="472" y="272"/>
                          </a:lnTo>
                          <a:lnTo>
                            <a:pt x="511" y="259"/>
                          </a:lnTo>
                          <a:lnTo>
                            <a:pt x="536" y="262"/>
                          </a:lnTo>
                          <a:lnTo>
                            <a:pt x="538" y="259"/>
                          </a:lnTo>
                          <a:lnTo>
                            <a:pt x="532" y="260"/>
                          </a:lnTo>
                          <a:lnTo>
                            <a:pt x="539" y="258"/>
                          </a:lnTo>
                          <a:lnTo>
                            <a:pt x="544" y="263"/>
                          </a:lnTo>
                          <a:lnTo>
                            <a:pt x="544" y="269"/>
                          </a:lnTo>
                          <a:lnTo>
                            <a:pt x="528" y="291"/>
                          </a:lnTo>
                          <a:lnTo>
                            <a:pt x="526" y="299"/>
                          </a:lnTo>
                          <a:lnTo>
                            <a:pt x="520" y="303"/>
                          </a:lnTo>
                          <a:lnTo>
                            <a:pt x="521" y="308"/>
                          </a:lnTo>
                          <a:lnTo>
                            <a:pt x="527" y="305"/>
                          </a:lnTo>
                          <a:lnTo>
                            <a:pt x="520" y="312"/>
                          </a:lnTo>
                          <a:lnTo>
                            <a:pt x="523" y="312"/>
                          </a:lnTo>
                          <a:lnTo>
                            <a:pt x="516" y="333"/>
                          </a:lnTo>
                          <a:lnTo>
                            <a:pt x="513" y="337"/>
                          </a:lnTo>
                          <a:lnTo>
                            <a:pt x="510" y="331"/>
                          </a:lnTo>
                          <a:lnTo>
                            <a:pt x="511" y="322"/>
                          </a:lnTo>
                          <a:lnTo>
                            <a:pt x="505" y="331"/>
                          </a:lnTo>
                          <a:lnTo>
                            <a:pt x="501" y="331"/>
                          </a:lnTo>
                          <a:lnTo>
                            <a:pt x="492" y="344"/>
                          </a:lnTo>
                          <a:lnTo>
                            <a:pt x="488" y="342"/>
                          </a:lnTo>
                          <a:lnTo>
                            <a:pt x="486" y="346"/>
                          </a:lnTo>
                          <a:lnTo>
                            <a:pt x="449" y="346"/>
                          </a:lnTo>
                          <a:lnTo>
                            <a:pt x="447" y="360"/>
                          </a:lnTo>
                          <a:lnTo>
                            <a:pt x="438" y="360"/>
                          </a:lnTo>
                          <a:lnTo>
                            <a:pt x="456" y="379"/>
                          </a:lnTo>
                          <a:lnTo>
                            <a:pt x="455" y="386"/>
                          </a:lnTo>
                          <a:lnTo>
                            <a:pt x="428" y="387"/>
                          </a:lnTo>
                          <a:lnTo>
                            <a:pt x="417" y="406"/>
                          </a:lnTo>
                          <a:lnTo>
                            <a:pt x="419" y="410"/>
                          </a:lnTo>
                          <a:lnTo>
                            <a:pt x="414" y="423"/>
                          </a:lnTo>
                          <a:lnTo>
                            <a:pt x="405" y="408"/>
                          </a:lnTo>
                          <a:lnTo>
                            <a:pt x="384" y="386"/>
                          </a:lnTo>
                          <a:lnTo>
                            <a:pt x="375" y="382"/>
                          </a:lnTo>
                          <a:lnTo>
                            <a:pt x="380" y="387"/>
                          </a:lnTo>
                          <a:lnTo>
                            <a:pt x="368" y="384"/>
                          </a:lnTo>
                          <a:lnTo>
                            <a:pt x="372" y="382"/>
                          </a:lnTo>
                          <a:lnTo>
                            <a:pt x="367" y="383"/>
                          </a:lnTo>
                          <a:lnTo>
                            <a:pt x="366" y="378"/>
                          </a:lnTo>
                          <a:lnTo>
                            <a:pt x="362" y="383"/>
                          </a:lnTo>
                          <a:lnTo>
                            <a:pt x="365" y="384"/>
                          </a:lnTo>
                          <a:lnTo>
                            <a:pt x="331" y="397"/>
                          </a:lnTo>
                          <a:lnTo>
                            <a:pt x="305" y="389"/>
                          </a:lnTo>
                          <a:lnTo>
                            <a:pt x="286" y="376"/>
                          </a:lnTo>
                          <a:lnTo>
                            <a:pt x="268" y="372"/>
                          </a:lnTo>
                          <a:lnTo>
                            <a:pt x="245" y="361"/>
                          </a:lnTo>
                          <a:lnTo>
                            <a:pt x="226" y="343"/>
                          </a:lnTo>
                          <a:lnTo>
                            <a:pt x="222" y="344"/>
                          </a:lnTo>
                          <a:lnTo>
                            <a:pt x="199" y="336"/>
                          </a:lnTo>
                          <a:lnTo>
                            <a:pt x="189" y="322"/>
                          </a:lnTo>
                          <a:lnTo>
                            <a:pt x="170" y="310"/>
                          </a:lnTo>
                          <a:lnTo>
                            <a:pt x="160" y="287"/>
                          </a:lnTo>
                          <a:lnTo>
                            <a:pt x="170" y="282"/>
                          </a:lnTo>
                          <a:lnTo>
                            <a:pt x="169" y="278"/>
                          </a:lnTo>
                          <a:lnTo>
                            <a:pt x="164" y="278"/>
                          </a:lnTo>
                          <a:lnTo>
                            <a:pt x="171" y="271"/>
                          </a:lnTo>
                          <a:lnTo>
                            <a:pt x="174" y="262"/>
                          </a:lnTo>
                          <a:lnTo>
                            <a:pt x="167" y="250"/>
                          </a:lnTo>
                          <a:lnTo>
                            <a:pt x="167" y="234"/>
                          </a:lnTo>
                          <a:lnTo>
                            <a:pt x="149" y="206"/>
                          </a:lnTo>
                          <a:lnTo>
                            <a:pt x="135" y="191"/>
                          </a:lnTo>
                          <a:lnTo>
                            <a:pt x="138" y="190"/>
                          </a:lnTo>
                          <a:lnTo>
                            <a:pt x="131" y="188"/>
                          </a:lnTo>
                          <a:lnTo>
                            <a:pt x="132" y="180"/>
                          </a:lnTo>
                          <a:lnTo>
                            <a:pt x="129" y="184"/>
                          </a:lnTo>
                          <a:lnTo>
                            <a:pt x="128" y="179"/>
                          </a:lnTo>
                          <a:lnTo>
                            <a:pt x="131" y="178"/>
                          </a:lnTo>
                          <a:lnTo>
                            <a:pt x="124" y="176"/>
                          </a:lnTo>
                          <a:lnTo>
                            <a:pt x="120" y="167"/>
                          </a:lnTo>
                          <a:lnTo>
                            <a:pt x="112" y="167"/>
                          </a:lnTo>
                          <a:lnTo>
                            <a:pt x="120" y="161"/>
                          </a:lnTo>
                          <a:lnTo>
                            <a:pt x="112" y="166"/>
                          </a:lnTo>
                          <a:lnTo>
                            <a:pt x="108" y="161"/>
                          </a:lnTo>
                          <a:lnTo>
                            <a:pt x="114" y="148"/>
                          </a:lnTo>
                          <a:lnTo>
                            <a:pt x="117" y="149"/>
                          </a:lnTo>
                          <a:lnTo>
                            <a:pt x="112" y="140"/>
                          </a:lnTo>
                          <a:lnTo>
                            <a:pt x="106" y="140"/>
                          </a:lnTo>
                          <a:lnTo>
                            <a:pt x="104" y="131"/>
                          </a:lnTo>
                          <a:lnTo>
                            <a:pt x="94" y="124"/>
                          </a:lnTo>
                          <a:lnTo>
                            <a:pt x="94" y="117"/>
                          </a:lnTo>
                          <a:lnTo>
                            <a:pt x="98" y="113"/>
                          </a:lnTo>
                          <a:lnTo>
                            <a:pt x="87" y="111"/>
                          </a:lnTo>
                          <a:lnTo>
                            <a:pt x="72" y="88"/>
                          </a:lnTo>
                          <a:lnTo>
                            <a:pt x="73" y="80"/>
                          </a:lnTo>
                          <a:lnTo>
                            <a:pt x="66" y="47"/>
                          </a:lnTo>
                          <a:lnTo>
                            <a:pt x="69" y="34"/>
                          </a:lnTo>
                          <a:lnTo>
                            <a:pt x="60" y="32"/>
                          </a:lnTo>
                          <a:lnTo>
                            <a:pt x="56" y="25"/>
                          </a:lnTo>
                          <a:lnTo>
                            <a:pt x="53" y="29"/>
                          </a:lnTo>
                          <a:lnTo>
                            <a:pt x="49" y="28"/>
                          </a:lnTo>
                          <a:lnTo>
                            <a:pt x="37" y="18"/>
                          </a:lnTo>
                          <a:lnTo>
                            <a:pt x="39" y="25"/>
                          </a:lnTo>
                          <a:lnTo>
                            <a:pt x="34" y="37"/>
                          </a:lnTo>
                          <a:lnTo>
                            <a:pt x="36" y="42"/>
                          </a:lnTo>
                          <a:lnTo>
                            <a:pt x="31" y="63"/>
                          </a:lnTo>
                          <a:lnTo>
                            <a:pt x="45" y="80"/>
                          </a:lnTo>
                          <a:lnTo>
                            <a:pt x="45" y="89"/>
                          </a:lnTo>
                          <a:lnTo>
                            <a:pt x="50" y="91"/>
                          </a:lnTo>
                          <a:lnTo>
                            <a:pt x="50" y="99"/>
                          </a:lnTo>
                          <a:lnTo>
                            <a:pt x="55" y="100"/>
                          </a:lnTo>
                          <a:lnTo>
                            <a:pt x="53" y="114"/>
                          </a:lnTo>
                          <a:lnTo>
                            <a:pt x="59" y="121"/>
                          </a:lnTo>
                          <a:lnTo>
                            <a:pt x="63" y="141"/>
                          </a:lnTo>
                          <a:lnTo>
                            <a:pt x="67" y="143"/>
                          </a:lnTo>
                          <a:lnTo>
                            <a:pt x="66" y="135"/>
                          </a:lnTo>
                          <a:lnTo>
                            <a:pt x="70" y="140"/>
                          </a:lnTo>
                          <a:lnTo>
                            <a:pt x="70" y="162"/>
                          </a:lnTo>
                          <a:lnTo>
                            <a:pt x="78" y="182"/>
                          </a:lnTo>
                          <a:lnTo>
                            <a:pt x="76" y="195"/>
                          </a:lnTo>
                          <a:lnTo>
                            <a:pt x="81" y="200"/>
                          </a:lnTo>
                          <a:lnTo>
                            <a:pt x="85" y="195"/>
                          </a:lnTo>
                          <a:lnTo>
                            <a:pt x="97" y="215"/>
                          </a:lnTo>
                          <a:lnTo>
                            <a:pt x="94" y="222"/>
                          </a:lnTo>
                          <a:lnTo>
                            <a:pt x="83" y="229"/>
                          </a:lnTo>
                          <a:lnTo>
                            <a:pt x="79" y="213"/>
                          </a:lnTo>
                          <a:lnTo>
                            <a:pt x="49" y="185"/>
                          </a:lnTo>
                          <a:lnTo>
                            <a:pt x="53" y="163"/>
                          </a:lnTo>
                          <a:lnTo>
                            <a:pt x="51" y="151"/>
                          </a:lnTo>
                          <a:lnTo>
                            <a:pt x="37" y="140"/>
                          </a:lnTo>
                          <a:lnTo>
                            <a:pt x="40" y="134"/>
                          </a:lnTo>
                          <a:lnTo>
                            <a:pt x="36" y="138"/>
                          </a:lnTo>
                          <a:lnTo>
                            <a:pt x="29" y="140"/>
                          </a:lnTo>
                          <a:lnTo>
                            <a:pt x="8" y="116"/>
                          </a:lnTo>
                          <a:lnTo>
                            <a:pt x="8" y="113"/>
                          </a:lnTo>
                          <a:lnTo>
                            <a:pt x="28" y="116"/>
                          </a:lnTo>
                          <a:lnTo>
                            <a:pt x="22" y="113"/>
                          </a:lnTo>
                          <a:lnTo>
                            <a:pt x="27" y="110"/>
                          </a:lnTo>
                          <a:lnTo>
                            <a:pt x="31" y="98"/>
                          </a:lnTo>
                          <a:lnTo>
                            <a:pt x="19" y="78"/>
                          </a:lnTo>
                          <a:lnTo>
                            <a:pt x="7" y="69"/>
                          </a:lnTo>
                          <a:lnTo>
                            <a:pt x="8" y="44"/>
                          </a:lnTo>
                          <a:lnTo>
                            <a:pt x="1" y="27"/>
                          </a:lnTo>
                          <a:lnTo>
                            <a:pt x="5" y="20"/>
                          </a:lnTo>
                          <a:lnTo>
                            <a:pt x="1" y="17"/>
                          </a:lnTo>
                          <a:lnTo>
                            <a:pt x="0" y="5"/>
                          </a:lnTo>
                          <a:lnTo>
                            <a:pt x="49" y="0"/>
                          </a:lnTo>
                          <a:lnTo>
                            <a:pt x="46" y="6"/>
                          </a:lnTo>
                          <a:lnTo>
                            <a:pt x="110" y="32"/>
                          </a:lnTo>
                          <a:lnTo>
                            <a:pt x="167" y="32"/>
                          </a:lnTo>
                          <a:lnTo>
                            <a:pt x="170" y="22"/>
                          </a:lnTo>
                          <a:lnTo>
                            <a:pt x="205" y="22"/>
                          </a:lnTo>
                          <a:lnTo>
                            <a:pt x="206" y="29"/>
                          </a:lnTo>
                          <a:lnTo>
                            <a:pt x="226" y="50"/>
                          </a:lnTo>
                          <a:lnTo>
                            <a:pt x="227" y="71"/>
                          </a:lnTo>
                          <a:lnTo>
                            <a:pt x="246" y="86"/>
                          </a:lnTo>
                          <a:lnTo>
                            <a:pt x="251" y="86"/>
                          </a:lnTo>
                          <a:lnTo>
                            <a:pt x="265" y="69"/>
                          </a:lnTo>
                          <a:lnTo>
                            <a:pt x="273" y="65"/>
                          </a:lnTo>
                          <a:lnTo>
                            <a:pt x="290" y="69"/>
                          </a:lnTo>
                          <a:lnTo>
                            <a:pt x="301" y="84"/>
                          </a:lnTo>
                          <a:lnTo>
                            <a:pt x="303" y="103"/>
                          </a:lnTo>
                          <a:lnTo>
                            <a:pt x="315" y="120"/>
                          </a:lnTo>
                          <a:lnTo>
                            <a:pt x="313" y="132"/>
                          </a:lnTo>
                          <a:lnTo>
                            <a:pt x="317" y="146"/>
                          </a:lnTo>
                          <a:lnTo>
                            <a:pt x="348" y="159"/>
                          </a:lnTo>
                          <a:lnTo>
                            <a:pt x="354" y="157"/>
                          </a:lnTo>
                          <a:close/>
                        </a:path>
                      </a:pathLst>
                    </a:custGeom>
                    <a:noFill/>
                    <a:ln w="4763">
                      <a:solidFill>
                        <a:srgbClr val="6E6E6E"/>
                      </a:solidFill>
                      <a:prstDash val="solid"/>
                      <a:round/>
                      <a:headEnd/>
                      <a:tailEnd/>
                    </a:ln>
                  </p:spPr>
                  <p:txBody>
                    <a:bodyPr/>
                    <a:lstStyle/>
                    <a:p>
                      <a:endParaRPr lang="en-US" dirty="0"/>
                    </a:p>
                  </p:txBody>
                </p:sp>
                <p:sp>
                  <p:nvSpPr>
                    <p:cNvPr id="272" name="Freeform 271"/>
                    <p:cNvSpPr>
                      <a:spLocks/>
                    </p:cNvSpPr>
                    <p:nvPr/>
                  </p:nvSpPr>
                  <p:spPr bwMode="auto">
                    <a:xfrm>
                      <a:off x="7481888" y="1925460"/>
                      <a:ext cx="58737" cy="31750"/>
                    </a:xfrm>
                    <a:custGeom>
                      <a:avLst/>
                      <a:gdLst>
                        <a:gd name="T0" fmla="*/ 2147483647 w 66"/>
                        <a:gd name="T1" fmla="*/ 2147483647 h 38"/>
                        <a:gd name="T2" fmla="*/ 2147483647 w 66"/>
                        <a:gd name="T3" fmla="*/ 2147483647 h 38"/>
                        <a:gd name="T4" fmla="*/ 2147483647 w 66"/>
                        <a:gd name="T5" fmla="*/ 0 h 38"/>
                        <a:gd name="T6" fmla="*/ 2147483647 w 66"/>
                        <a:gd name="T7" fmla="*/ 2147483647 h 38"/>
                        <a:gd name="T8" fmla="*/ 2147483647 w 66"/>
                        <a:gd name="T9" fmla="*/ 2147483647 h 38"/>
                        <a:gd name="T10" fmla="*/ 2147483647 w 66"/>
                        <a:gd name="T11" fmla="*/ 2147483647 h 38"/>
                        <a:gd name="T12" fmla="*/ 2147483647 w 66"/>
                        <a:gd name="T13" fmla="*/ 2147483647 h 38"/>
                        <a:gd name="T14" fmla="*/ 2147483647 w 66"/>
                        <a:gd name="T15" fmla="*/ 2147483647 h 38"/>
                        <a:gd name="T16" fmla="*/ 2147483647 w 66"/>
                        <a:gd name="T17" fmla="*/ 2147483647 h 38"/>
                        <a:gd name="T18" fmla="*/ 2147483647 w 66"/>
                        <a:gd name="T19" fmla="*/ 2147483647 h 38"/>
                        <a:gd name="T20" fmla="*/ 2147483647 w 66"/>
                        <a:gd name="T21" fmla="*/ 2147483647 h 38"/>
                        <a:gd name="T22" fmla="*/ 2147483647 w 66"/>
                        <a:gd name="T23" fmla="*/ 2147483647 h 38"/>
                        <a:gd name="T24" fmla="*/ 2147483647 w 66"/>
                        <a:gd name="T25" fmla="*/ 2147483647 h 38"/>
                        <a:gd name="T26" fmla="*/ 2147483647 w 66"/>
                        <a:gd name="T27" fmla="*/ 2147483647 h 38"/>
                        <a:gd name="T28" fmla="*/ 2147483647 w 66"/>
                        <a:gd name="T29" fmla="*/ 2147483647 h 38"/>
                        <a:gd name="T30" fmla="*/ 2147483647 w 66"/>
                        <a:gd name="T31" fmla="*/ 2147483647 h 38"/>
                        <a:gd name="T32" fmla="*/ 2147483647 w 66"/>
                        <a:gd name="T33" fmla="*/ 2147483647 h 38"/>
                        <a:gd name="T34" fmla="*/ 0 w 66"/>
                        <a:gd name="T35" fmla="*/ 2147483647 h 38"/>
                        <a:gd name="T36" fmla="*/ 2147483647 w 66"/>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38"/>
                        <a:gd name="T59" fmla="*/ 66 w 66"/>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38">
                          <a:moveTo>
                            <a:pt x="2" y="23"/>
                          </a:moveTo>
                          <a:lnTo>
                            <a:pt x="10" y="7"/>
                          </a:lnTo>
                          <a:lnTo>
                            <a:pt x="18" y="0"/>
                          </a:lnTo>
                          <a:lnTo>
                            <a:pt x="27" y="2"/>
                          </a:lnTo>
                          <a:lnTo>
                            <a:pt x="27" y="5"/>
                          </a:lnTo>
                          <a:lnTo>
                            <a:pt x="42" y="9"/>
                          </a:lnTo>
                          <a:lnTo>
                            <a:pt x="46" y="5"/>
                          </a:lnTo>
                          <a:lnTo>
                            <a:pt x="54" y="9"/>
                          </a:lnTo>
                          <a:lnTo>
                            <a:pt x="55" y="13"/>
                          </a:lnTo>
                          <a:lnTo>
                            <a:pt x="56" y="20"/>
                          </a:lnTo>
                          <a:lnTo>
                            <a:pt x="63" y="20"/>
                          </a:lnTo>
                          <a:lnTo>
                            <a:pt x="66" y="24"/>
                          </a:lnTo>
                          <a:lnTo>
                            <a:pt x="66" y="34"/>
                          </a:lnTo>
                          <a:lnTo>
                            <a:pt x="41" y="36"/>
                          </a:lnTo>
                          <a:lnTo>
                            <a:pt x="34" y="33"/>
                          </a:lnTo>
                          <a:lnTo>
                            <a:pt x="20" y="38"/>
                          </a:lnTo>
                          <a:lnTo>
                            <a:pt x="3" y="32"/>
                          </a:lnTo>
                          <a:lnTo>
                            <a:pt x="0" y="28"/>
                          </a:lnTo>
                          <a:lnTo>
                            <a:pt x="2" y="23"/>
                          </a:lnTo>
                          <a:close/>
                        </a:path>
                      </a:pathLst>
                    </a:custGeom>
                    <a:noFill/>
                    <a:ln w="4763">
                      <a:solidFill>
                        <a:srgbClr val="6E6E6E"/>
                      </a:solidFill>
                      <a:prstDash val="solid"/>
                      <a:round/>
                      <a:headEnd/>
                      <a:tailEnd/>
                    </a:ln>
                  </p:spPr>
                  <p:txBody>
                    <a:bodyPr/>
                    <a:lstStyle/>
                    <a:p>
                      <a:endParaRPr lang="en-US" dirty="0"/>
                    </a:p>
                  </p:txBody>
                </p:sp>
                <p:sp>
                  <p:nvSpPr>
                    <p:cNvPr id="273" name="Freeform 272"/>
                    <p:cNvSpPr>
                      <a:spLocks/>
                    </p:cNvSpPr>
                    <p:nvPr/>
                  </p:nvSpPr>
                  <p:spPr bwMode="auto">
                    <a:xfrm>
                      <a:off x="5651500" y="1938160"/>
                      <a:ext cx="146050" cy="139700"/>
                    </a:xfrm>
                    <a:custGeom>
                      <a:avLst/>
                      <a:gdLst>
                        <a:gd name="T0" fmla="*/ 2147483647 w 171"/>
                        <a:gd name="T1" fmla="*/ 2147483647 h 161"/>
                        <a:gd name="T2" fmla="*/ 2147483647 w 171"/>
                        <a:gd name="T3" fmla="*/ 2147483647 h 161"/>
                        <a:gd name="T4" fmla="*/ 2147483647 w 171"/>
                        <a:gd name="T5" fmla="*/ 2147483647 h 161"/>
                        <a:gd name="T6" fmla="*/ 2147483647 w 171"/>
                        <a:gd name="T7" fmla="*/ 2147483647 h 161"/>
                        <a:gd name="T8" fmla="*/ 2147483647 w 171"/>
                        <a:gd name="T9" fmla="*/ 2147483647 h 161"/>
                        <a:gd name="T10" fmla="*/ 2147483647 w 171"/>
                        <a:gd name="T11" fmla="*/ 2147483647 h 161"/>
                        <a:gd name="T12" fmla="*/ 2147483647 w 171"/>
                        <a:gd name="T13" fmla="*/ 2147483647 h 161"/>
                        <a:gd name="T14" fmla="*/ 2147483647 w 171"/>
                        <a:gd name="T15" fmla="*/ 2147483647 h 161"/>
                        <a:gd name="T16" fmla="*/ 0 w 171"/>
                        <a:gd name="T17" fmla="*/ 2147483647 h 161"/>
                        <a:gd name="T18" fmla="*/ 2147483647 w 171"/>
                        <a:gd name="T19" fmla="*/ 2147483647 h 161"/>
                        <a:gd name="T20" fmla="*/ 2147483647 w 171"/>
                        <a:gd name="T21" fmla="*/ 2147483647 h 161"/>
                        <a:gd name="T22" fmla="*/ 2147483647 w 171"/>
                        <a:gd name="T23" fmla="*/ 2147483647 h 161"/>
                        <a:gd name="T24" fmla="*/ 2147483647 w 171"/>
                        <a:gd name="T25" fmla="*/ 2147483647 h 161"/>
                        <a:gd name="T26" fmla="*/ 2147483647 w 171"/>
                        <a:gd name="T27" fmla="*/ 2147483647 h 161"/>
                        <a:gd name="T28" fmla="*/ 2147483647 w 171"/>
                        <a:gd name="T29" fmla="*/ 2147483647 h 161"/>
                        <a:gd name="T30" fmla="*/ 2147483647 w 171"/>
                        <a:gd name="T31" fmla="*/ 2147483647 h 161"/>
                        <a:gd name="T32" fmla="*/ 2147483647 w 171"/>
                        <a:gd name="T33" fmla="*/ 2147483647 h 161"/>
                        <a:gd name="T34" fmla="*/ 2147483647 w 171"/>
                        <a:gd name="T35" fmla="*/ 2147483647 h 161"/>
                        <a:gd name="T36" fmla="*/ 2147483647 w 171"/>
                        <a:gd name="T37" fmla="*/ 0 h 161"/>
                        <a:gd name="T38" fmla="*/ 2147483647 w 171"/>
                        <a:gd name="T39" fmla="*/ 0 h 161"/>
                        <a:gd name="T40" fmla="*/ 2147483647 w 171"/>
                        <a:gd name="T41" fmla="*/ 2147483647 h 1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1"/>
                        <a:gd name="T64" fmla="*/ 0 h 161"/>
                        <a:gd name="T65" fmla="*/ 171 w 171"/>
                        <a:gd name="T66" fmla="*/ 161 h 1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1" h="161">
                          <a:moveTo>
                            <a:pt x="171" y="9"/>
                          </a:moveTo>
                          <a:lnTo>
                            <a:pt x="170" y="39"/>
                          </a:lnTo>
                          <a:lnTo>
                            <a:pt x="104" y="39"/>
                          </a:lnTo>
                          <a:lnTo>
                            <a:pt x="103" y="99"/>
                          </a:lnTo>
                          <a:lnTo>
                            <a:pt x="92" y="102"/>
                          </a:lnTo>
                          <a:lnTo>
                            <a:pt x="80" y="111"/>
                          </a:lnTo>
                          <a:lnTo>
                            <a:pt x="82" y="147"/>
                          </a:lnTo>
                          <a:lnTo>
                            <a:pt x="2" y="147"/>
                          </a:lnTo>
                          <a:lnTo>
                            <a:pt x="0" y="161"/>
                          </a:lnTo>
                          <a:lnTo>
                            <a:pt x="3" y="133"/>
                          </a:lnTo>
                          <a:lnTo>
                            <a:pt x="15" y="119"/>
                          </a:lnTo>
                          <a:lnTo>
                            <a:pt x="27" y="91"/>
                          </a:lnTo>
                          <a:lnTo>
                            <a:pt x="27" y="88"/>
                          </a:lnTo>
                          <a:lnTo>
                            <a:pt x="23" y="94"/>
                          </a:lnTo>
                          <a:lnTo>
                            <a:pt x="24" y="91"/>
                          </a:lnTo>
                          <a:lnTo>
                            <a:pt x="45" y="70"/>
                          </a:lnTo>
                          <a:lnTo>
                            <a:pt x="55" y="36"/>
                          </a:lnTo>
                          <a:lnTo>
                            <a:pt x="73" y="23"/>
                          </a:lnTo>
                          <a:lnTo>
                            <a:pt x="82" y="0"/>
                          </a:lnTo>
                          <a:lnTo>
                            <a:pt x="171" y="0"/>
                          </a:lnTo>
                          <a:lnTo>
                            <a:pt x="171" y="9"/>
                          </a:lnTo>
                          <a:close/>
                        </a:path>
                      </a:pathLst>
                    </a:custGeom>
                    <a:noFill/>
                    <a:ln w="4763">
                      <a:solidFill>
                        <a:srgbClr val="6E6E6E"/>
                      </a:solidFill>
                      <a:prstDash val="solid"/>
                      <a:round/>
                      <a:headEnd/>
                      <a:tailEnd/>
                    </a:ln>
                  </p:spPr>
                  <p:txBody>
                    <a:bodyPr/>
                    <a:lstStyle/>
                    <a:p>
                      <a:endParaRPr lang="en-US" dirty="0"/>
                    </a:p>
                  </p:txBody>
                </p:sp>
                <p:sp>
                  <p:nvSpPr>
                    <p:cNvPr id="274" name="Freeform 273"/>
                    <p:cNvSpPr>
                      <a:spLocks/>
                    </p:cNvSpPr>
                    <p:nvPr/>
                  </p:nvSpPr>
                  <p:spPr bwMode="auto">
                    <a:xfrm>
                      <a:off x="5651500" y="1946097"/>
                      <a:ext cx="214313" cy="249238"/>
                    </a:xfrm>
                    <a:custGeom>
                      <a:avLst/>
                      <a:gdLst>
                        <a:gd name="T0" fmla="*/ 2147483647 w 248"/>
                        <a:gd name="T1" fmla="*/ 0 h 291"/>
                        <a:gd name="T2" fmla="*/ 2147483647 w 248"/>
                        <a:gd name="T3" fmla="*/ 2147483647 h 291"/>
                        <a:gd name="T4" fmla="*/ 2147483647 w 248"/>
                        <a:gd name="T5" fmla="*/ 2147483647 h 291"/>
                        <a:gd name="T6" fmla="*/ 2147483647 w 248"/>
                        <a:gd name="T7" fmla="*/ 2147483647 h 291"/>
                        <a:gd name="T8" fmla="*/ 2147483647 w 248"/>
                        <a:gd name="T9" fmla="*/ 2147483647 h 291"/>
                        <a:gd name="T10" fmla="*/ 2147483647 w 248"/>
                        <a:gd name="T11" fmla="*/ 2147483647 h 291"/>
                        <a:gd name="T12" fmla="*/ 2147483647 w 248"/>
                        <a:gd name="T13" fmla="*/ 2147483647 h 291"/>
                        <a:gd name="T14" fmla="*/ 2147483647 w 248"/>
                        <a:gd name="T15" fmla="*/ 2147483647 h 291"/>
                        <a:gd name="T16" fmla="*/ 2147483647 w 248"/>
                        <a:gd name="T17" fmla="*/ 2147483647 h 291"/>
                        <a:gd name="T18" fmla="*/ 2147483647 w 248"/>
                        <a:gd name="T19" fmla="*/ 2147483647 h 291"/>
                        <a:gd name="T20" fmla="*/ 2147483647 w 248"/>
                        <a:gd name="T21" fmla="*/ 2147483647 h 291"/>
                        <a:gd name="T22" fmla="*/ 2147483647 w 248"/>
                        <a:gd name="T23" fmla="*/ 2147483647 h 291"/>
                        <a:gd name="T24" fmla="*/ 2147483647 w 248"/>
                        <a:gd name="T25" fmla="*/ 2147483647 h 291"/>
                        <a:gd name="T26" fmla="*/ 2147483647 w 248"/>
                        <a:gd name="T27" fmla="*/ 2147483647 h 291"/>
                        <a:gd name="T28" fmla="*/ 2147483647 w 248"/>
                        <a:gd name="T29" fmla="*/ 2147483647 h 291"/>
                        <a:gd name="T30" fmla="*/ 2147483647 w 248"/>
                        <a:gd name="T31" fmla="*/ 2147483647 h 291"/>
                        <a:gd name="T32" fmla="*/ 2147483647 w 248"/>
                        <a:gd name="T33" fmla="*/ 2147483647 h 291"/>
                        <a:gd name="T34" fmla="*/ 2147483647 w 248"/>
                        <a:gd name="T35" fmla="*/ 2147483647 h 291"/>
                        <a:gd name="T36" fmla="*/ 2147483647 w 248"/>
                        <a:gd name="T37" fmla="*/ 2147483647 h 291"/>
                        <a:gd name="T38" fmla="*/ 2147483647 w 248"/>
                        <a:gd name="T39" fmla="*/ 2147483647 h 291"/>
                        <a:gd name="T40" fmla="*/ 2147483647 w 248"/>
                        <a:gd name="T41" fmla="*/ 2147483647 h 291"/>
                        <a:gd name="T42" fmla="*/ 2147483647 w 248"/>
                        <a:gd name="T43" fmla="*/ 2147483647 h 291"/>
                        <a:gd name="T44" fmla="*/ 2147483647 w 248"/>
                        <a:gd name="T45" fmla="*/ 2147483647 h 291"/>
                        <a:gd name="T46" fmla="*/ 2147483647 w 248"/>
                        <a:gd name="T47" fmla="*/ 2147483647 h 291"/>
                        <a:gd name="T48" fmla="*/ 2147483647 w 248"/>
                        <a:gd name="T49" fmla="*/ 2147483647 h 291"/>
                        <a:gd name="T50" fmla="*/ 2147483647 w 248"/>
                        <a:gd name="T51" fmla="*/ 2147483647 h 291"/>
                        <a:gd name="T52" fmla="*/ 2147483647 w 248"/>
                        <a:gd name="T53" fmla="*/ 2147483647 h 291"/>
                        <a:gd name="T54" fmla="*/ 2147483647 w 248"/>
                        <a:gd name="T55" fmla="*/ 2147483647 h 291"/>
                        <a:gd name="T56" fmla="*/ 2147483647 w 248"/>
                        <a:gd name="T57" fmla="*/ 2147483647 h 291"/>
                        <a:gd name="T58" fmla="*/ 0 w 248"/>
                        <a:gd name="T59" fmla="*/ 2147483647 h 291"/>
                        <a:gd name="T60" fmla="*/ 2147483647 w 248"/>
                        <a:gd name="T61" fmla="*/ 2147483647 h 291"/>
                        <a:gd name="T62" fmla="*/ 2147483647 w 248"/>
                        <a:gd name="T63" fmla="*/ 2147483647 h 291"/>
                        <a:gd name="T64" fmla="*/ 2147483647 w 248"/>
                        <a:gd name="T65" fmla="*/ 2147483647 h 291"/>
                        <a:gd name="T66" fmla="*/ 2147483647 w 248"/>
                        <a:gd name="T67" fmla="*/ 2147483647 h 291"/>
                        <a:gd name="T68" fmla="*/ 2147483647 w 248"/>
                        <a:gd name="T69" fmla="*/ 2147483647 h 291"/>
                        <a:gd name="T70" fmla="*/ 2147483647 w 248"/>
                        <a:gd name="T71" fmla="*/ 2147483647 h 291"/>
                        <a:gd name="T72" fmla="*/ 2147483647 w 248"/>
                        <a:gd name="T73" fmla="*/ 2147483647 h 291"/>
                        <a:gd name="T74" fmla="*/ 2147483647 w 248"/>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8"/>
                        <a:gd name="T115" fmla="*/ 0 h 291"/>
                        <a:gd name="T116" fmla="*/ 248 w 248"/>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8" h="291">
                          <a:moveTo>
                            <a:pt x="171" y="0"/>
                          </a:moveTo>
                          <a:lnTo>
                            <a:pt x="248" y="53"/>
                          </a:lnTo>
                          <a:lnTo>
                            <a:pt x="212" y="53"/>
                          </a:lnTo>
                          <a:lnTo>
                            <a:pt x="230" y="251"/>
                          </a:lnTo>
                          <a:lnTo>
                            <a:pt x="236" y="255"/>
                          </a:lnTo>
                          <a:lnTo>
                            <a:pt x="232" y="274"/>
                          </a:lnTo>
                          <a:lnTo>
                            <a:pt x="154" y="274"/>
                          </a:lnTo>
                          <a:lnTo>
                            <a:pt x="154" y="269"/>
                          </a:lnTo>
                          <a:lnTo>
                            <a:pt x="152" y="276"/>
                          </a:lnTo>
                          <a:lnTo>
                            <a:pt x="126" y="276"/>
                          </a:lnTo>
                          <a:lnTo>
                            <a:pt x="121" y="283"/>
                          </a:lnTo>
                          <a:lnTo>
                            <a:pt x="109" y="271"/>
                          </a:lnTo>
                          <a:lnTo>
                            <a:pt x="106" y="273"/>
                          </a:lnTo>
                          <a:lnTo>
                            <a:pt x="103" y="289"/>
                          </a:lnTo>
                          <a:lnTo>
                            <a:pt x="95" y="291"/>
                          </a:lnTo>
                          <a:lnTo>
                            <a:pt x="83" y="281"/>
                          </a:lnTo>
                          <a:lnTo>
                            <a:pt x="72" y="261"/>
                          </a:lnTo>
                          <a:lnTo>
                            <a:pt x="63" y="259"/>
                          </a:lnTo>
                          <a:lnTo>
                            <a:pt x="53" y="248"/>
                          </a:lnTo>
                          <a:lnTo>
                            <a:pt x="13" y="250"/>
                          </a:lnTo>
                          <a:lnTo>
                            <a:pt x="7" y="261"/>
                          </a:lnTo>
                          <a:lnTo>
                            <a:pt x="18" y="223"/>
                          </a:lnTo>
                          <a:lnTo>
                            <a:pt x="16" y="195"/>
                          </a:lnTo>
                          <a:lnTo>
                            <a:pt x="10" y="185"/>
                          </a:lnTo>
                          <a:lnTo>
                            <a:pt x="14" y="182"/>
                          </a:lnTo>
                          <a:lnTo>
                            <a:pt x="11" y="183"/>
                          </a:lnTo>
                          <a:lnTo>
                            <a:pt x="16" y="175"/>
                          </a:lnTo>
                          <a:lnTo>
                            <a:pt x="16" y="164"/>
                          </a:lnTo>
                          <a:lnTo>
                            <a:pt x="3" y="143"/>
                          </a:lnTo>
                          <a:lnTo>
                            <a:pt x="0" y="152"/>
                          </a:lnTo>
                          <a:lnTo>
                            <a:pt x="2" y="138"/>
                          </a:lnTo>
                          <a:lnTo>
                            <a:pt x="82" y="138"/>
                          </a:lnTo>
                          <a:lnTo>
                            <a:pt x="80" y="102"/>
                          </a:lnTo>
                          <a:lnTo>
                            <a:pt x="92" y="93"/>
                          </a:lnTo>
                          <a:lnTo>
                            <a:pt x="103" y="90"/>
                          </a:lnTo>
                          <a:lnTo>
                            <a:pt x="104" y="30"/>
                          </a:lnTo>
                          <a:lnTo>
                            <a:pt x="170" y="30"/>
                          </a:lnTo>
                          <a:lnTo>
                            <a:pt x="171" y="0"/>
                          </a:lnTo>
                          <a:close/>
                        </a:path>
                      </a:pathLst>
                    </a:custGeom>
                    <a:noFill/>
                    <a:ln w="4763">
                      <a:solidFill>
                        <a:srgbClr val="6E6E6E"/>
                      </a:solidFill>
                      <a:prstDash val="solid"/>
                      <a:round/>
                      <a:headEnd/>
                      <a:tailEnd/>
                    </a:ln>
                  </p:spPr>
                  <p:txBody>
                    <a:bodyPr/>
                    <a:lstStyle/>
                    <a:p>
                      <a:endParaRPr lang="en-US" dirty="0"/>
                    </a:p>
                  </p:txBody>
                </p:sp>
                <p:sp>
                  <p:nvSpPr>
                    <p:cNvPr id="275" name="Freeform 274"/>
                    <p:cNvSpPr>
                      <a:spLocks/>
                    </p:cNvSpPr>
                    <p:nvPr/>
                  </p:nvSpPr>
                  <p:spPr bwMode="auto">
                    <a:xfrm>
                      <a:off x="6824663" y="1966735"/>
                      <a:ext cx="0" cy="9525"/>
                    </a:xfrm>
                    <a:custGeom>
                      <a:avLst/>
                      <a:gdLst>
                        <a:gd name="T0" fmla="*/ 0 w 2"/>
                        <a:gd name="T1" fmla="*/ 0 h 10"/>
                        <a:gd name="T2" fmla="*/ 0 w 2"/>
                        <a:gd name="T3" fmla="*/ 2147483647 h 10"/>
                        <a:gd name="T4" fmla="*/ 0 w 2"/>
                        <a:gd name="T5" fmla="*/ 2147483647 h 10"/>
                        <a:gd name="T6" fmla="*/ 0 w 2"/>
                        <a:gd name="T7" fmla="*/ 0 h 10"/>
                        <a:gd name="T8" fmla="*/ 0 60000 65536"/>
                        <a:gd name="T9" fmla="*/ 0 60000 65536"/>
                        <a:gd name="T10" fmla="*/ 0 60000 65536"/>
                        <a:gd name="T11" fmla="*/ 0 60000 65536"/>
                        <a:gd name="T12" fmla="*/ 0 w 2"/>
                        <a:gd name="T13" fmla="*/ 0 h 10"/>
                        <a:gd name="T14" fmla="*/ 0 w 2"/>
                        <a:gd name="T15" fmla="*/ 10 h 10"/>
                      </a:gdLst>
                      <a:ahLst/>
                      <a:cxnLst>
                        <a:cxn ang="T8">
                          <a:pos x="T0" y="T1"/>
                        </a:cxn>
                        <a:cxn ang="T9">
                          <a:pos x="T2" y="T3"/>
                        </a:cxn>
                        <a:cxn ang="T10">
                          <a:pos x="T4" y="T5"/>
                        </a:cxn>
                        <a:cxn ang="T11">
                          <a:pos x="T6" y="T7"/>
                        </a:cxn>
                      </a:cxnLst>
                      <a:rect l="T12" t="T13" r="T14" b="T15"/>
                      <a:pathLst>
                        <a:path w="2" h="10">
                          <a:moveTo>
                            <a:pt x="1" y="0"/>
                          </a:moveTo>
                          <a:lnTo>
                            <a:pt x="2" y="10"/>
                          </a:lnTo>
                          <a:lnTo>
                            <a:pt x="0" y="6"/>
                          </a:lnTo>
                          <a:lnTo>
                            <a:pt x="1" y="0"/>
                          </a:lnTo>
                          <a:close/>
                        </a:path>
                      </a:pathLst>
                    </a:custGeom>
                    <a:noFill/>
                    <a:ln w="4763">
                      <a:solidFill>
                        <a:srgbClr val="6E6E6E"/>
                      </a:solidFill>
                      <a:prstDash val="solid"/>
                      <a:round/>
                      <a:headEnd/>
                      <a:tailEnd/>
                    </a:ln>
                  </p:spPr>
                  <p:txBody>
                    <a:bodyPr/>
                    <a:lstStyle/>
                    <a:p>
                      <a:endParaRPr lang="en-US" dirty="0"/>
                    </a:p>
                  </p:txBody>
                </p:sp>
                <p:sp>
                  <p:nvSpPr>
                    <p:cNvPr id="276" name="Freeform 275"/>
                    <p:cNvSpPr>
                      <a:spLocks/>
                    </p:cNvSpPr>
                    <p:nvPr/>
                  </p:nvSpPr>
                  <p:spPr bwMode="auto">
                    <a:xfrm>
                      <a:off x="6829425" y="1968322"/>
                      <a:ext cx="15875" cy="31750"/>
                    </a:xfrm>
                    <a:custGeom>
                      <a:avLst/>
                      <a:gdLst>
                        <a:gd name="T0" fmla="*/ 2147483647 w 18"/>
                        <a:gd name="T1" fmla="*/ 2147483647 h 36"/>
                        <a:gd name="T2" fmla="*/ 2147483647 w 18"/>
                        <a:gd name="T3" fmla="*/ 2147483647 h 36"/>
                        <a:gd name="T4" fmla="*/ 2147483647 w 18"/>
                        <a:gd name="T5" fmla="*/ 2147483647 h 36"/>
                        <a:gd name="T6" fmla="*/ 0 w 18"/>
                        <a:gd name="T7" fmla="*/ 2147483647 h 36"/>
                        <a:gd name="T8" fmla="*/ 2147483647 w 18"/>
                        <a:gd name="T9" fmla="*/ 2147483647 h 36"/>
                        <a:gd name="T10" fmla="*/ 2147483647 w 18"/>
                        <a:gd name="T11" fmla="*/ 2147483647 h 36"/>
                        <a:gd name="T12" fmla="*/ 2147483647 w 18"/>
                        <a:gd name="T13" fmla="*/ 0 h 36"/>
                        <a:gd name="T14" fmla="*/ 2147483647 w 18"/>
                        <a:gd name="T15" fmla="*/ 2147483647 h 36"/>
                        <a:gd name="T16" fmla="*/ 2147483647 w 18"/>
                        <a:gd name="T17" fmla="*/ 2147483647 h 36"/>
                        <a:gd name="T18" fmla="*/ 2147483647 w 18"/>
                        <a:gd name="T19" fmla="*/ 2147483647 h 36"/>
                        <a:gd name="T20" fmla="*/ 2147483647 w 18"/>
                        <a:gd name="T21" fmla="*/ 2147483647 h 36"/>
                        <a:gd name="T22" fmla="*/ 2147483647 w 18"/>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36"/>
                        <a:gd name="T38" fmla="*/ 18 w 18"/>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36">
                          <a:moveTo>
                            <a:pt x="11" y="35"/>
                          </a:moveTo>
                          <a:lnTo>
                            <a:pt x="7" y="36"/>
                          </a:lnTo>
                          <a:lnTo>
                            <a:pt x="3" y="32"/>
                          </a:lnTo>
                          <a:lnTo>
                            <a:pt x="0" y="15"/>
                          </a:lnTo>
                          <a:lnTo>
                            <a:pt x="5" y="13"/>
                          </a:lnTo>
                          <a:lnTo>
                            <a:pt x="5" y="2"/>
                          </a:lnTo>
                          <a:lnTo>
                            <a:pt x="9" y="0"/>
                          </a:lnTo>
                          <a:lnTo>
                            <a:pt x="16" y="5"/>
                          </a:lnTo>
                          <a:lnTo>
                            <a:pt x="15" y="14"/>
                          </a:lnTo>
                          <a:lnTo>
                            <a:pt x="18" y="22"/>
                          </a:lnTo>
                          <a:lnTo>
                            <a:pt x="16" y="34"/>
                          </a:lnTo>
                          <a:lnTo>
                            <a:pt x="11" y="35"/>
                          </a:lnTo>
                          <a:close/>
                        </a:path>
                      </a:pathLst>
                    </a:custGeom>
                    <a:noFill/>
                    <a:ln w="4826">
                      <a:solidFill>
                        <a:srgbClr val="6E6E6E"/>
                      </a:solidFill>
                      <a:prstDash val="solid"/>
                      <a:round/>
                      <a:headEnd/>
                      <a:tailEnd/>
                    </a:ln>
                  </p:spPr>
                  <p:txBody>
                    <a:bodyPr/>
                    <a:lstStyle/>
                    <a:p>
                      <a:endParaRPr lang="en-US" dirty="0"/>
                    </a:p>
                  </p:txBody>
                </p:sp>
                <p:sp>
                  <p:nvSpPr>
                    <p:cNvPr id="277" name="Freeform 276"/>
                    <p:cNvSpPr>
                      <a:spLocks/>
                    </p:cNvSpPr>
                    <p:nvPr/>
                  </p:nvSpPr>
                  <p:spPr bwMode="auto">
                    <a:xfrm>
                      <a:off x="8040688" y="1985785"/>
                      <a:ext cx="26987" cy="66675"/>
                    </a:xfrm>
                    <a:custGeom>
                      <a:avLst/>
                      <a:gdLst>
                        <a:gd name="T0" fmla="*/ 2147483647 w 31"/>
                        <a:gd name="T1" fmla="*/ 2147483647 h 78"/>
                        <a:gd name="T2" fmla="*/ 2147483647 w 31"/>
                        <a:gd name="T3" fmla="*/ 0 h 78"/>
                        <a:gd name="T4" fmla="*/ 2147483647 w 31"/>
                        <a:gd name="T5" fmla="*/ 2147483647 h 78"/>
                        <a:gd name="T6" fmla="*/ 2147483647 w 31"/>
                        <a:gd name="T7" fmla="*/ 2147483647 h 78"/>
                        <a:gd name="T8" fmla="*/ 2147483647 w 31"/>
                        <a:gd name="T9" fmla="*/ 2147483647 h 78"/>
                        <a:gd name="T10" fmla="*/ 2147483647 w 31"/>
                        <a:gd name="T11" fmla="*/ 2147483647 h 78"/>
                        <a:gd name="T12" fmla="*/ 2147483647 w 31"/>
                        <a:gd name="T13" fmla="*/ 2147483647 h 78"/>
                        <a:gd name="T14" fmla="*/ 2147483647 w 31"/>
                        <a:gd name="T15" fmla="*/ 2147483647 h 78"/>
                        <a:gd name="T16" fmla="*/ 2147483647 w 31"/>
                        <a:gd name="T17" fmla="*/ 2147483647 h 78"/>
                        <a:gd name="T18" fmla="*/ 2147483647 w 31"/>
                        <a:gd name="T19" fmla="*/ 2147483647 h 78"/>
                        <a:gd name="T20" fmla="*/ 0 w 31"/>
                        <a:gd name="T21" fmla="*/ 2147483647 h 78"/>
                        <a:gd name="T22" fmla="*/ 2147483647 w 31"/>
                        <a:gd name="T23" fmla="*/ 2147483647 h 78"/>
                        <a:gd name="T24" fmla="*/ 2147483647 w 31"/>
                        <a:gd name="T25" fmla="*/ 2147483647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78"/>
                        <a:gd name="T41" fmla="*/ 31 w 31"/>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78">
                          <a:moveTo>
                            <a:pt x="19" y="3"/>
                          </a:moveTo>
                          <a:lnTo>
                            <a:pt x="22" y="0"/>
                          </a:lnTo>
                          <a:lnTo>
                            <a:pt x="31" y="6"/>
                          </a:lnTo>
                          <a:lnTo>
                            <a:pt x="29" y="10"/>
                          </a:lnTo>
                          <a:lnTo>
                            <a:pt x="31" y="18"/>
                          </a:lnTo>
                          <a:lnTo>
                            <a:pt x="28" y="51"/>
                          </a:lnTo>
                          <a:lnTo>
                            <a:pt x="20" y="78"/>
                          </a:lnTo>
                          <a:lnTo>
                            <a:pt x="16" y="69"/>
                          </a:lnTo>
                          <a:lnTo>
                            <a:pt x="9" y="64"/>
                          </a:lnTo>
                          <a:lnTo>
                            <a:pt x="2" y="52"/>
                          </a:lnTo>
                          <a:lnTo>
                            <a:pt x="0" y="38"/>
                          </a:lnTo>
                          <a:lnTo>
                            <a:pt x="12" y="6"/>
                          </a:lnTo>
                          <a:lnTo>
                            <a:pt x="19" y="3"/>
                          </a:lnTo>
                          <a:close/>
                        </a:path>
                      </a:pathLst>
                    </a:custGeom>
                    <a:noFill/>
                    <a:ln w="4763">
                      <a:solidFill>
                        <a:srgbClr val="6E6E6E"/>
                      </a:solidFill>
                      <a:prstDash val="solid"/>
                      <a:round/>
                      <a:headEnd/>
                      <a:tailEnd/>
                    </a:ln>
                  </p:spPr>
                  <p:txBody>
                    <a:bodyPr/>
                    <a:lstStyle/>
                    <a:p>
                      <a:endParaRPr lang="en-US" dirty="0"/>
                    </a:p>
                  </p:txBody>
                </p:sp>
                <p:sp>
                  <p:nvSpPr>
                    <p:cNvPr id="278" name="Freeform 277"/>
                    <p:cNvSpPr>
                      <a:spLocks/>
                    </p:cNvSpPr>
                    <p:nvPr/>
                  </p:nvSpPr>
                  <p:spPr bwMode="auto">
                    <a:xfrm>
                      <a:off x="5734050" y="1992135"/>
                      <a:ext cx="290513" cy="295275"/>
                    </a:xfrm>
                    <a:custGeom>
                      <a:avLst/>
                      <a:gdLst>
                        <a:gd name="T0" fmla="*/ 2147483647 w 335"/>
                        <a:gd name="T1" fmla="*/ 2147483647 h 345"/>
                        <a:gd name="T2" fmla="*/ 2147483647 w 335"/>
                        <a:gd name="T3" fmla="*/ 2147483647 h 345"/>
                        <a:gd name="T4" fmla="*/ 2147483647 w 335"/>
                        <a:gd name="T5" fmla="*/ 2147483647 h 345"/>
                        <a:gd name="T6" fmla="*/ 0 w 335"/>
                        <a:gd name="T7" fmla="*/ 2147483647 h 345"/>
                        <a:gd name="T8" fmla="*/ 2147483647 w 335"/>
                        <a:gd name="T9" fmla="*/ 2147483647 h 345"/>
                        <a:gd name="T10" fmla="*/ 2147483647 w 335"/>
                        <a:gd name="T11" fmla="*/ 2147483647 h 345"/>
                        <a:gd name="T12" fmla="*/ 2147483647 w 335"/>
                        <a:gd name="T13" fmla="*/ 2147483647 h 345"/>
                        <a:gd name="T14" fmla="*/ 2147483647 w 335"/>
                        <a:gd name="T15" fmla="*/ 2147483647 h 345"/>
                        <a:gd name="T16" fmla="*/ 2147483647 w 335"/>
                        <a:gd name="T17" fmla="*/ 2147483647 h 345"/>
                        <a:gd name="T18" fmla="*/ 2147483647 w 335"/>
                        <a:gd name="T19" fmla="*/ 0 h 345"/>
                        <a:gd name="T20" fmla="*/ 2147483647 w 335"/>
                        <a:gd name="T21" fmla="*/ 2147483647 h 345"/>
                        <a:gd name="T22" fmla="*/ 2147483647 w 335"/>
                        <a:gd name="T23" fmla="*/ 2147483647 h 345"/>
                        <a:gd name="T24" fmla="*/ 2147483647 w 335"/>
                        <a:gd name="T25" fmla="*/ 2147483647 h 345"/>
                        <a:gd name="T26" fmla="*/ 2147483647 w 335"/>
                        <a:gd name="T27" fmla="*/ 2147483647 h 345"/>
                        <a:gd name="T28" fmla="*/ 2147483647 w 335"/>
                        <a:gd name="T29" fmla="*/ 2147483647 h 345"/>
                        <a:gd name="T30" fmla="*/ 2147483647 w 335"/>
                        <a:gd name="T31" fmla="*/ 2147483647 h 345"/>
                        <a:gd name="T32" fmla="*/ 2147483647 w 335"/>
                        <a:gd name="T33" fmla="*/ 2147483647 h 345"/>
                        <a:gd name="T34" fmla="*/ 2147483647 w 335"/>
                        <a:gd name="T35" fmla="*/ 2147483647 h 345"/>
                        <a:gd name="T36" fmla="*/ 2147483647 w 335"/>
                        <a:gd name="T37" fmla="*/ 2147483647 h 345"/>
                        <a:gd name="T38" fmla="*/ 2147483647 w 335"/>
                        <a:gd name="T39" fmla="*/ 2147483647 h 345"/>
                        <a:gd name="T40" fmla="*/ 2147483647 w 335"/>
                        <a:gd name="T41" fmla="*/ 2147483647 h 345"/>
                        <a:gd name="T42" fmla="*/ 2147483647 w 335"/>
                        <a:gd name="T43" fmla="*/ 2147483647 h 345"/>
                        <a:gd name="T44" fmla="*/ 2147483647 w 335"/>
                        <a:gd name="T45" fmla="*/ 2147483647 h 345"/>
                        <a:gd name="T46" fmla="*/ 2147483647 w 335"/>
                        <a:gd name="T47" fmla="*/ 2147483647 h 345"/>
                        <a:gd name="T48" fmla="*/ 2147483647 w 335"/>
                        <a:gd name="T49" fmla="*/ 2147483647 h 345"/>
                        <a:gd name="T50" fmla="*/ 2147483647 w 335"/>
                        <a:gd name="T51" fmla="*/ 2147483647 h 345"/>
                        <a:gd name="T52" fmla="*/ 2147483647 w 335"/>
                        <a:gd name="T53" fmla="*/ 2147483647 h 345"/>
                        <a:gd name="T54" fmla="*/ 2147483647 w 335"/>
                        <a:gd name="T55" fmla="*/ 2147483647 h 345"/>
                        <a:gd name="T56" fmla="*/ 2147483647 w 335"/>
                        <a:gd name="T57" fmla="*/ 2147483647 h 345"/>
                        <a:gd name="T58" fmla="*/ 2147483647 w 335"/>
                        <a:gd name="T59" fmla="*/ 2147483647 h 345"/>
                        <a:gd name="T60" fmla="*/ 2147483647 w 335"/>
                        <a:gd name="T61" fmla="*/ 2147483647 h 345"/>
                        <a:gd name="T62" fmla="*/ 2147483647 w 335"/>
                        <a:gd name="T63" fmla="*/ 2147483647 h 345"/>
                        <a:gd name="T64" fmla="*/ 2147483647 w 335"/>
                        <a:gd name="T65" fmla="*/ 2147483647 h 345"/>
                        <a:gd name="T66" fmla="*/ 2147483647 w 335"/>
                        <a:gd name="T67" fmla="*/ 2147483647 h 345"/>
                        <a:gd name="T68" fmla="*/ 2147483647 w 335"/>
                        <a:gd name="T69" fmla="*/ 2147483647 h 345"/>
                        <a:gd name="T70" fmla="*/ 2147483647 w 335"/>
                        <a:gd name="T71" fmla="*/ 2147483647 h 345"/>
                        <a:gd name="T72" fmla="*/ 2147483647 w 335"/>
                        <a:gd name="T73" fmla="*/ 2147483647 h 345"/>
                        <a:gd name="T74" fmla="*/ 2147483647 w 335"/>
                        <a:gd name="T75" fmla="*/ 2147483647 h 345"/>
                        <a:gd name="T76" fmla="*/ 2147483647 w 335"/>
                        <a:gd name="T77" fmla="*/ 2147483647 h 345"/>
                        <a:gd name="T78" fmla="*/ 2147483647 w 335"/>
                        <a:gd name="T79" fmla="*/ 2147483647 h 345"/>
                        <a:gd name="T80" fmla="*/ 2147483647 w 335"/>
                        <a:gd name="T81" fmla="*/ 2147483647 h 345"/>
                        <a:gd name="T82" fmla="*/ 2147483647 w 335"/>
                        <a:gd name="T83" fmla="*/ 2147483647 h 34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5"/>
                        <a:gd name="T127" fmla="*/ 0 h 345"/>
                        <a:gd name="T128" fmla="*/ 335 w 335"/>
                        <a:gd name="T129" fmla="*/ 345 h 34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5" h="345">
                          <a:moveTo>
                            <a:pt x="16" y="293"/>
                          </a:moveTo>
                          <a:lnTo>
                            <a:pt x="16" y="280"/>
                          </a:lnTo>
                          <a:lnTo>
                            <a:pt x="11" y="270"/>
                          </a:lnTo>
                          <a:lnTo>
                            <a:pt x="8" y="272"/>
                          </a:lnTo>
                          <a:lnTo>
                            <a:pt x="3" y="264"/>
                          </a:lnTo>
                          <a:lnTo>
                            <a:pt x="4" y="252"/>
                          </a:lnTo>
                          <a:lnTo>
                            <a:pt x="0" y="247"/>
                          </a:lnTo>
                          <a:lnTo>
                            <a:pt x="0" y="238"/>
                          </a:lnTo>
                          <a:lnTo>
                            <a:pt x="8" y="236"/>
                          </a:lnTo>
                          <a:lnTo>
                            <a:pt x="11" y="220"/>
                          </a:lnTo>
                          <a:lnTo>
                            <a:pt x="14" y="218"/>
                          </a:lnTo>
                          <a:lnTo>
                            <a:pt x="26" y="230"/>
                          </a:lnTo>
                          <a:lnTo>
                            <a:pt x="31" y="223"/>
                          </a:lnTo>
                          <a:lnTo>
                            <a:pt x="57" y="223"/>
                          </a:lnTo>
                          <a:lnTo>
                            <a:pt x="59" y="216"/>
                          </a:lnTo>
                          <a:lnTo>
                            <a:pt x="59" y="221"/>
                          </a:lnTo>
                          <a:lnTo>
                            <a:pt x="137" y="221"/>
                          </a:lnTo>
                          <a:lnTo>
                            <a:pt x="141" y="202"/>
                          </a:lnTo>
                          <a:lnTo>
                            <a:pt x="135" y="198"/>
                          </a:lnTo>
                          <a:lnTo>
                            <a:pt x="117" y="0"/>
                          </a:lnTo>
                          <a:lnTo>
                            <a:pt x="153" y="0"/>
                          </a:lnTo>
                          <a:lnTo>
                            <a:pt x="272" y="91"/>
                          </a:lnTo>
                          <a:lnTo>
                            <a:pt x="272" y="100"/>
                          </a:lnTo>
                          <a:lnTo>
                            <a:pt x="281" y="103"/>
                          </a:lnTo>
                          <a:lnTo>
                            <a:pt x="285" y="110"/>
                          </a:lnTo>
                          <a:lnTo>
                            <a:pt x="294" y="110"/>
                          </a:lnTo>
                          <a:lnTo>
                            <a:pt x="298" y="115"/>
                          </a:lnTo>
                          <a:lnTo>
                            <a:pt x="315" y="121"/>
                          </a:lnTo>
                          <a:lnTo>
                            <a:pt x="315" y="131"/>
                          </a:lnTo>
                          <a:lnTo>
                            <a:pt x="312" y="136"/>
                          </a:lnTo>
                          <a:lnTo>
                            <a:pt x="316" y="141"/>
                          </a:lnTo>
                          <a:lnTo>
                            <a:pt x="335" y="136"/>
                          </a:lnTo>
                          <a:lnTo>
                            <a:pt x="335" y="200"/>
                          </a:lnTo>
                          <a:lnTo>
                            <a:pt x="328" y="216"/>
                          </a:lnTo>
                          <a:lnTo>
                            <a:pt x="320" y="225"/>
                          </a:lnTo>
                          <a:lnTo>
                            <a:pt x="276" y="226"/>
                          </a:lnTo>
                          <a:lnTo>
                            <a:pt x="269" y="234"/>
                          </a:lnTo>
                          <a:lnTo>
                            <a:pt x="254" y="235"/>
                          </a:lnTo>
                          <a:lnTo>
                            <a:pt x="234" y="231"/>
                          </a:lnTo>
                          <a:lnTo>
                            <a:pt x="227" y="238"/>
                          </a:lnTo>
                          <a:lnTo>
                            <a:pt x="208" y="245"/>
                          </a:lnTo>
                          <a:lnTo>
                            <a:pt x="208" y="251"/>
                          </a:lnTo>
                          <a:lnTo>
                            <a:pt x="198" y="249"/>
                          </a:lnTo>
                          <a:lnTo>
                            <a:pt x="192" y="255"/>
                          </a:lnTo>
                          <a:lnTo>
                            <a:pt x="190" y="264"/>
                          </a:lnTo>
                          <a:lnTo>
                            <a:pt x="183" y="264"/>
                          </a:lnTo>
                          <a:lnTo>
                            <a:pt x="183" y="272"/>
                          </a:lnTo>
                          <a:lnTo>
                            <a:pt x="178" y="276"/>
                          </a:lnTo>
                          <a:lnTo>
                            <a:pt x="168" y="268"/>
                          </a:lnTo>
                          <a:lnTo>
                            <a:pt x="161" y="277"/>
                          </a:lnTo>
                          <a:lnTo>
                            <a:pt x="163" y="283"/>
                          </a:lnTo>
                          <a:lnTo>
                            <a:pt x="157" y="286"/>
                          </a:lnTo>
                          <a:lnTo>
                            <a:pt x="158" y="296"/>
                          </a:lnTo>
                          <a:lnTo>
                            <a:pt x="154" y="301"/>
                          </a:lnTo>
                          <a:lnTo>
                            <a:pt x="141" y="307"/>
                          </a:lnTo>
                          <a:lnTo>
                            <a:pt x="142" y="315"/>
                          </a:lnTo>
                          <a:lnTo>
                            <a:pt x="141" y="322"/>
                          </a:lnTo>
                          <a:lnTo>
                            <a:pt x="136" y="324"/>
                          </a:lnTo>
                          <a:lnTo>
                            <a:pt x="136" y="339"/>
                          </a:lnTo>
                          <a:lnTo>
                            <a:pt x="124" y="344"/>
                          </a:lnTo>
                          <a:lnTo>
                            <a:pt x="121" y="332"/>
                          </a:lnTo>
                          <a:lnTo>
                            <a:pt x="117" y="336"/>
                          </a:lnTo>
                          <a:lnTo>
                            <a:pt x="113" y="333"/>
                          </a:lnTo>
                          <a:lnTo>
                            <a:pt x="113" y="341"/>
                          </a:lnTo>
                          <a:lnTo>
                            <a:pt x="106" y="341"/>
                          </a:lnTo>
                          <a:lnTo>
                            <a:pt x="105" y="345"/>
                          </a:lnTo>
                          <a:lnTo>
                            <a:pt x="93" y="339"/>
                          </a:lnTo>
                          <a:lnTo>
                            <a:pt x="85" y="345"/>
                          </a:lnTo>
                          <a:lnTo>
                            <a:pt x="85" y="341"/>
                          </a:lnTo>
                          <a:lnTo>
                            <a:pt x="80" y="338"/>
                          </a:lnTo>
                          <a:lnTo>
                            <a:pt x="80" y="325"/>
                          </a:lnTo>
                          <a:lnTo>
                            <a:pt x="72" y="327"/>
                          </a:lnTo>
                          <a:lnTo>
                            <a:pt x="77" y="317"/>
                          </a:lnTo>
                          <a:lnTo>
                            <a:pt x="69" y="310"/>
                          </a:lnTo>
                          <a:lnTo>
                            <a:pt x="70" y="304"/>
                          </a:lnTo>
                          <a:lnTo>
                            <a:pt x="65" y="293"/>
                          </a:lnTo>
                          <a:lnTo>
                            <a:pt x="57" y="291"/>
                          </a:lnTo>
                          <a:lnTo>
                            <a:pt x="59" y="297"/>
                          </a:lnTo>
                          <a:lnTo>
                            <a:pt x="51" y="302"/>
                          </a:lnTo>
                          <a:lnTo>
                            <a:pt x="38" y="298"/>
                          </a:lnTo>
                          <a:lnTo>
                            <a:pt x="31" y="306"/>
                          </a:lnTo>
                          <a:lnTo>
                            <a:pt x="25" y="298"/>
                          </a:lnTo>
                          <a:lnTo>
                            <a:pt x="18" y="302"/>
                          </a:lnTo>
                          <a:lnTo>
                            <a:pt x="14" y="299"/>
                          </a:lnTo>
                          <a:lnTo>
                            <a:pt x="16" y="293"/>
                          </a:lnTo>
                          <a:close/>
                        </a:path>
                      </a:pathLst>
                    </a:custGeom>
                    <a:noFill/>
                    <a:ln w="4826">
                      <a:solidFill>
                        <a:srgbClr val="6E6E6E"/>
                      </a:solidFill>
                      <a:prstDash val="solid"/>
                      <a:round/>
                      <a:headEnd/>
                      <a:tailEnd/>
                    </a:ln>
                  </p:spPr>
                  <p:txBody>
                    <a:bodyPr/>
                    <a:lstStyle/>
                    <a:p>
                      <a:endParaRPr lang="en-US" dirty="0"/>
                    </a:p>
                  </p:txBody>
                </p:sp>
                <p:sp>
                  <p:nvSpPr>
                    <p:cNvPr id="279" name="Freeform 278"/>
                    <p:cNvSpPr>
                      <a:spLocks/>
                    </p:cNvSpPr>
                    <p:nvPr/>
                  </p:nvSpPr>
                  <p:spPr bwMode="auto">
                    <a:xfrm>
                      <a:off x="5953125" y="2022297"/>
                      <a:ext cx="276225" cy="234950"/>
                    </a:xfrm>
                    <a:custGeom>
                      <a:avLst/>
                      <a:gdLst>
                        <a:gd name="T0" fmla="*/ 2147483647 w 319"/>
                        <a:gd name="T1" fmla="*/ 2147483647 h 275"/>
                        <a:gd name="T2" fmla="*/ 2147483647 w 319"/>
                        <a:gd name="T3" fmla="*/ 2147483647 h 275"/>
                        <a:gd name="T4" fmla="*/ 2147483647 w 319"/>
                        <a:gd name="T5" fmla="*/ 2147483647 h 275"/>
                        <a:gd name="T6" fmla="*/ 2147483647 w 319"/>
                        <a:gd name="T7" fmla="*/ 2147483647 h 275"/>
                        <a:gd name="T8" fmla="*/ 2147483647 w 319"/>
                        <a:gd name="T9" fmla="*/ 2147483647 h 275"/>
                        <a:gd name="T10" fmla="*/ 2147483647 w 319"/>
                        <a:gd name="T11" fmla="*/ 2147483647 h 275"/>
                        <a:gd name="T12" fmla="*/ 2147483647 w 319"/>
                        <a:gd name="T13" fmla="*/ 2147483647 h 275"/>
                        <a:gd name="T14" fmla="*/ 2147483647 w 319"/>
                        <a:gd name="T15" fmla="*/ 2147483647 h 275"/>
                        <a:gd name="T16" fmla="*/ 2147483647 w 319"/>
                        <a:gd name="T17" fmla="*/ 2147483647 h 275"/>
                        <a:gd name="T18" fmla="*/ 0 w 319"/>
                        <a:gd name="T19" fmla="*/ 2147483647 h 275"/>
                        <a:gd name="T20" fmla="*/ 2147483647 w 319"/>
                        <a:gd name="T21" fmla="*/ 2147483647 h 275"/>
                        <a:gd name="T22" fmla="*/ 2147483647 w 319"/>
                        <a:gd name="T23" fmla="*/ 2147483647 h 275"/>
                        <a:gd name="T24" fmla="*/ 2147483647 w 319"/>
                        <a:gd name="T25" fmla="*/ 2147483647 h 275"/>
                        <a:gd name="T26" fmla="*/ 2147483647 w 319"/>
                        <a:gd name="T27" fmla="*/ 2147483647 h 275"/>
                        <a:gd name="T28" fmla="*/ 2147483647 w 319"/>
                        <a:gd name="T29" fmla="*/ 2147483647 h 275"/>
                        <a:gd name="T30" fmla="*/ 2147483647 w 319"/>
                        <a:gd name="T31" fmla="*/ 2147483647 h 275"/>
                        <a:gd name="T32" fmla="*/ 2147483647 w 319"/>
                        <a:gd name="T33" fmla="*/ 2147483647 h 275"/>
                        <a:gd name="T34" fmla="*/ 2147483647 w 319"/>
                        <a:gd name="T35" fmla="*/ 2147483647 h 275"/>
                        <a:gd name="T36" fmla="*/ 2147483647 w 319"/>
                        <a:gd name="T37" fmla="*/ 2147483647 h 275"/>
                        <a:gd name="T38" fmla="*/ 2147483647 w 319"/>
                        <a:gd name="T39" fmla="*/ 0 h 275"/>
                        <a:gd name="T40" fmla="*/ 2147483647 w 319"/>
                        <a:gd name="T41" fmla="*/ 2147483647 h 275"/>
                        <a:gd name="T42" fmla="*/ 2147483647 w 319"/>
                        <a:gd name="T43" fmla="*/ 2147483647 h 275"/>
                        <a:gd name="T44" fmla="*/ 2147483647 w 319"/>
                        <a:gd name="T45" fmla="*/ 2147483647 h 275"/>
                        <a:gd name="T46" fmla="*/ 2147483647 w 319"/>
                        <a:gd name="T47" fmla="*/ 2147483647 h 275"/>
                        <a:gd name="T48" fmla="*/ 2147483647 w 319"/>
                        <a:gd name="T49" fmla="*/ 2147483647 h 275"/>
                        <a:gd name="T50" fmla="*/ 2147483647 w 319"/>
                        <a:gd name="T51" fmla="*/ 2147483647 h 275"/>
                        <a:gd name="T52" fmla="*/ 2147483647 w 319"/>
                        <a:gd name="T53" fmla="*/ 2147483647 h 275"/>
                        <a:gd name="T54" fmla="*/ 2147483647 w 319"/>
                        <a:gd name="T55" fmla="*/ 2147483647 h 275"/>
                        <a:gd name="T56" fmla="*/ 2147483647 w 319"/>
                        <a:gd name="T57" fmla="*/ 2147483647 h 275"/>
                        <a:gd name="T58" fmla="*/ 2147483647 w 319"/>
                        <a:gd name="T59" fmla="*/ 2147483647 h 275"/>
                        <a:gd name="T60" fmla="*/ 2147483647 w 319"/>
                        <a:gd name="T61" fmla="*/ 2147483647 h 275"/>
                        <a:gd name="T62" fmla="*/ 2147483647 w 319"/>
                        <a:gd name="T63" fmla="*/ 2147483647 h 275"/>
                        <a:gd name="T64" fmla="*/ 2147483647 w 319"/>
                        <a:gd name="T65" fmla="*/ 2147483647 h 275"/>
                        <a:gd name="T66" fmla="*/ 2147483647 w 319"/>
                        <a:gd name="T67" fmla="*/ 2147483647 h 275"/>
                        <a:gd name="T68" fmla="*/ 2147483647 w 319"/>
                        <a:gd name="T69" fmla="*/ 2147483647 h 275"/>
                        <a:gd name="T70" fmla="*/ 2147483647 w 319"/>
                        <a:gd name="T71" fmla="*/ 2147483647 h 275"/>
                        <a:gd name="T72" fmla="*/ 2147483647 w 319"/>
                        <a:gd name="T73" fmla="*/ 2147483647 h 275"/>
                        <a:gd name="T74" fmla="*/ 2147483647 w 319"/>
                        <a:gd name="T75" fmla="*/ 2147483647 h 275"/>
                        <a:gd name="T76" fmla="*/ 2147483647 w 319"/>
                        <a:gd name="T77" fmla="*/ 2147483647 h 275"/>
                        <a:gd name="T78" fmla="*/ 2147483647 w 319"/>
                        <a:gd name="T79" fmla="*/ 2147483647 h 275"/>
                        <a:gd name="T80" fmla="*/ 2147483647 w 319"/>
                        <a:gd name="T81" fmla="*/ 2147483647 h 275"/>
                        <a:gd name="T82" fmla="*/ 2147483647 w 319"/>
                        <a:gd name="T83" fmla="*/ 2147483647 h 275"/>
                        <a:gd name="T84" fmla="*/ 2147483647 w 319"/>
                        <a:gd name="T85" fmla="*/ 2147483647 h 275"/>
                        <a:gd name="T86" fmla="*/ 2147483647 w 319"/>
                        <a:gd name="T87" fmla="*/ 2147483647 h 275"/>
                        <a:gd name="T88" fmla="*/ 2147483647 w 319"/>
                        <a:gd name="T89" fmla="*/ 2147483647 h 275"/>
                        <a:gd name="T90" fmla="*/ 2147483647 w 319"/>
                        <a:gd name="T91" fmla="*/ 2147483647 h 275"/>
                        <a:gd name="T92" fmla="*/ 2147483647 w 319"/>
                        <a:gd name="T93" fmla="*/ 2147483647 h 275"/>
                        <a:gd name="T94" fmla="*/ 2147483647 w 319"/>
                        <a:gd name="T95" fmla="*/ 2147483647 h 275"/>
                        <a:gd name="T96" fmla="*/ 2147483647 w 319"/>
                        <a:gd name="T97" fmla="*/ 2147483647 h 275"/>
                        <a:gd name="T98" fmla="*/ 2147483647 w 319"/>
                        <a:gd name="T99" fmla="*/ 2147483647 h 275"/>
                        <a:gd name="T100" fmla="*/ 2147483647 w 319"/>
                        <a:gd name="T101" fmla="*/ 2147483647 h 275"/>
                        <a:gd name="T102" fmla="*/ 2147483647 w 319"/>
                        <a:gd name="T103" fmla="*/ 2147483647 h 27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19"/>
                        <a:gd name="T157" fmla="*/ 0 h 275"/>
                        <a:gd name="T158" fmla="*/ 319 w 319"/>
                        <a:gd name="T159" fmla="*/ 275 h 27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19" h="275">
                          <a:moveTo>
                            <a:pt x="45" y="271"/>
                          </a:moveTo>
                          <a:lnTo>
                            <a:pt x="38" y="259"/>
                          </a:lnTo>
                          <a:lnTo>
                            <a:pt x="42" y="256"/>
                          </a:lnTo>
                          <a:lnTo>
                            <a:pt x="39" y="252"/>
                          </a:lnTo>
                          <a:lnTo>
                            <a:pt x="28" y="253"/>
                          </a:lnTo>
                          <a:lnTo>
                            <a:pt x="16" y="243"/>
                          </a:lnTo>
                          <a:lnTo>
                            <a:pt x="16" y="236"/>
                          </a:lnTo>
                          <a:lnTo>
                            <a:pt x="22" y="236"/>
                          </a:lnTo>
                          <a:lnTo>
                            <a:pt x="8" y="229"/>
                          </a:lnTo>
                          <a:lnTo>
                            <a:pt x="0" y="209"/>
                          </a:lnTo>
                          <a:lnTo>
                            <a:pt x="1" y="200"/>
                          </a:lnTo>
                          <a:lnTo>
                            <a:pt x="16" y="199"/>
                          </a:lnTo>
                          <a:lnTo>
                            <a:pt x="23" y="191"/>
                          </a:lnTo>
                          <a:lnTo>
                            <a:pt x="67" y="190"/>
                          </a:lnTo>
                          <a:lnTo>
                            <a:pt x="75" y="181"/>
                          </a:lnTo>
                          <a:lnTo>
                            <a:pt x="82" y="165"/>
                          </a:lnTo>
                          <a:lnTo>
                            <a:pt x="82" y="101"/>
                          </a:lnTo>
                          <a:lnTo>
                            <a:pt x="114" y="95"/>
                          </a:lnTo>
                          <a:lnTo>
                            <a:pt x="146" y="62"/>
                          </a:lnTo>
                          <a:lnTo>
                            <a:pt x="237" y="0"/>
                          </a:lnTo>
                          <a:lnTo>
                            <a:pt x="268" y="8"/>
                          </a:lnTo>
                          <a:lnTo>
                            <a:pt x="282" y="21"/>
                          </a:lnTo>
                          <a:lnTo>
                            <a:pt x="298" y="12"/>
                          </a:lnTo>
                          <a:lnTo>
                            <a:pt x="302" y="47"/>
                          </a:lnTo>
                          <a:lnTo>
                            <a:pt x="310" y="58"/>
                          </a:lnTo>
                          <a:lnTo>
                            <a:pt x="310" y="64"/>
                          </a:lnTo>
                          <a:lnTo>
                            <a:pt x="319" y="74"/>
                          </a:lnTo>
                          <a:lnTo>
                            <a:pt x="314" y="84"/>
                          </a:lnTo>
                          <a:lnTo>
                            <a:pt x="310" y="153"/>
                          </a:lnTo>
                          <a:lnTo>
                            <a:pt x="288" y="181"/>
                          </a:lnTo>
                          <a:lnTo>
                            <a:pt x="274" y="209"/>
                          </a:lnTo>
                          <a:lnTo>
                            <a:pt x="270" y="211"/>
                          </a:lnTo>
                          <a:lnTo>
                            <a:pt x="273" y="227"/>
                          </a:lnTo>
                          <a:lnTo>
                            <a:pt x="259" y="233"/>
                          </a:lnTo>
                          <a:lnTo>
                            <a:pt x="250" y="243"/>
                          </a:lnTo>
                          <a:lnTo>
                            <a:pt x="230" y="235"/>
                          </a:lnTo>
                          <a:lnTo>
                            <a:pt x="215" y="235"/>
                          </a:lnTo>
                          <a:lnTo>
                            <a:pt x="202" y="238"/>
                          </a:lnTo>
                          <a:lnTo>
                            <a:pt x="192" y="248"/>
                          </a:lnTo>
                          <a:lnTo>
                            <a:pt x="176" y="246"/>
                          </a:lnTo>
                          <a:lnTo>
                            <a:pt x="156" y="236"/>
                          </a:lnTo>
                          <a:lnTo>
                            <a:pt x="137" y="244"/>
                          </a:lnTo>
                          <a:lnTo>
                            <a:pt x="124" y="229"/>
                          </a:lnTo>
                          <a:lnTo>
                            <a:pt x="109" y="224"/>
                          </a:lnTo>
                          <a:lnTo>
                            <a:pt x="96" y="226"/>
                          </a:lnTo>
                          <a:lnTo>
                            <a:pt x="80" y="233"/>
                          </a:lnTo>
                          <a:lnTo>
                            <a:pt x="79" y="244"/>
                          </a:lnTo>
                          <a:lnTo>
                            <a:pt x="70" y="255"/>
                          </a:lnTo>
                          <a:lnTo>
                            <a:pt x="69" y="275"/>
                          </a:lnTo>
                          <a:lnTo>
                            <a:pt x="54" y="258"/>
                          </a:lnTo>
                          <a:lnTo>
                            <a:pt x="45" y="262"/>
                          </a:lnTo>
                          <a:lnTo>
                            <a:pt x="45" y="271"/>
                          </a:lnTo>
                          <a:close/>
                        </a:path>
                      </a:pathLst>
                    </a:custGeom>
                    <a:noFill/>
                    <a:ln w="4763">
                      <a:solidFill>
                        <a:srgbClr val="6E6E6E"/>
                      </a:solidFill>
                      <a:prstDash val="solid"/>
                      <a:round/>
                      <a:headEnd/>
                      <a:tailEnd/>
                    </a:ln>
                  </p:spPr>
                  <p:txBody>
                    <a:bodyPr/>
                    <a:lstStyle/>
                    <a:p>
                      <a:endParaRPr lang="en-US" dirty="0"/>
                    </a:p>
                  </p:txBody>
                </p:sp>
                <p:sp>
                  <p:nvSpPr>
                    <p:cNvPr id="280" name="Freeform 279"/>
                    <p:cNvSpPr>
                      <a:spLocks/>
                    </p:cNvSpPr>
                    <p:nvPr/>
                  </p:nvSpPr>
                  <p:spPr bwMode="auto">
                    <a:xfrm>
                      <a:off x="6188075" y="2023885"/>
                      <a:ext cx="184150" cy="317500"/>
                    </a:xfrm>
                    <a:custGeom>
                      <a:avLst/>
                      <a:gdLst>
                        <a:gd name="T0" fmla="*/ 2147483647 w 214"/>
                        <a:gd name="T1" fmla="*/ 2147483647 h 370"/>
                        <a:gd name="T2" fmla="*/ 2147483647 w 214"/>
                        <a:gd name="T3" fmla="*/ 2147483647 h 370"/>
                        <a:gd name="T4" fmla="*/ 2147483647 w 214"/>
                        <a:gd name="T5" fmla="*/ 2147483647 h 370"/>
                        <a:gd name="T6" fmla="*/ 2147483647 w 214"/>
                        <a:gd name="T7" fmla="*/ 2147483647 h 370"/>
                        <a:gd name="T8" fmla="*/ 2147483647 w 214"/>
                        <a:gd name="T9" fmla="*/ 2147483647 h 370"/>
                        <a:gd name="T10" fmla="*/ 2147483647 w 214"/>
                        <a:gd name="T11" fmla="*/ 2147483647 h 370"/>
                        <a:gd name="T12" fmla="*/ 2147483647 w 214"/>
                        <a:gd name="T13" fmla="*/ 2147483647 h 370"/>
                        <a:gd name="T14" fmla="*/ 2147483647 w 214"/>
                        <a:gd name="T15" fmla="*/ 2147483647 h 370"/>
                        <a:gd name="T16" fmla="*/ 2147483647 w 214"/>
                        <a:gd name="T17" fmla="*/ 2147483647 h 370"/>
                        <a:gd name="T18" fmla="*/ 2147483647 w 214"/>
                        <a:gd name="T19" fmla="*/ 2147483647 h 370"/>
                        <a:gd name="T20" fmla="*/ 2147483647 w 214"/>
                        <a:gd name="T21" fmla="*/ 2147483647 h 370"/>
                        <a:gd name="T22" fmla="*/ 2147483647 w 214"/>
                        <a:gd name="T23" fmla="*/ 2147483647 h 370"/>
                        <a:gd name="T24" fmla="*/ 2147483647 w 214"/>
                        <a:gd name="T25" fmla="*/ 2147483647 h 370"/>
                        <a:gd name="T26" fmla="*/ 2147483647 w 214"/>
                        <a:gd name="T27" fmla="*/ 2147483647 h 370"/>
                        <a:gd name="T28" fmla="*/ 0 w 214"/>
                        <a:gd name="T29" fmla="*/ 2147483647 h 370"/>
                        <a:gd name="T30" fmla="*/ 2147483647 w 214"/>
                        <a:gd name="T31" fmla="*/ 2147483647 h 370"/>
                        <a:gd name="T32" fmla="*/ 2147483647 w 214"/>
                        <a:gd name="T33" fmla="*/ 2147483647 h 370"/>
                        <a:gd name="T34" fmla="*/ 2147483647 w 214"/>
                        <a:gd name="T35" fmla="*/ 2147483647 h 370"/>
                        <a:gd name="T36" fmla="*/ 2147483647 w 214"/>
                        <a:gd name="T37" fmla="*/ 2147483647 h 370"/>
                        <a:gd name="T38" fmla="*/ 2147483647 w 214"/>
                        <a:gd name="T39" fmla="*/ 2147483647 h 370"/>
                        <a:gd name="T40" fmla="*/ 2147483647 w 214"/>
                        <a:gd name="T41" fmla="*/ 2147483647 h 370"/>
                        <a:gd name="T42" fmla="*/ 2147483647 w 214"/>
                        <a:gd name="T43" fmla="*/ 2147483647 h 370"/>
                        <a:gd name="T44" fmla="*/ 2147483647 w 214"/>
                        <a:gd name="T45" fmla="*/ 2147483647 h 370"/>
                        <a:gd name="T46" fmla="*/ 2147483647 w 214"/>
                        <a:gd name="T47" fmla="*/ 2147483647 h 370"/>
                        <a:gd name="T48" fmla="*/ 2147483647 w 214"/>
                        <a:gd name="T49" fmla="*/ 0 h 370"/>
                        <a:gd name="T50" fmla="*/ 2147483647 w 214"/>
                        <a:gd name="T51" fmla="*/ 2147483647 h 370"/>
                        <a:gd name="T52" fmla="*/ 2147483647 w 214"/>
                        <a:gd name="T53" fmla="*/ 2147483647 h 370"/>
                        <a:gd name="T54" fmla="*/ 2147483647 w 214"/>
                        <a:gd name="T55" fmla="*/ 2147483647 h 370"/>
                        <a:gd name="T56" fmla="*/ 2147483647 w 214"/>
                        <a:gd name="T57" fmla="*/ 2147483647 h 370"/>
                        <a:gd name="T58" fmla="*/ 2147483647 w 214"/>
                        <a:gd name="T59" fmla="*/ 2147483647 h 370"/>
                        <a:gd name="T60" fmla="*/ 2147483647 w 214"/>
                        <a:gd name="T61" fmla="*/ 2147483647 h 370"/>
                        <a:gd name="T62" fmla="*/ 2147483647 w 214"/>
                        <a:gd name="T63" fmla="*/ 2147483647 h 370"/>
                        <a:gd name="T64" fmla="*/ 2147483647 w 214"/>
                        <a:gd name="T65" fmla="*/ 2147483647 h 370"/>
                        <a:gd name="T66" fmla="*/ 2147483647 w 214"/>
                        <a:gd name="T67" fmla="*/ 2147483647 h 370"/>
                        <a:gd name="T68" fmla="*/ 2147483647 w 214"/>
                        <a:gd name="T69" fmla="*/ 2147483647 h 370"/>
                        <a:gd name="T70" fmla="*/ 2147483647 w 214"/>
                        <a:gd name="T71" fmla="*/ 2147483647 h 370"/>
                        <a:gd name="T72" fmla="*/ 2147483647 w 214"/>
                        <a:gd name="T73" fmla="*/ 2147483647 h 370"/>
                        <a:gd name="T74" fmla="*/ 2147483647 w 214"/>
                        <a:gd name="T75" fmla="*/ 2147483647 h 370"/>
                        <a:gd name="T76" fmla="*/ 2147483647 w 214"/>
                        <a:gd name="T77" fmla="*/ 2147483647 h 370"/>
                        <a:gd name="T78" fmla="*/ 2147483647 w 214"/>
                        <a:gd name="T79" fmla="*/ 2147483647 h 370"/>
                        <a:gd name="T80" fmla="*/ 2147483647 w 214"/>
                        <a:gd name="T81" fmla="*/ 2147483647 h 370"/>
                        <a:gd name="T82" fmla="*/ 2147483647 w 214"/>
                        <a:gd name="T83" fmla="*/ 2147483647 h 370"/>
                        <a:gd name="T84" fmla="*/ 2147483647 w 214"/>
                        <a:gd name="T85" fmla="*/ 2147483647 h 370"/>
                        <a:gd name="T86" fmla="*/ 2147483647 w 214"/>
                        <a:gd name="T87" fmla="*/ 2147483647 h 370"/>
                        <a:gd name="T88" fmla="*/ 2147483647 w 214"/>
                        <a:gd name="T89" fmla="*/ 2147483647 h 370"/>
                        <a:gd name="T90" fmla="*/ 2147483647 w 214"/>
                        <a:gd name="T91" fmla="*/ 2147483647 h 370"/>
                        <a:gd name="T92" fmla="*/ 2147483647 w 214"/>
                        <a:gd name="T93" fmla="*/ 2147483647 h 370"/>
                        <a:gd name="T94" fmla="*/ 2147483647 w 214"/>
                        <a:gd name="T95" fmla="*/ 2147483647 h 370"/>
                        <a:gd name="T96" fmla="*/ 2147483647 w 214"/>
                        <a:gd name="T97" fmla="*/ 2147483647 h 370"/>
                        <a:gd name="T98" fmla="*/ 2147483647 w 214"/>
                        <a:gd name="T99" fmla="*/ 2147483647 h 370"/>
                        <a:gd name="T100" fmla="*/ 2147483647 w 214"/>
                        <a:gd name="T101" fmla="*/ 2147483647 h 370"/>
                        <a:gd name="T102" fmla="*/ 2147483647 w 214"/>
                        <a:gd name="T103" fmla="*/ 2147483647 h 370"/>
                        <a:gd name="T104" fmla="*/ 2147483647 w 214"/>
                        <a:gd name="T105" fmla="*/ 2147483647 h 370"/>
                        <a:gd name="T106" fmla="*/ 2147483647 w 214"/>
                        <a:gd name="T107" fmla="*/ 2147483647 h 370"/>
                        <a:gd name="T108" fmla="*/ 2147483647 w 214"/>
                        <a:gd name="T109" fmla="*/ 2147483647 h 37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4"/>
                        <a:gd name="T166" fmla="*/ 0 h 370"/>
                        <a:gd name="T167" fmla="*/ 214 w 214"/>
                        <a:gd name="T168" fmla="*/ 370 h 37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4" h="370">
                          <a:moveTo>
                            <a:pt x="44" y="369"/>
                          </a:moveTo>
                          <a:lnTo>
                            <a:pt x="45" y="364"/>
                          </a:lnTo>
                          <a:lnTo>
                            <a:pt x="38" y="347"/>
                          </a:lnTo>
                          <a:lnTo>
                            <a:pt x="12" y="320"/>
                          </a:lnTo>
                          <a:lnTo>
                            <a:pt x="17" y="313"/>
                          </a:lnTo>
                          <a:lnTo>
                            <a:pt x="46" y="313"/>
                          </a:lnTo>
                          <a:lnTo>
                            <a:pt x="34" y="294"/>
                          </a:lnTo>
                          <a:lnTo>
                            <a:pt x="33" y="264"/>
                          </a:lnTo>
                          <a:lnTo>
                            <a:pt x="30" y="262"/>
                          </a:lnTo>
                          <a:lnTo>
                            <a:pt x="29" y="251"/>
                          </a:lnTo>
                          <a:lnTo>
                            <a:pt x="23" y="248"/>
                          </a:lnTo>
                          <a:lnTo>
                            <a:pt x="21" y="241"/>
                          </a:lnTo>
                          <a:lnTo>
                            <a:pt x="13" y="241"/>
                          </a:lnTo>
                          <a:lnTo>
                            <a:pt x="3" y="225"/>
                          </a:lnTo>
                          <a:lnTo>
                            <a:pt x="0" y="209"/>
                          </a:lnTo>
                          <a:lnTo>
                            <a:pt x="4" y="207"/>
                          </a:lnTo>
                          <a:lnTo>
                            <a:pt x="18" y="179"/>
                          </a:lnTo>
                          <a:lnTo>
                            <a:pt x="40" y="151"/>
                          </a:lnTo>
                          <a:lnTo>
                            <a:pt x="44" y="82"/>
                          </a:lnTo>
                          <a:lnTo>
                            <a:pt x="49" y="72"/>
                          </a:lnTo>
                          <a:lnTo>
                            <a:pt x="40" y="62"/>
                          </a:lnTo>
                          <a:lnTo>
                            <a:pt x="40" y="56"/>
                          </a:lnTo>
                          <a:lnTo>
                            <a:pt x="32" y="45"/>
                          </a:lnTo>
                          <a:lnTo>
                            <a:pt x="28" y="10"/>
                          </a:lnTo>
                          <a:lnTo>
                            <a:pt x="46" y="0"/>
                          </a:lnTo>
                          <a:lnTo>
                            <a:pt x="212" y="92"/>
                          </a:lnTo>
                          <a:lnTo>
                            <a:pt x="214" y="180"/>
                          </a:lnTo>
                          <a:lnTo>
                            <a:pt x="196" y="179"/>
                          </a:lnTo>
                          <a:lnTo>
                            <a:pt x="193" y="182"/>
                          </a:lnTo>
                          <a:lnTo>
                            <a:pt x="193" y="193"/>
                          </a:lnTo>
                          <a:lnTo>
                            <a:pt x="188" y="203"/>
                          </a:lnTo>
                          <a:lnTo>
                            <a:pt x="182" y="205"/>
                          </a:lnTo>
                          <a:lnTo>
                            <a:pt x="186" y="217"/>
                          </a:lnTo>
                          <a:lnTo>
                            <a:pt x="176" y="224"/>
                          </a:lnTo>
                          <a:lnTo>
                            <a:pt x="181" y="234"/>
                          </a:lnTo>
                          <a:lnTo>
                            <a:pt x="172" y="248"/>
                          </a:lnTo>
                          <a:lnTo>
                            <a:pt x="174" y="251"/>
                          </a:lnTo>
                          <a:lnTo>
                            <a:pt x="179" y="249"/>
                          </a:lnTo>
                          <a:lnTo>
                            <a:pt x="185" y="251"/>
                          </a:lnTo>
                          <a:lnTo>
                            <a:pt x="187" y="274"/>
                          </a:lnTo>
                          <a:lnTo>
                            <a:pt x="196" y="282"/>
                          </a:lnTo>
                          <a:lnTo>
                            <a:pt x="194" y="291"/>
                          </a:lnTo>
                          <a:lnTo>
                            <a:pt x="185" y="288"/>
                          </a:lnTo>
                          <a:lnTo>
                            <a:pt x="171" y="297"/>
                          </a:lnTo>
                          <a:lnTo>
                            <a:pt x="169" y="306"/>
                          </a:lnTo>
                          <a:lnTo>
                            <a:pt x="143" y="333"/>
                          </a:lnTo>
                          <a:lnTo>
                            <a:pt x="115" y="336"/>
                          </a:lnTo>
                          <a:lnTo>
                            <a:pt x="113" y="339"/>
                          </a:lnTo>
                          <a:lnTo>
                            <a:pt x="117" y="343"/>
                          </a:lnTo>
                          <a:lnTo>
                            <a:pt x="107" y="358"/>
                          </a:lnTo>
                          <a:lnTo>
                            <a:pt x="87" y="359"/>
                          </a:lnTo>
                          <a:lnTo>
                            <a:pt x="71" y="369"/>
                          </a:lnTo>
                          <a:lnTo>
                            <a:pt x="65" y="361"/>
                          </a:lnTo>
                          <a:lnTo>
                            <a:pt x="53" y="370"/>
                          </a:lnTo>
                          <a:lnTo>
                            <a:pt x="44" y="369"/>
                          </a:lnTo>
                          <a:close/>
                        </a:path>
                      </a:pathLst>
                    </a:custGeom>
                    <a:noFill/>
                    <a:ln w="4763">
                      <a:solidFill>
                        <a:srgbClr val="6E6E6E"/>
                      </a:solidFill>
                      <a:prstDash val="solid"/>
                      <a:round/>
                      <a:headEnd/>
                      <a:tailEnd/>
                    </a:ln>
                  </p:spPr>
                  <p:txBody>
                    <a:bodyPr/>
                    <a:lstStyle/>
                    <a:p>
                      <a:endParaRPr lang="en-US" dirty="0"/>
                    </a:p>
                  </p:txBody>
                </p:sp>
                <p:sp>
                  <p:nvSpPr>
                    <p:cNvPr id="281" name="Freeform 280"/>
                    <p:cNvSpPr>
                      <a:spLocks noEditPoints="1"/>
                    </p:cNvSpPr>
                    <p:nvPr/>
                  </p:nvSpPr>
                  <p:spPr bwMode="auto">
                    <a:xfrm>
                      <a:off x="7477125" y="1960385"/>
                      <a:ext cx="92075" cy="117475"/>
                    </a:xfrm>
                    <a:custGeom>
                      <a:avLst/>
                      <a:gdLst>
                        <a:gd name="T0" fmla="*/ 2147483647 w 107"/>
                        <a:gd name="T1" fmla="*/ 2147483647 h 137"/>
                        <a:gd name="T2" fmla="*/ 2147483647 w 107"/>
                        <a:gd name="T3" fmla="*/ 2147483647 h 137"/>
                        <a:gd name="T4" fmla="*/ 2147483647 w 107"/>
                        <a:gd name="T5" fmla="*/ 2147483647 h 137"/>
                        <a:gd name="T6" fmla="*/ 2147483647 w 107"/>
                        <a:gd name="T7" fmla="*/ 2147483647 h 137"/>
                        <a:gd name="T8" fmla="*/ 2147483647 w 107"/>
                        <a:gd name="T9" fmla="*/ 2147483647 h 137"/>
                        <a:gd name="T10" fmla="*/ 2147483647 w 107"/>
                        <a:gd name="T11" fmla="*/ 2147483647 h 137"/>
                        <a:gd name="T12" fmla="*/ 2147483647 w 107"/>
                        <a:gd name="T13" fmla="*/ 2147483647 h 137"/>
                        <a:gd name="T14" fmla="*/ 2147483647 w 107"/>
                        <a:gd name="T15" fmla="*/ 2147483647 h 137"/>
                        <a:gd name="T16" fmla="*/ 2147483647 w 107"/>
                        <a:gd name="T17" fmla="*/ 2147483647 h 137"/>
                        <a:gd name="T18" fmla="*/ 2147483647 w 107"/>
                        <a:gd name="T19" fmla="*/ 2147483647 h 137"/>
                        <a:gd name="T20" fmla="*/ 2147483647 w 107"/>
                        <a:gd name="T21" fmla="*/ 2147483647 h 137"/>
                        <a:gd name="T22" fmla="*/ 0 w 107"/>
                        <a:gd name="T23" fmla="*/ 2147483647 h 137"/>
                        <a:gd name="T24" fmla="*/ 2147483647 w 107"/>
                        <a:gd name="T25" fmla="*/ 2147483647 h 137"/>
                        <a:gd name="T26" fmla="*/ 2147483647 w 107"/>
                        <a:gd name="T27" fmla="*/ 0 h 137"/>
                        <a:gd name="T28" fmla="*/ 2147483647 w 107"/>
                        <a:gd name="T29" fmla="*/ 2147483647 h 137"/>
                        <a:gd name="T30" fmla="*/ 2147483647 w 107"/>
                        <a:gd name="T31" fmla="*/ 2147483647 h 137"/>
                        <a:gd name="T32" fmla="*/ 2147483647 w 107"/>
                        <a:gd name="T33" fmla="*/ 2147483647 h 137"/>
                        <a:gd name="T34" fmla="*/ 2147483647 w 107"/>
                        <a:gd name="T35" fmla="*/ 2147483647 h 137"/>
                        <a:gd name="T36" fmla="*/ 2147483647 w 107"/>
                        <a:gd name="T37" fmla="*/ 2147483647 h 137"/>
                        <a:gd name="T38" fmla="*/ 2147483647 w 107"/>
                        <a:gd name="T39" fmla="*/ 2147483647 h 137"/>
                        <a:gd name="T40" fmla="*/ 2147483647 w 107"/>
                        <a:gd name="T41" fmla="*/ 2147483647 h 137"/>
                        <a:gd name="T42" fmla="*/ 2147483647 w 107"/>
                        <a:gd name="T43" fmla="*/ 2147483647 h 137"/>
                        <a:gd name="T44" fmla="*/ 2147483647 w 107"/>
                        <a:gd name="T45" fmla="*/ 2147483647 h 137"/>
                        <a:gd name="T46" fmla="*/ 2147483647 w 107"/>
                        <a:gd name="T47" fmla="*/ 2147483647 h 137"/>
                        <a:gd name="T48" fmla="*/ 2147483647 w 107"/>
                        <a:gd name="T49" fmla="*/ 2147483647 h 137"/>
                        <a:gd name="T50" fmla="*/ 2147483647 w 107"/>
                        <a:gd name="T51" fmla="*/ 2147483647 h 137"/>
                        <a:gd name="T52" fmla="*/ 2147483647 w 107"/>
                        <a:gd name="T53" fmla="*/ 2147483647 h 137"/>
                        <a:gd name="T54" fmla="*/ 2147483647 w 107"/>
                        <a:gd name="T55" fmla="*/ 2147483647 h 137"/>
                        <a:gd name="T56" fmla="*/ 2147483647 w 107"/>
                        <a:gd name="T57" fmla="*/ 2147483647 h 137"/>
                        <a:gd name="T58" fmla="*/ 2147483647 w 107"/>
                        <a:gd name="T59" fmla="*/ 2147483647 h 137"/>
                        <a:gd name="T60" fmla="*/ 2147483647 w 107"/>
                        <a:gd name="T61" fmla="*/ 2147483647 h 137"/>
                        <a:gd name="T62" fmla="*/ 2147483647 w 107"/>
                        <a:gd name="T63" fmla="*/ 2147483647 h 137"/>
                        <a:gd name="T64" fmla="*/ 2147483647 w 107"/>
                        <a:gd name="T65" fmla="*/ 2147483647 h 137"/>
                        <a:gd name="T66" fmla="*/ 2147483647 w 107"/>
                        <a:gd name="T67" fmla="*/ 2147483647 h 137"/>
                        <a:gd name="T68" fmla="*/ 2147483647 w 107"/>
                        <a:gd name="T69" fmla="*/ 2147483647 h 137"/>
                        <a:gd name="T70" fmla="*/ 2147483647 w 107"/>
                        <a:gd name="T71" fmla="*/ 2147483647 h 137"/>
                        <a:gd name="T72" fmla="*/ 2147483647 w 107"/>
                        <a:gd name="T73" fmla="*/ 2147483647 h 137"/>
                        <a:gd name="T74" fmla="*/ 2147483647 w 107"/>
                        <a:gd name="T75" fmla="*/ 2147483647 h 137"/>
                        <a:gd name="T76" fmla="*/ 2147483647 w 107"/>
                        <a:gd name="T77" fmla="*/ 2147483647 h 137"/>
                        <a:gd name="T78" fmla="*/ 2147483647 w 107"/>
                        <a:gd name="T79" fmla="*/ 2147483647 h 137"/>
                        <a:gd name="T80" fmla="*/ 2147483647 w 107"/>
                        <a:gd name="T81" fmla="*/ 2147483647 h 137"/>
                        <a:gd name="T82" fmla="*/ 2147483647 w 107"/>
                        <a:gd name="T83" fmla="*/ 2147483647 h 137"/>
                        <a:gd name="T84" fmla="*/ 2147483647 w 107"/>
                        <a:gd name="T85" fmla="*/ 2147483647 h 137"/>
                        <a:gd name="T86" fmla="*/ 2147483647 w 107"/>
                        <a:gd name="T87" fmla="*/ 2147483647 h 137"/>
                        <a:gd name="T88" fmla="*/ 2147483647 w 107"/>
                        <a:gd name="T89" fmla="*/ 2147483647 h 137"/>
                        <a:gd name="T90" fmla="*/ 2147483647 w 107"/>
                        <a:gd name="T91" fmla="*/ 2147483647 h 13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7"/>
                        <a:gd name="T139" fmla="*/ 0 h 137"/>
                        <a:gd name="T140" fmla="*/ 107 w 107"/>
                        <a:gd name="T141" fmla="*/ 137 h 13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7" h="137">
                          <a:moveTo>
                            <a:pt x="65" y="107"/>
                          </a:moveTo>
                          <a:lnTo>
                            <a:pt x="61" y="93"/>
                          </a:lnTo>
                          <a:lnTo>
                            <a:pt x="62" y="89"/>
                          </a:lnTo>
                          <a:lnTo>
                            <a:pt x="68" y="97"/>
                          </a:lnTo>
                          <a:lnTo>
                            <a:pt x="65" y="107"/>
                          </a:lnTo>
                          <a:close/>
                          <a:moveTo>
                            <a:pt x="72" y="105"/>
                          </a:moveTo>
                          <a:lnTo>
                            <a:pt x="72" y="95"/>
                          </a:lnTo>
                          <a:lnTo>
                            <a:pt x="74" y="103"/>
                          </a:lnTo>
                          <a:lnTo>
                            <a:pt x="72" y="105"/>
                          </a:lnTo>
                          <a:close/>
                          <a:moveTo>
                            <a:pt x="32" y="105"/>
                          </a:moveTo>
                          <a:lnTo>
                            <a:pt x="25" y="85"/>
                          </a:lnTo>
                          <a:lnTo>
                            <a:pt x="27" y="79"/>
                          </a:lnTo>
                          <a:lnTo>
                            <a:pt x="22" y="78"/>
                          </a:lnTo>
                          <a:lnTo>
                            <a:pt x="22" y="73"/>
                          </a:lnTo>
                          <a:lnTo>
                            <a:pt x="18" y="69"/>
                          </a:lnTo>
                          <a:lnTo>
                            <a:pt x="19" y="55"/>
                          </a:lnTo>
                          <a:lnTo>
                            <a:pt x="6" y="49"/>
                          </a:lnTo>
                          <a:lnTo>
                            <a:pt x="3" y="45"/>
                          </a:lnTo>
                          <a:lnTo>
                            <a:pt x="4" y="40"/>
                          </a:lnTo>
                          <a:lnTo>
                            <a:pt x="9" y="38"/>
                          </a:lnTo>
                          <a:lnTo>
                            <a:pt x="10" y="33"/>
                          </a:lnTo>
                          <a:lnTo>
                            <a:pt x="19" y="34"/>
                          </a:lnTo>
                          <a:lnTo>
                            <a:pt x="20" y="31"/>
                          </a:lnTo>
                          <a:lnTo>
                            <a:pt x="0" y="19"/>
                          </a:lnTo>
                          <a:lnTo>
                            <a:pt x="0" y="11"/>
                          </a:lnTo>
                          <a:lnTo>
                            <a:pt x="6" y="5"/>
                          </a:lnTo>
                          <a:lnTo>
                            <a:pt x="1" y="3"/>
                          </a:lnTo>
                          <a:lnTo>
                            <a:pt x="2" y="0"/>
                          </a:lnTo>
                          <a:lnTo>
                            <a:pt x="13" y="9"/>
                          </a:lnTo>
                          <a:lnTo>
                            <a:pt x="17" y="7"/>
                          </a:lnTo>
                          <a:lnTo>
                            <a:pt x="14" y="4"/>
                          </a:lnTo>
                          <a:lnTo>
                            <a:pt x="17" y="5"/>
                          </a:lnTo>
                          <a:lnTo>
                            <a:pt x="23" y="14"/>
                          </a:lnTo>
                          <a:lnTo>
                            <a:pt x="28" y="14"/>
                          </a:lnTo>
                          <a:lnTo>
                            <a:pt x="28" y="9"/>
                          </a:lnTo>
                          <a:lnTo>
                            <a:pt x="31" y="11"/>
                          </a:lnTo>
                          <a:lnTo>
                            <a:pt x="37" y="31"/>
                          </a:lnTo>
                          <a:lnTo>
                            <a:pt x="49" y="34"/>
                          </a:lnTo>
                          <a:lnTo>
                            <a:pt x="81" y="33"/>
                          </a:lnTo>
                          <a:lnTo>
                            <a:pt x="90" y="37"/>
                          </a:lnTo>
                          <a:lnTo>
                            <a:pt x="92" y="41"/>
                          </a:lnTo>
                          <a:lnTo>
                            <a:pt x="86" y="40"/>
                          </a:lnTo>
                          <a:lnTo>
                            <a:pt x="85" y="52"/>
                          </a:lnTo>
                          <a:lnTo>
                            <a:pt x="82" y="57"/>
                          </a:lnTo>
                          <a:lnTo>
                            <a:pt x="72" y="58"/>
                          </a:lnTo>
                          <a:lnTo>
                            <a:pt x="70" y="69"/>
                          </a:lnTo>
                          <a:lnTo>
                            <a:pt x="75" y="82"/>
                          </a:lnTo>
                          <a:lnTo>
                            <a:pt x="76" y="78"/>
                          </a:lnTo>
                          <a:lnTo>
                            <a:pt x="81" y="85"/>
                          </a:lnTo>
                          <a:lnTo>
                            <a:pt x="84" y="82"/>
                          </a:lnTo>
                          <a:lnTo>
                            <a:pt x="85" y="67"/>
                          </a:lnTo>
                          <a:lnTo>
                            <a:pt x="92" y="67"/>
                          </a:lnTo>
                          <a:lnTo>
                            <a:pt x="104" y="108"/>
                          </a:lnTo>
                          <a:lnTo>
                            <a:pt x="107" y="124"/>
                          </a:lnTo>
                          <a:lnTo>
                            <a:pt x="100" y="120"/>
                          </a:lnTo>
                          <a:lnTo>
                            <a:pt x="101" y="129"/>
                          </a:lnTo>
                          <a:lnTo>
                            <a:pt x="103" y="137"/>
                          </a:lnTo>
                          <a:lnTo>
                            <a:pt x="95" y="127"/>
                          </a:lnTo>
                          <a:lnTo>
                            <a:pt x="94" y="115"/>
                          </a:lnTo>
                          <a:lnTo>
                            <a:pt x="83" y="95"/>
                          </a:lnTo>
                          <a:lnTo>
                            <a:pt x="79" y="89"/>
                          </a:lnTo>
                          <a:lnTo>
                            <a:pt x="74" y="94"/>
                          </a:lnTo>
                          <a:lnTo>
                            <a:pt x="66" y="92"/>
                          </a:lnTo>
                          <a:lnTo>
                            <a:pt x="61" y="83"/>
                          </a:lnTo>
                          <a:lnTo>
                            <a:pt x="59" y="73"/>
                          </a:lnTo>
                          <a:lnTo>
                            <a:pt x="61" y="73"/>
                          </a:lnTo>
                          <a:lnTo>
                            <a:pt x="58" y="71"/>
                          </a:lnTo>
                          <a:lnTo>
                            <a:pt x="55" y="71"/>
                          </a:lnTo>
                          <a:lnTo>
                            <a:pt x="58" y="75"/>
                          </a:lnTo>
                          <a:lnTo>
                            <a:pt x="53" y="74"/>
                          </a:lnTo>
                          <a:lnTo>
                            <a:pt x="60" y="79"/>
                          </a:lnTo>
                          <a:lnTo>
                            <a:pt x="58" y="89"/>
                          </a:lnTo>
                          <a:lnTo>
                            <a:pt x="63" y="100"/>
                          </a:lnTo>
                          <a:lnTo>
                            <a:pt x="60" y="106"/>
                          </a:lnTo>
                          <a:lnTo>
                            <a:pt x="59" y="101"/>
                          </a:lnTo>
                          <a:lnTo>
                            <a:pt x="58" y="110"/>
                          </a:lnTo>
                          <a:lnTo>
                            <a:pt x="52" y="110"/>
                          </a:lnTo>
                          <a:lnTo>
                            <a:pt x="55" y="103"/>
                          </a:lnTo>
                          <a:lnTo>
                            <a:pt x="53" y="108"/>
                          </a:lnTo>
                          <a:lnTo>
                            <a:pt x="53" y="104"/>
                          </a:lnTo>
                          <a:lnTo>
                            <a:pt x="50" y="106"/>
                          </a:lnTo>
                          <a:lnTo>
                            <a:pt x="50" y="96"/>
                          </a:lnTo>
                          <a:lnTo>
                            <a:pt x="48" y="101"/>
                          </a:lnTo>
                          <a:lnTo>
                            <a:pt x="50" y="109"/>
                          </a:lnTo>
                          <a:lnTo>
                            <a:pt x="44" y="114"/>
                          </a:lnTo>
                          <a:lnTo>
                            <a:pt x="43" y="99"/>
                          </a:lnTo>
                          <a:lnTo>
                            <a:pt x="42" y="107"/>
                          </a:lnTo>
                          <a:lnTo>
                            <a:pt x="40" y="100"/>
                          </a:lnTo>
                          <a:lnTo>
                            <a:pt x="42" y="113"/>
                          </a:lnTo>
                          <a:lnTo>
                            <a:pt x="39" y="108"/>
                          </a:lnTo>
                          <a:lnTo>
                            <a:pt x="38" y="116"/>
                          </a:lnTo>
                          <a:lnTo>
                            <a:pt x="32" y="105"/>
                          </a:lnTo>
                          <a:close/>
                        </a:path>
                      </a:pathLst>
                    </a:custGeom>
                    <a:noFill/>
                    <a:ln w="4763">
                      <a:solidFill>
                        <a:srgbClr val="6E6E6E"/>
                      </a:solidFill>
                      <a:prstDash val="solid"/>
                      <a:round/>
                      <a:headEnd/>
                      <a:tailEnd/>
                    </a:ln>
                  </p:spPr>
                  <p:txBody>
                    <a:bodyPr/>
                    <a:lstStyle/>
                    <a:p>
                      <a:endParaRPr lang="en-US" dirty="0"/>
                    </a:p>
                  </p:txBody>
                </p:sp>
                <p:sp>
                  <p:nvSpPr>
                    <p:cNvPr id="282" name="Freeform 281"/>
                    <p:cNvSpPr>
                      <a:spLocks/>
                    </p:cNvSpPr>
                    <p:nvPr/>
                  </p:nvSpPr>
                  <p:spPr bwMode="auto">
                    <a:xfrm>
                      <a:off x="7702550" y="2042935"/>
                      <a:ext cx="149225" cy="169862"/>
                    </a:xfrm>
                    <a:custGeom>
                      <a:avLst/>
                      <a:gdLst>
                        <a:gd name="T0" fmla="*/ 2147483647 w 172"/>
                        <a:gd name="T1" fmla="*/ 2147483647 h 199"/>
                        <a:gd name="T2" fmla="*/ 2147483647 w 172"/>
                        <a:gd name="T3" fmla="*/ 2147483647 h 199"/>
                        <a:gd name="T4" fmla="*/ 2147483647 w 172"/>
                        <a:gd name="T5" fmla="*/ 2147483647 h 199"/>
                        <a:gd name="T6" fmla="*/ 2147483647 w 172"/>
                        <a:gd name="T7" fmla="*/ 2147483647 h 199"/>
                        <a:gd name="T8" fmla="*/ 2147483647 w 172"/>
                        <a:gd name="T9" fmla="*/ 2147483647 h 199"/>
                        <a:gd name="T10" fmla="*/ 2147483647 w 172"/>
                        <a:gd name="T11" fmla="*/ 2147483647 h 199"/>
                        <a:gd name="T12" fmla="*/ 2147483647 w 172"/>
                        <a:gd name="T13" fmla="*/ 2147483647 h 199"/>
                        <a:gd name="T14" fmla="*/ 2147483647 w 172"/>
                        <a:gd name="T15" fmla="*/ 2147483647 h 199"/>
                        <a:gd name="T16" fmla="*/ 2147483647 w 172"/>
                        <a:gd name="T17" fmla="*/ 2147483647 h 199"/>
                        <a:gd name="T18" fmla="*/ 2147483647 w 172"/>
                        <a:gd name="T19" fmla="*/ 2147483647 h 199"/>
                        <a:gd name="T20" fmla="*/ 2147483647 w 172"/>
                        <a:gd name="T21" fmla="*/ 2147483647 h 199"/>
                        <a:gd name="T22" fmla="*/ 2147483647 w 172"/>
                        <a:gd name="T23" fmla="*/ 2147483647 h 199"/>
                        <a:gd name="T24" fmla="*/ 2147483647 w 172"/>
                        <a:gd name="T25" fmla="*/ 2147483647 h 199"/>
                        <a:gd name="T26" fmla="*/ 2147483647 w 172"/>
                        <a:gd name="T27" fmla="*/ 2147483647 h 199"/>
                        <a:gd name="T28" fmla="*/ 2147483647 w 172"/>
                        <a:gd name="T29" fmla="*/ 2147483647 h 199"/>
                        <a:gd name="T30" fmla="*/ 2147483647 w 172"/>
                        <a:gd name="T31" fmla="*/ 2147483647 h 199"/>
                        <a:gd name="T32" fmla="*/ 2147483647 w 172"/>
                        <a:gd name="T33" fmla="*/ 2147483647 h 199"/>
                        <a:gd name="T34" fmla="*/ 2147483647 w 172"/>
                        <a:gd name="T35" fmla="*/ 2147483647 h 199"/>
                        <a:gd name="T36" fmla="*/ 2147483647 w 172"/>
                        <a:gd name="T37" fmla="*/ 2147483647 h 199"/>
                        <a:gd name="T38" fmla="*/ 2147483647 w 172"/>
                        <a:gd name="T39" fmla="*/ 2147483647 h 199"/>
                        <a:gd name="T40" fmla="*/ 2147483647 w 172"/>
                        <a:gd name="T41" fmla="*/ 2147483647 h 199"/>
                        <a:gd name="T42" fmla="*/ 2147483647 w 172"/>
                        <a:gd name="T43" fmla="*/ 2147483647 h 199"/>
                        <a:gd name="T44" fmla="*/ 2147483647 w 172"/>
                        <a:gd name="T45" fmla="*/ 2147483647 h 199"/>
                        <a:gd name="T46" fmla="*/ 2147483647 w 172"/>
                        <a:gd name="T47" fmla="*/ 2147483647 h 199"/>
                        <a:gd name="T48" fmla="*/ 2147483647 w 172"/>
                        <a:gd name="T49" fmla="*/ 2147483647 h 199"/>
                        <a:gd name="T50" fmla="*/ 2147483647 w 172"/>
                        <a:gd name="T51" fmla="*/ 2147483647 h 199"/>
                        <a:gd name="T52" fmla="*/ 2147483647 w 172"/>
                        <a:gd name="T53" fmla="*/ 2147483647 h 199"/>
                        <a:gd name="T54" fmla="*/ 2147483647 w 172"/>
                        <a:gd name="T55" fmla="*/ 2147483647 h 199"/>
                        <a:gd name="T56" fmla="*/ 2147483647 w 172"/>
                        <a:gd name="T57" fmla="*/ 2147483647 h 199"/>
                        <a:gd name="T58" fmla="*/ 2147483647 w 172"/>
                        <a:gd name="T59" fmla="*/ 2147483647 h 199"/>
                        <a:gd name="T60" fmla="*/ 2147483647 w 172"/>
                        <a:gd name="T61" fmla="*/ 2147483647 h 199"/>
                        <a:gd name="T62" fmla="*/ 2147483647 w 172"/>
                        <a:gd name="T63" fmla="*/ 2147483647 h 199"/>
                        <a:gd name="T64" fmla="*/ 2147483647 w 172"/>
                        <a:gd name="T65" fmla="*/ 2147483647 h 199"/>
                        <a:gd name="T66" fmla="*/ 2147483647 w 172"/>
                        <a:gd name="T67" fmla="*/ 2147483647 h 199"/>
                        <a:gd name="T68" fmla="*/ 0 w 172"/>
                        <a:gd name="T69" fmla="*/ 2147483647 h 19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2"/>
                        <a:gd name="T106" fmla="*/ 0 h 199"/>
                        <a:gd name="T107" fmla="*/ 172 w 172"/>
                        <a:gd name="T108" fmla="*/ 199 h 19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2" h="199">
                          <a:moveTo>
                            <a:pt x="0" y="50"/>
                          </a:moveTo>
                          <a:lnTo>
                            <a:pt x="3" y="40"/>
                          </a:lnTo>
                          <a:lnTo>
                            <a:pt x="10" y="38"/>
                          </a:lnTo>
                          <a:lnTo>
                            <a:pt x="7" y="35"/>
                          </a:lnTo>
                          <a:lnTo>
                            <a:pt x="10" y="28"/>
                          </a:lnTo>
                          <a:lnTo>
                            <a:pt x="18" y="21"/>
                          </a:lnTo>
                          <a:lnTo>
                            <a:pt x="23" y="30"/>
                          </a:lnTo>
                          <a:lnTo>
                            <a:pt x="33" y="31"/>
                          </a:lnTo>
                          <a:lnTo>
                            <a:pt x="29" y="15"/>
                          </a:lnTo>
                          <a:lnTo>
                            <a:pt x="24" y="7"/>
                          </a:lnTo>
                          <a:lnTo>
                            <a:pt x="26" y="0"/>
                          </a:lnTo>
                          <a:lnTo>
                            <a:pt x="35" y="2"/>
                          </a:lnTo>
                          <a:lnTo>
                            <a:pt x="46" y="13"/>
                          </a:lnTo>
                          <a:lnTo>
                            <a:pt x="48" y="19"/>
                          </a:lnTo>
                          <a:lnTo>
                            <a:pt x="54" y="18"/>
                          </a:lnTo>
                          <a:lnTo>
                            <a:pt x="54" y="29"/>
                          </a:lnTo>
                          <a:lnTo>
                            <a:pt x="61" y="38"/>
                          </a:lnTo>
                          <a:lnTo>
                            <a:pt x="72" y="42"/>
                          </a:lnTo>
                          <a:lnTo>
                            <a:pt x="79" y="35"/>
                          </a:lnTo>
                          <a:lnTo>
                            <a:pt x="91" y="43"/>
                          </a:lnTo>
                          <a:lnTo>
                            <a:pt x="87" y="47"/>
                          </a:lnTo>
                          <a:lnTo>
                            <a:pt x="99" y="53"/>
                          </a:lnTo>
                          <a:lnTo>
                            <a:pt x="101" y="57"/>
                          </a:lnTo>
                          <a:lnTo>
                            <a:pt x="96" y="66"/>
                          </a:lnTo>
                          <a:lnTo>
                            <a:pt x="83" y="65"/>
                          </a:lnTo>
                          <a:lnTo>
                            <a:pt x="85" y="70"/>
                          </a:lnTo>
                          <a:lnTo>
                            <a:pt x="81" y="74"/>
                          </a:lnTo>
                          <a:lnTo>
                            <a:pt x="110" y="90"/>
                          </a:lnTo>
                          <a:lnTo>
                            <a:pt x="111" y="96"/>
                          </a:lnTo>
                          <a:lnTo>
                            <a:pt x="118" y="101"/>
                          </a:lnTo>
                          <a:lnTo>
                            <a:pt x="124" y="112"/>
                          </a:lnTo>
                          <a:lnTo>
                            <a:pt x="143" y="127"/>
                          </a:lnTo>
                          <a:lnTo>
                            <a:pt x="148" y="140"/>
                          </a:lnTo>
                          <a:lnTo>
                            <a:pt x="151" y="138"/>
                          </a:lnTo>
                          <a:lnTo>
                            <a:pt x="154" y="144"/>
                          </a:lnTo>
                          <a:lnTo>
                            <a:pt x="164" y="149"/>
                          </a:lnTo>
                          <a:lnTo>
                            <a:pt x="160" y="156"/>
                          </a:lnTo>
                          <a:lnTo>
                            <a:pt x="172" y="168"/>
                          </a:lnTo>
                          <a:lnTo>
                            <a:pt x="169" y="174"/>
                          </a:lnTo>
                          <a:lnTo>
                            <a:pt x="171" y="180"/>
                          </a:lnTo>
                          <a:lnTo>
                            <a:pt x="158" y="190"/>
                          </a:lnTo>
                          <a:lnTo>
                            <a:pt x="150" y="183"/>
                          </a:lnTo>
                          <a:lnTo>
                            <a:pt x="140" y="189"/>
                          </a:lnTo>
                          <a:lnTo>
                            <a:pt x="144" y="196"/>
                          </a:lnTo>
                          <a:lnTo>
                            <a:pt x="142" y="199"/>
                          </a:lnTo>
                          <a:lnTo>
                            <a:pt x="132" y="193"/>
                          </a:lnTo>
                          <a:lnTo>
                            <a:pt x="128" y="195"/>
                          </a:lnTo>
                          <a:lnTo>
                            <a:pt x="124" y="189"/>
                          </a:lnTo>
                          <a:lnTo>
                            <a:pt x="130" y="183"/>
                          </a:lnTo>
                          <a:lnTo>
                            <a:pt x="127" y="170"/>
                          </a:lnTo>
                          <a:lnTo>
                            <a:pt x="129" y="158"/>
                          </a:lnTo>
                          <a:lnTo>
                            <a:pt x="108" y="138"/>
                          </a:lnTo>
                          <a:lnTo>
                            <a:pt x="105" y="116"/>
                          </a:lnTo>
                          <a:lnTo>
                            <a:pt x="87" y="96"/>
                          </a:lnTo>
                          <a:lnTo>
                            <a:pt x="75" y="94"/>
                          </a:lnTo>
                          <a:lnTo>
                            <a:pt x="69" y="104"/>
                          </a:lnTo>
                          <a:lnTo>
                            <a:pt x="62" y="108"/>
                          </a:lnTo>
                          <a:lnTo>
                            <a:pt x="49" y="99"/>
                          </a:lnTo>
                          <a:lnTo>
                            <a:pt x="33" y="117"/>
                          </a:lnTo>
                          <a:lnTo>
                            <a:pt x="27" y="114"/>
                          </a:lnTo>
                          <a:lnTo>
                            <a:pt x="30" y="102"/>
                          </a:lnTo>
                          <a:lnTo>
                            <a:pt x="27" y="94"/>
                          </a:lnTo>
                          <a:lnTo>
                            <a:pt x="31" y="80"/>
                          </a:lnTo>
                          <a:lnTo>
                            <a:pt x="27" y="73"/>
                          </a:lnTo>
                          <a:lnTo>
                            <a:pt x="28" y="67"/>
                          </a:lnTo>
                          <a:lnTo>
                            <a:pt x="13" y="68"/>
                          </a:lnTo>
                          <a:lnTo>
                            <a:pt x="9" y="63"/>
                          </a:lnTo>
                          <a:lnTo>
                            <a:pt x="11" y="54"/>
                          </a:lnTo>
                          <a:lnTo>
                            <a:pt x="5" y="49"/>
                          </a:lnTo>
                          <a:lnTo>
                            <a:pt x="0" y="50"/>
                          </a:lnTo>
                          <a:close/>
                        </a:path>
                      </a:pathLst>
                    </a:custGeom>
                    <a:noFill/>
                    <a:ln w="4763">
                      <a:solidFill>
                        <a:srgbClr val="6E6E6E"/>
                      </a:solidFill>
                      <a:prstDash val="solid"/>
                      <a:round/>
                      <a:headEnd/>
                      <a:tailEnd/>
                    </a:ln>
                  </p:spPr>
                  <p:txBody>
                    <a:bodyPr/>
                    <a:lstStyle/>
                    <a:p>
                      <a:endParaRPr lang="en-US" dirty="0"/>
                    </a:p>
                  </p:txBody>
                </p:sp>
                <p:sp>
                  <p:nvSpPr>
                    <p:cNvPr id="283" name="Freeform 282"/>
                    <p:cNvSpPr>
                      <a:spLocks/>
                    </p:cNvSpPr>
                    <p:nvPr/>
                  </p:nvSpPr>
                  <p:spPr bwMode="auto">
                    <a:xfrm>
                      <a:off x="6335713" y="2046110"/>
                      <a:ext cx="293687" cy="376237"/>
                    </a:xfrm>
                    <a:custGeom>
                      <a:avLst/>
                      <a:gdLst>
                        <a:gd name="T0" fmla="*/ 2147483647 w 337"/>
                        <a:gd name="T1" fmla="*/ 2147483647 h 436"/>
                        <a:gd name="T2" fmla="*/ 2147483647 w 337"/>
                        <a:gd name="T3" fmla="*/ 2147483647 h 436"/>
                        <a:gd name="T4" fmla="*/ 2147483647 w 337"/>
                        <a:gd name="T5" fmla="*/ 2147483647 h 436"/>
                        <a:gd name="T6" fmla="*/ 2147483647 w 337"/>
                        <a:gd name="T7" fmla="*/ 2147483647 h 436"/>
                        <a:gd name="T8" fmla="*/ 2147483647 w 337"/>
                        <a:gd name="T9" fmla="*/ 2147483647 h 436"/>
                        <a:gd name="T10" fmla="*/ 2147483647 w 337"/>
                        <a:gd name="T11" fmla="*/ 2147483647 h 436"/>
                        <a:gd name="T12" fmla="*/ 2147483647 w 337"/>
                        <a:gd name="T13" fmla="*/ 2147483647 h 436"/>
                        <a:gd name="T14" fmla="*/ 2147483647 w 337"/>
                        <a:gd name="T15" fmla="*/ 2147483647 h 436"/>
                        <a:gd name="T16" fmla="*/ 2147483647 w 337"/>
                        <a:gd name="T17" fmla="*/ 2147483647 h 436"/>
                        <a:gd name="T18" fmla="*/ 2147483647 w 337"/>
                        <a:gd name="T19" fmla="*/ 2147483647 h 436"/>
                        <a:gd name="T20" fmla="*/ 2147483647 w 337"/>
                        <a:gd name="T21" fmla="*/ 2147483647 h 436"/>
                        <a:gd name="T22" fmla="*/ 2147483647 w 337"/>
                        <a:gd name="T23" fmla="*/ 2147483647 h 436"/>
                        <a:gd name="T24" fmla="*/ 2147483647 w 337"/>
                        <a:gd name="T25" fmla="*/ 2147483647 h 436"/>
                        <a:gd name="T26" fmla="*/ 2147483647 w 337"/>
                        <a:gd name="T27" fmla="*/ 2147483647 h 436"/>
                        <a:gd name="T28" fmla="*/ 2147483647 w 337"/>
                        <a:gd name="T29" fmla="*/ 2147483647 h 436"/>
                        <a:gd name="T30" fmla="*/ 2147483647 w 337"/>
                        <a:gd name="T31" fmla="*/ 2147483647 h 436"/>
                        <a:gd name="T32" fmla="*/ 2147483647 w 337"/>
                        <a:gd name="T33" fmla="*/ 2147483647 h 436"/>
                        <a:gd name="T34" fmla="*/ 2147483647 w 337"/>
                        <a:gd name="T35" fmla="*/ 2147483647 h 436"/>
                        <a:gd name="T36" fmla="*/ 2147483647 w 337"/>
                        <a:gd name="T37" fmla="*/ 2147483647 h 436"/>
                        <a:gd name="T38" fmla="*/ 2147483647 w 337"/>
                        <a:gd name="T39" fmla="*/ 2147483647 h 436"/>
                        <a:gd name="T40" fmla="*/ 2147483647 w 337"/>
                        <a:gd name="T41" fmla="*/ 2147483647 h 436"/>
                        <a:gd name="T42" fmla="*/ 2147483647 w 337"/>
                        <a:gd name="T43" fmla="*/ 2147483647 h 436"/>
                        <a:gd name="T44" fmla="*/ 2147483647 w 337"/>
                        <a:gd name="T45" fmla="*/ 2147483647 h 436"/>
                        <a:gd name="T46" fmla="*/ 2147483647 w 337"/>
                        <a:gd name="T47" fmla="*/ 2147483647 h 436"/>
                        <a:gd name="T48" fmla="*/ 2147483647 w 337"/>
                        <a:gd name="T49" fmla="*/ 2147483647 h 436"/>
                        <a:gd name="T50" fmla="*/ 2147483647 w 337"/>
                        <a:gd name="T51" fmla="*/ 2147483647 h 436"/>
                        <a:gd name="T52" fmla="*/ 2147483647 w 337"/>
                        <a:gd name="T53" fmla="*/ 2147483647 h 436"/>
                        <a:gd name="T54" fmla="*/ 2147483647 w 337"/>
                        <a:gd name="T55" fmla="*/ 2147483647 h 436"/>
                        <a:gd name="T56" fmla="*/ 2147483647 w 337"/>
                        <a:gd name="T57" fmla="*/ 2147483647 h 436"/>
                        <a:gd name="T58" fmla="*/ 2147483647 w 337"/>
                        <a:gd name="T59" fmla="*/ 2147483647 h 436"/>
                        <a:gd name="T60" fmla="*/ 2147483647 w 337"/>
                        <a:gd name="T61" fmla="*/ 2147483647 h 436"/>
                        <a:gd name="T62" fmla="*/ 2147483647 w 337"/>
                        <a:gd name="T63" fmla="*/ 2147483647 h 436"/>
                        <a:gd name="T64" fmla="*/ 2147483647 w 337"/>
                        <a:gd name="T65" fmla="*/ 2147483647 h 436"/>
                        <a:gd name="T66" fmla="*/ 2147483647 w 337"/>
                        <a:gd name="T67" fmla="*/ 2147483647 h 436"/>
                        <a:gd name="T68" fmla="*/ 2147483647 w 337"/>
                        <a:gd name="T69" fmla="*/ 2147483647 h 436"/>
                        <a:gd name="T70" fmla="*/ 2147483647 w 337"/>
                        <a:gd name="T71" fmla="*/ 2147483647 h 436"/>
                        <a:gd name="T72" fmla="*/ 2147483647 w 337"/>
                        <a:gd name="T73" fmla="*/ 2147483647 h 436"/>
                        <a:gd name="T74" fmla="*/ 2147483647 w 337"/>
                        <a:gd name="T75" fmla="*/ 2147483647 h 436"/>
                        <a:gd name="T76" fmla="*/ 2147483647 w 337"/>
                        <a:gd name="T77" fmla="*/ 2147483647 h 436"/>
                        <a:gd name="T78" fmla="*/ 2147483647 w 337"/>
                        <a:gd name="T79" fmla="*/ 0 h 436"/>
                        <a:gd name="T80" fmla="*/ 2147483647 w 337"/>
                        <a:gd name="T81" fmla="*/ 2147483647 h 436"/>
                        <a:gd name="T82" fmla="*/ 2147483647 w 337"/>
                        <a:gd name="T83" fmla="*/ 2147483647 h 436"/>
                        <a:gd name="T84" fmla="*/ 2147483647 w 337"/>
                        <a:gd name="T85" fmla="*/ 2147483647 h 436"/>
                        <a:gd name="T86" fmla="*/ 2147483647 w 337"/>
                        <a:gd name="T87" fmla="*/ 2147483647 h 436"/>
                        <a:gd name="T88" fmla="*/ 2147483647 w 337"/>
                        <a:gd name="T89" fmla="*/ 2147483647 h 436"/>
                        <a:gd name="T90" fmla="*/ 2147483647 w 337"/>
                        <a:gd name="T91" fmla="*/ 2147483647 h 436"/>
                        <a:gd name="T92" fmla="*/ 2147483647 w 337"/>
                        <a:gd name="T93" fmla="*/ 2147483647 h 4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7"/>
                        <a:gd name="T142" fmla="*/ 0 h 436"/>
                        <a:gd name="T143" fmla="*/ 337 w 337"/>
                        <a:gd name="T144" fmla="*/ 436 h 4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7" h="436">
                          <a:moveTo>
                            <a:pt x="299" y="186"/>
                          </a:moveTo>
                          <a:lnTo>
                            <a:pt x="292" y="222"/>
                          </a:lnTo>
                          <a:lnTo>
                            <a:pt x="283" y="223"/>
                          </a:lnTo>
                          <a:lnTo>
                            <a:pt x="271" y="243"/>
                          </a:lnTo>
                          <a:lnTo>
                            <a:pt x="269" y="265"/>
                          </a:lnTo>
                          <a:lnTo>
                            <a:pt x="266" y="268"/>
                          </a:lnTo>
                          <a:lnTo>
                            <a:pt x="261" y="265"/>
                          </a:lnTo>
                          <a:lnTo>
                            <a:pt x="256" y="272"/>
                          </a:lnTo>
                          <a:lnTo>
                            <a:pt x="257" y="279"/>
                          </a:lnTo>
                          <a:lnTo>
                            <a:pt x="252" y="296"/>
                          </a:lnTo>
                          <a:lnTo>
                            <a:pt x="253" y="318"/>
                          </a:lnTo>
                          <a:lnTo>
                            <a:pt x="246" y="323"/>
                          </a:lnTo>
                          <a:lnTo>
                            <a:pt x="236" y="321"/>
                          </a:lnTo>
                          <a:lnTo>
                            <a:pt x="230" y="333"/>
                          </a:lnTo>
                          <a:lnTo>
                            <a:pt x="231" y="337"/>
                          </a:lnTo>
                          <a:lnTo>
                            <a:pt x="246" y="340"/>
                          </a:lnTo>
                          <a:lnTo>
                            <a:pt x="266" y="362"/>
                          </a:lnTo>
                          <a:lnTo>
                            <a:pt x="279" y="392"/>
                          </a:lnTo>
                          <a:lnTo>
                            <a:pt x="290" y="394"/>
                          </a:lnTo>
                          <a:lnTo>
                            <a:pt x="289" y="406"/>
                          </a:lnTo>
                          <a:lnTo>
                            <a:pt x="292" y="410"/>
                          </a:lnTo>
                          <a:lnTo>
                            <a:pt x="260" y="411"/>
                          </a:lnTo>
                          <a:lnTo>
                            <a:pt x="252" y="420"/>
                          </a:lnTo>
                          <a:lnTo>
                            <a:pt x="242" y="431"/>
                          </a:lnTo>
                          <a:lnTo>
                            <a:pt x="232" y="427"/>
                          </a:lnTo>
                          <a:lnTo>
                            <a:pt x="220" y="431"/>
                          </a:lnTo>
                          <a:lnTo>
                            <a:pt x="216" y="436"/>
                          </a:lnTo>
                          <a:lnTo>
                            <a:pt x="208" y="428"/>
                          </a:lnTo>
                          <a:lnTo>
                            <a:pt x="202" y="433"/>
                          </a:lnTo>
                          <a:lnTo>
                            <a:pt x="195" y="429"/>
                          </a:lnTo>
                          <a:lnTo>
                            <a:pt x="188" y="436"/>
                          </a:lnTo>
                          <a:lnTo>
                            <a:pt x="187" y="433"/>
                          </a:lnTo>
                          <a:lnTo>
                            <a:pt x="183" y="434"/>
                          </a:lnTo>
                          <a:lnTo>
                            <a:pt x="181" y="427"/>
                          </a:lnTo>
                          <a:lnTo>
                            <a:pt x="175" y="425"/>
                          </a:lnTo>
                          <a:lnTo>
                            <a:pt x="163" y="410"/>
                          </a:lnTo>
                          <a:lnTo>
                            <a:pt x="159" y="408"/>
                          </a:lnTo>
                          <a:lnTo>
                            <a:pt x="155" y="416"/>
                          </a:lnTo>
                          <a:lnTo>
                            <a:pt x="145" y="412"/>
                          </a:lnTo>
                          <a:lnTo>
                            <a:pt x="137" y="417"/>
                          </a:lnTo>
                          <a:lnTo>
                            <a:pt x="125" y="411"/>
                          </a:lnTo>
                          <a:lnTo>
                            <a:pt x="124" y="406"/>
                          </a:lnTo>
                          <a:lnTo>
                            <a:pt x="118" y="401"/>
                          </a:lnTo>
                          <a:lnTo>
                            <a:pt x="112" y="383"/>
                          </a:lnTo>
                          <a:lnTo>
                            <a:pt x="96" y="376"/>
                          </a:lnTo>
                          <a:lnTo>
                            <a:pt x="98" y="373"/>
                          </a:lnTo>
                          <a:lnTo>
                            <a:pt x="94" y="368"/>
                          </a:lnTo>
                          <a:lnTo>
                            <a:pt x="96" y="363"/>
                          </a:lnTo>
                          <a:lnTo>
                            <a:pt x="71" y="343"/>
                          </a:lnTo>
                          <a:lnTo>
                            <a:pt x="72" y="336"/>
                          </a:lnTo>
                          <a:lnTo>
                            <a:pt x="63" y="327"/>
                          </a:lnTo>
                          <a:lnTo>
                            <a:pt x="50" y="324"/>
                          </a:lnTo>
                          <a:lnTo>
                            <a:pt x="50" y="316"/>
                          </a:lnTo>
                          <a:lnTo>
                            <a:pt x="36" y="315"/>
                          </a:lnTo>
                          <a:lnTo>
                            <a:pt x="37" y="309"/>
                          </a:lnTo>
                          <a:lnTo>
                            <a:pt x="34" y="308"/>
                          </a:lnTo>
                          <a:lnTo>
                            <a:pt x="38" y="302"/>
                          </a:lnTo>
                          <a:lnTo>
                            <a:pt x="38" y="288"/>
                          </a:lnTo>
                          <a:lnTo>
                            <a:pt x="22" y="264"/>
                          </a:lnTo>
                          <a:lnTo>
                            <a:pt x="24" y="255"/>
                          </a:lnTo>
                          <a:lnTo>
                            <a:pt x="15" y="247"/>
                          </a:lnTo>
                          <a:lnTo>
                            <a:pt x="13" y="224"/>
                          </a:lnTo>
                          <a:lnTo>
                            <a:pt x="7" y="222"/>
                          </a:lnTo>
                          <a:lnTo>
                            <a:pt x="2" y="224"/>
                          </a:lnTo>
                          <a:lnTo>
                            <a:pt x="0" y="221"/>
                          </a:lnTo>
                          <a:lnTo>
                            <a:pt x="9" y="207"/>
                          </a:lnTo>
                          <a:lnTo>
                            <a:pt x="4" y="197"/>
                          </a:lnTo>
                          <a:lnTo>
                            <a:pt x="14" y="190"/>
                          </a:lnTo>
                          <a:lnTo>
                            <a:pt x="10" y="178"/>
                          </a:lnTo>
                          <a:lnTo>
                            <a:pt x="16" y="176"/>
                          </a:lnTo>
                          <a:lnTo>
                            <a:pt x="21" y="166"/>
                          </a:lnTo>
                          <a:lnTo>
                            <a:pt x="21" y="155"/>
                          </a:lnTo>
                          <a:lnTo>
                            <a:pt x="24" y="152"/>
                          </a:lnTo>
                          <a:lnTo>
                            <a:pt x="42" y="153"/>
                          </a:lnTo>
                          <a:lnTo>
                            <a:pt x="40" y="65"/>
                          </a:lnTo>
                          <a:lnTo>
                            <a:pt x="38" y="52"/>
                          </a:lnTo>
                          <a:lnTo>
                            <a:pt x="58" y="52"/>
                          </a:lnTo>
                          <a:lnTo>
                            <a:pt x="57" y="6"/>
                          </a:lnTo>
                          <a:lnTo>
                            <a:pt x="184" y="6"/>
                          </a:lnTo>
                          <a:lnTo>
                            <a:pt x="187" y="0"/>
                          </a:lnTo>
                          <a:lnTo>
                            <a:pt x="187" y="6"/>
                          </a:lnTo>
                          <a:lnTo>
                            <a:pt x="297" y="6"/>
                          </a:lnTo>
                          <a:lnTo>
                            <a:pt x="298" y="15"/>
                          </a:lnTo>
                          <a:lnTo>
                            <a:pt x="307" y="28"/>
                          </a:lnTo>
                          <a:lnTo>
                            <a:pt x="302" y="26"/>
                          </a:lnTo>
                          <a:lnTo>
                            <a:pt x="312" y="79"/>
                          </a:lnTo>
                          <a:lnTo>
                            <a:pt x="337" y="99"/>
                          </a:lnTo>
                          <a:lnTo>
                            <a:pt x="330" y="110"/>
                          </a:lnTo>
                          <a:lnTo>
                            <a:pt x="316" y="115"/>
                          </a:lnTo>
                          <a:lnTo>
                            <a:pt x="313" y="122"/>
                          </a:lnTo>
                          <a:lnTo>
                            <a:pt x="304" y="121"/>
                          </a:lnTo>
                          <a:lnTo>
                            <a:pt x="306" y="140"/>
                          </a:lnTo>
                          <a:lnTo>
                            <a:pt x="296" y="165"/>
                          </a:lnTo>
                          <a:lnTo>
                            <a:pt x="299" y="186"/>
                          </a:lnTo>
                          <a:close/>
                        </a:path>
                      </a:pathLst>
                    </a:custGeom>
                    <a:noFill/>
                    <a:ln w="4763">
                      <a:solidFill>
                        <a:srgbClr val="6E6E6E"/>
                      </a:solidFill>
                      <a:prstDash val="solid"/>
                      <a:round/>
                      <a:headEnd/>
                      <a:tailEnd/>
                    </a:ln>
                  </p:spPr>
                  <p:txBody>
                    <a:bodyPr/>
                    <a:lstStyle/>
                    <a:p>
                      <a:endParaRPr lang="en-US" dirty="0"/>
                    </a:p>
                  </p:txBody>
                </p:sp>
                <p:sp>
                  <p:nvSpPr>
                    <p:cNvPr id="284" name="Freeform 283"/>
                    <p:cNvSpPr>
                      <a:spLocks noEditPoints="1"/>
                    </p:cNvSpPr>
                    <p:nvPr/>
                  </p:nvSpPr>
                  <p:spPr bwMode="auto">
                    <a:xfrm>
                      <a:off x="4640263" y="2093735"/>
                      <a:ext cx="50800" cy="38100"/>
                    </a:xfrm>
                    <a:custGeom>
                      <a:avLst/>
                      <a:gdLst>
                        <a:gd name="T0" fmla="*/ 2147483647 w 60"/>
                        <a:gd name="T1" fmla="*/ 2147483647 h 45"/>
                        <a:gd name="T2" fmla="*/ 2147483647 w 60"/>
                        <a:gd name="T3" fmla="*/ 2147483647 h 45"/>
                        <a:gd name="T4" fmla="*/ 2147483647 w 60"/>
                        <a:gd name="T5" fmla="*/ 2147483647 h 45"/>
                        <a:gd name="T6" fmla="*/ 2147483647 w 60"/>
                        <a:gd name="T7" fmla="*/ 2147483647 h 45"/>
                        <a:gd name="T8" fmla="*/ 2147483647 w 60"/>
                        <a:gd name="T9" fmla="*/ 2147483647 h 45"/>
                        <a:gd name="T10" fmla="*/ 0 w 60"/>
                        <a:gd name="T11" fmla="*/ 2147483647 h 45"/>
                        <a:gd name="T12" fmla="*/ 2147483647 w 60"/>
                        <a:gd name="T13" fmla="*/ 2147483647 h 45"/>
                        <a:gd name="T14" fmla="*/ 2147483647 w 60"/>
                        <a:gd name="T15" fmla="*/ 2147483647 h 45"/>
                        <a:gd name="T16" fmla="*/ 2147483647 w 60"/>
                        <a:gd name="T17" fmla="*/ 2147483647 h 45"/>
                        <a:gd name="T18" fmla="*/ 2147483647 w 60"/>
                        <a:gd name="T19" fmla="*/ 2147483647 h 45"/>
                        <a:gd name="T20" fmla="*/ 2147483647 w 60"/>
                        <a:gd name="T21" fmla="*/ 2147483647 h 45"/>
                        <a:gd name="T22" fmla="*/ 2147483647 w 60"/>
                        <a:gd name="T23" fmla="*/ 2147483647 h 45"/>
                        <a:gd name="T24" fmla="*/ 2147483647 w 60"/>
                        <a:gd name="T25" fmla="*/ 2147483647 h 45"/>
                        <a:gd name="T26" fmla="*/ 2147483647 w 60"/>
                        <a:gd name="T27" fmla="*/ 2147483647 h 45"/>
                        <a:gd name="T28" fmla="*/ 2147483647 w 60"/>
                        <a:gd name="T29" fmla="*/ 0 h 45"/>
                        <a:gd name="T30" fmla="*/ 2147483647 w 60"/>
                        <a:gd name="T31" fmla="*/ 2147483647 h 45"/>
                        <a:gd name="T32" fmla="*/ 2147483647 w 60"/>
                        <a:gd name="T33" fmla="*/ 2147483647 h 45"/>
                        <a:gd name="T34" fmla="*/ 2147483647 w 60"/>
                        <a:gd name="T35" fmla="*/ 2147483647 h 45"/>
                        <a:gd name="T36" fmla="*/ 2147483647 w 60"/>
                        <a:gd name="T37" fmla="*/ 2147483647 h 45"/>
                        <a:gd name="T38" fmla="*/ 2147483647 w 60"/>
                        <a:gd name="T39" fmla="*/ 2147483647 h 45"/>
                        <a:gd name="T40" fmla="*/ 2147483647 w 60"/>
                        <a:gd name="T41" fmla="*/ 2147483647 h 45"/>
                        <a:gd name="T42" fmla="*/ 2147483647 w 60"/>
                        <a:gd name="T43" fmla="*/ 2147483647 h 45"/>
                        <a:gd name="T44" fmla="*/ 2147483647 w 60"/>
                        <a:gd name="T45" fmla="*/ 2147483647 h 45"/>
                        <a:gd name="T46" fmla="*/ 2147483647 w 60"/>
                        <a:gd name="T47" fmla="*/ 2147483647 h 45"/>
                        <a:gd name="T48" fmla="*/ 2147483647 w 60"/>
                        <a:gd name="T49" fmla="*/ 2147483647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45"/>
                        <a:gd name="T77" fmla="*/ 60 w 60"/>
                        <a:gd name="T78" fmla="*/ 45 h 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45">
                          <a:moveTo>
                            <a:pt x="54" y="44"/>
                          </a:moveTo>
                          <a:lnTo>
                            <a:pt x="49" y="39"/>
                          </a:lnTo>
                          <a:lnTo>
                            <a:pt x="33" y="42"/>
                          </a:lnTo>
                          <a:lnTo>
                            <a:pt x="22" y="39"/>
                          </a:lnTo>
                          <a:lnTo>
                            <a:pt x="11" y="45"/>
                          </a:lnTo>
                          <a:lnTo>
                            <a:pt x="0" y="35"/>
                          </a:lnTo>
                          <a:lnTo>
                            <a:pt x="5" y="29"/>
                          </a:lnTo>
                          <a:lnTo>
                            <a:pt x="35" y="35"/>
                          </a:lnTo>
                          <a:lnTo>
                            <a:pt x="43" y="33"/>
                          </a:lnTo>
                          <a:lnTo>
                            <a:pt x="44" y="29"/>
                          </a:lnTo>
                          <a:lnTo>
                            <a:pt x="35" y="22"/>
                          </a:lnTo>
                          <a:lnTo>
                            <a:pt x="38" y="12"/>
                          </a:lnTo>
                          <a:lnTo>
                            <a:pt x="24" y="7"/>
                          </a:lnTo>
                          <a:lnTo>
                            <a:pt x="25" y="3"/>
                          </a:lnTo>
                          <a:lnTo>
                            <a:pt x="38" y="0"/>
                          </a:lnTo>
                          <a:lnTo>
                            <a:pt x="59" y="5"/>
                          </a:lnTo>
                          <a:lnTo>
                            <a:pt x="60" y="17"/>
                          </a:lnTo>
                          <a:lnTo>
                            <a:pt x="56" y="27"/>
                          </a:lnTo>
                          <a:lnTo>
                            <a:pt x="51" y="32"/>
                          </a:lnTo>
                          <a:lnTo>
                            <a:pt x="56" y="37"/>
                          </a:lnTo>
                          <a:lnTo>
                            <a:pt x="54" y="44"/>
                          </a:lnTo>
                          <a:close/>
                          <a:moveTo>
                            <a:pt x="34" y="29"/>
                          </a:moveTo>
                          <a:lnTo>
                            <a:pt x="25" y="24"/>
                          </a:lnTo>
                          <a:lnTo>
                            <a:pt x="33" y="26"/>
                          </a:lnTo>
                          <a:lnTo>
                            <a:pt x="34" y="29"/>
                          </a:lnTo>
                          <a:close/>
                        </a:path>
                      </a:pathLst>
                    </a:custGeom>
                    <a:noFill/>
                    <a:ln w="4763">
                      <a:solidFill>
                        <a:srgbClr val="6E6E6E"/>
                      </a:solidFill>
                      <a:prstDash val="solid"/>
                      <a:round/>
                      <a:headEnd/>
                      <a:tailEnd/>
                    </a:ln>
                  </p:spPr>
                  <p:txBody>
                    <a:bodyPr/>
                    <a:lstStyle/>
                    <a:p>
                      <a:endParaRPr lang="en-US" dirty="0"/>
                    </a:p>
                  </p:txBody>
                </p:sp>
                <p:sp>
                  <p:nvSpPr>
                    <p:cNvPr id="285" name="Freeform 284"/>
                    <p:cNvSpPr>
                      <a:spLocks/>
                    </p:cNvSpPr>
                    <p:nvPr/>
                  </p:nvSpPr>
                  <p:spPr bwMode="auto">
                    <a:xfrm>
                      <a:off x="4683125" y="2093735"/>
                      <a:ext cx="65088" cy="46037"/>
                    </a:xfrm>
                    <a:custGeom>
                      <a:avLst/>
                      <a:gdLst>
                        <a:gd name="T0" fmla="*/ 2147483647 w 74"/>
                        <a:gd name="T1" fmla="*/ 2147483647 h 54"/>
                        <a:gd name="T2" fmla="*/ 2147483647 w 74"/>
                        <a:gd name="T3" fmla="*/ 0 h 54"/>
                        <a:gd name="T4" fmla="*/ 2147483647 w 74"/>
                        <a:gd name="T5" fmla="*/ 0 h 54"/>
                        <a:gd name="T6" fmla="*/ 2147483647 w 74"/>
                        <a:gd name="T7" fmla="*/ 2147483647 h 54"/>
                        <a:gd name="T8" fmla="*/ 2147483647 w 74"/>
                        <a:gd name="T9" fmla="*/ 2147483647 h 54"/>
                        <a:gd name="T10" fmla="*/ 2147483647 w 74"/>
                        <a:gd name="T11" fmla="*/ 2147483647 h 54"/>
                        <a:gd name="T12" fmla="*/ 2147483647 w 74"/>
                        <a:gd name="T13" fmla="*/ 2147483647 h 54"/>
                        <a:gd name="T14" fmla="*/ 2147483647 w 74"/>
                        <a:gd name="T15" fmla="*/ 2147483647 h 54"/>
                        <a:gd name="T16" fmla="*/ 2147483647 w 74"/>
                        <a:gd name="T17" fmla="*/ 2147483647 h 54"/>
                        <a:gd name="T18" fmla="*/ 2147483647 w 74"/>
                        <a:gd name="T19" fmla="*/ 2147483647 h 54"/>
                        <a:gd name="T20" fmla="*/ 2147483647 w 74"/>
                        <a:gd name="T21" fmla="*/ 2147483647 h 54"/>
                        <a:gd name="T22" fmla="*/ 2147483647 w 74"/>
                        <a:gd name="T23" fmla="*/ 2147483647 h 54"/>
                        <a:gd name="T24" fmla="*/ 2147483647 w 74"/>
                        <a:gd name="T25" fmla="*/ 2147483647 h 54"/>
                        <a:gd name="T26" fmla="*/ 2147483647 w 74"/>
                        <a:gd name="T27" fmla="*/ 2147483647 h 54"/>
                        <a:gd name="T28" fmla="*/ 2147483647 w 74"/>
                        <a:gd name="T29" fmla="*/ 2147483647 h 54"/>
                        <a:gd name="T30" fmla="*/ 2147483647 w 74"/>
                        <a:gd name="T31" fmla="*/ 2147483647 h 54"/>
                        <a:gd name="T32" fmla="*/ 2147483647 w 74"/>
                        <a:gd name="T33" fmla="*/ 2147483647 h 54"/>
                        <a:gd name="T34" fmla="*/ 2147483647 w 74"/>
                        <a:gd name="T35" fmla="*/ 2147483647 h 54"/>
                        <a:gd name="T36" fmla="*/ 2147483647 w 74"/>
                        <a:gd name="T37" fmla="*/ 2147483647 h 54"/>
                        <a:gd name="T38" fmla="*/ 2147483647 w 74"/>
                        <a:gd name="T39" fmla="*/ 2147483647 h 54"/>
                        <a:gd name="T40" fmla="*/ 2147483647 w 74"/>
                        <a:gd name="T41" fmla="*/ 2147483647 h 54"/>
                        <a:gd name="T42" fmla="*/ 2147483647 w 74"/>
                        <a:gd name="T43" fmla="*/ 2147483647 h 54"/>
                        <a:gd name="T44" fmla="*/ 0 w 74"/>
                        <a:gd name="T45" fmla="*/ 2147483647 h 54"/>
                        <a:gd name="T46" fmla="*/ 2147483647 w 74"/>
                        <a:gd name="T47" fmla="*/ 2147483647 h 54"/>
                        <a:gd name="T48" fmla="*/ 2147483647 w 74"/>
                        <a:gd name="T49" fmla="*/ 2147483647 h 54"/>
                        <a:gd name="T50" fmla="*/ 2147483647 w 74"/>
                        <a:gd name="T51" fmla="*/ 2147483647 h 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4"/>
                        <a:gd name="T79" fmla="*/ 0 h 54"/>
                        <a:gd name="T80" fmla="*/ 74 w 74"/>
                        <a:gd name="T81" fmla="*/ 54 h 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4" h="54">
                          <a:moveTo>
                            <a:pt x="8" y="4"/>
                          </a:moveTo>
                          <a:lnTo>
                            <a:pt x="10" y="0"/>
                          </a:lnTo>
                          <a:lnTo>
                            <a:pt x="23" y="0"/>
                          </a:lnTo>
                          <a:lnTo>
                            <a:pt x="36" y="6"/>
                          </a:lnTo>
                          <a:lnTo>
                            <a:pt x="44" y="5"/>
                          </a:lnTo>
                          <a:lnTo>
                            <a:pt x="46" y="14"/>
                          </a:lnTo>
                          <a:lnTo>
                            <a:pt x="59" y="14"/>
                          </a:lnTo>
                          <a:lnTo>
                            <a:pt x="57" y="16"/>
                          </a:lnTo>
                          <a:lnTo>
                            <a:pt x="50" y="16"/>
                          </a:lnTo>
                          <a:lnTo>
                            <a:pt x="49" y="18"/>
                          </a:lnTo>
                          <a:lnTo>
                            <a:pt x="63" y="21"/>
                          </a:lnTo>
                          <a:lnTo>
                            <a:pt x="74" y="31"/>
                          </a:lnTo>
                          <a:lnTo>
                            <a:pt x="66" y="39"/>
                          </a:lnTo>
                          <a:lnTo>
                            <a:pt x="62" y="35"/>
                          </a:lnTo>
                          <a:lnTo>
                            <a:pt x="42" y="33"/>
                          </a:lnTo>
                          <a:lnTo>
                            <a:pt x="36" y="38"/>
                          </a:lnTo>
                          <a:lnTo>
                            <a:pt x="29" y="39"/>
                          </a:lnTo>
                          <a:lnTo>
                            <a:pt x="25" y="34"/>
                          </a:lnTo>
                          <a:lnTo>
                            <a:pt x="18" y="37"/>
                          </a:lnTo>
                          <a:lnTo>
                            <a:pt x="9" y="54"/>
                          </a:lnTo>
                          <a:lnTo>
                            <a:pt x="3" y="43"/>
                          </a:lnTo>
                          <a:lnTo>
                            <a:pt x="5" y="36"/>
                          </a:lnTo>
                          <a:lnTo>
                            <a:pt x="0" y="31"/>
                          </a:lnTo>
                          <a:lnTo>
                            <a:pt x="5" y="26"/>
                          </a:lnTo>
                          <a:lnTo>
                            <a:pt x="9" y="16"/>
                          </a:lnTo>
                          <a:lnTo>
                            <a:pt x="8" y="4"/>
                          </a:lnTo>
                          <a:close/>
                        </a:path>
                      </a:pathLst>
                    </a:custGeom>
                    <a:noFill/>
                    <a:ln w="4763">
                      <a:solidFill>
                        <a:srgbClr val="6E6E6E"/>
                      </a:solidFill>
                      <a:prstDash val="solid"/>
                      <a:round/>
                      <a:headEnd/>
                      <a:tailEnd/>
                    </a:ln>
                  </p:spPr>
                  <p:txBody>
                    <a:bodyPr/>
                    <a:lstStyle/>
                    <a:p>
                      <a:endParaRPr lang="en-US" dirty="0"/>
                    </a:p>
                  </p:txBody>
                </p:sp>
                <p:sp>
                  <p:nvSpPr>
                    <p:cNvPr id="286" name="Freeform 285"/>
                    <p:cNvSpPr>
                      <a:spLocks/>
                    </p:cNvSpPr>
                    <p:nvPr/>
                  </p:nvSpPr>
                  <p:spPr bwMode="auto">
                    <a:xfrm>
                      <a:off x="4570413" y="2120722"/>
                      <a:ext cx="36512" cy="17463"/>
                    </a:xfrm>
                    <a:custGeom>
                      <a:avLst/>
                      <a:gdLst>
                        <a:gd name="T0" fmla="*/ 2147483647 w 43"/>
                        <a:gd name="T1" fmla="*/ 0 h 19"/>
                        <a:gd name="T2" fmla="*/ 2147483647 w 43"/>
                        <a:gd name="T3" fmla="*/ 2147483647 h 19"/>
                        <a:gd name="T4" fmla="*/ 2147483647 w 43"/>
                        <a:gd name="T5" fmla="*/ 2147483647 h 19"/>
                        <a:gd name="T6" fmla="*/ 2147483647 w 43"/>
                        <a:gd name="T7" fmla="*/ 2147483647 h 19"/>
                        <a:gd name="T8" fmla="*/ 2147483647 w 43"/>
                        <a:gd name="T9" fmla="*/ 2147483647 h 19"/>
                        <a:gd name="T10" fmla="*/ 2147483647 w 43"/>
                        <a:gd name="T11" fmla="*/ 2147483647 h 19"/>
                        <a:gd name="T12" fmla="*/ 2147483647 w 43"/>
                        <a:gd name="T13" fmla="*/ 2147483647 h 19"/>
                        <a:gd name="T14" fmla="*/ 2147483647 w 43"/>
                        <a:gd name="T15" fmla="*/ 2147483647 h 19"/>
                        <a:gd name="T16" fmla="*/ 2147483647 w 43"/>
                        <a:gd name="T17" fmla="*/ 2147483647 h 19"/>
                        <a:gd name="T18" fmla="*/ 2147483647 w 43"/>
                        <a:gd name="T19" fmla="*/ 2147483647 h 19"/>
                        <a:gd name="T20" fmla="*/ 0 w 43"/>
                        <a:gd name="T21" fmla="*/ 2147483647 h 19"/>
                        <a:gd name="T22" fmla="*/ 2147483647 w 43"/>
                        <a:gd name="T23" fmla="*/ 2147483647 h 19"/>
                        <a:gd name="T24" fmla="*/ 2147483647 w 43"/>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19"/>
                        <a:gd name="T41" fmla="*/ 43 w 43"/>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19">
                          <a:moveTo>
                            <a:pt x="14" y="0"/>
                          </a:moveTo>
                          <a:lnTo>
                            <a:pt x="30" y="2"/>
                          </a:lnTo>
                          <a:lnTo>
                            <a:pt x="41" y="8"/>
                          </a:lnTo>
                          <a:lnTo>
                            <a:pt x="43" y="13"/>
                          </a:lnTo>
                          <a:lnTo>
                            <a:pt x="31" y="12"/>
                          </a:lnTo>
                          <a:lnTo>
                            <a:pt x="28" y="15"/>
                          </a:lnTo>
                          <a:lnTo>
                            <a:pt x="24" y="14"/>
                          </a:lnTo>
                          <a:lnTo>
                            <a:pt x="23" y="19"/>
                          </a:lnTo>
                          <a:lnTo>
                            <a:pt x="12" y="14"/>
                          </a:lnTo>
                          <a:lnTo>
                            <a:pt x="7" y="6"/>
                          </a:lnTo>
                          <a:lnTo>
                            <a:pt x="0" y="5"/>
                          </a:lnTo>
                          <a:lnTo>
                            <a:pt x="5" y="1"/>
                          </a:lnTo>
                          <a:lnTo>
                            <a:pt x="14" y="0"/>
                          </a:lnTo>
                          <a:close/>
                        </a:path>
                      </a:pathLst>
                    </a:custGeom>
                    <a:noFill/>
                    <a:ln w="4763">
                      <a:solidFill>
                        <a:srgbClr val="6E6E6E"/>
                      </a:solidFill>
                      <a:prstDash val="solid"/>
                      <a:round/>
                      <a:headEnd/>
                      <a:tailEnd/>
                    </a:ln>
                  </p:spPr>
                  <p:txBody>
                    <a:bodyPr/>
                    <a:lstStyle/>
                    <a:p>
                      <a:endParaRPr lang="en-US" dirty="0"/>
                    </a:p>
                  </p:txBody>
                </p:sp>
                <p:sp>
                  <p:nvSpPr>
                    <p:cNvPr id="287" name="Freeform 286"/>
                    <p:cNvSpPr>
                      <a:spLocks/>
                    </p:cNvSpPr>
                    <p:nvPr/>
                  </p:nvSpPr>
                  <p:spPr bwMode="auto">
                    <a:xfrm>
                      <a:off x="4373563" y="2120722"/>
                      <a:ext cx="26987" cy="53975"/>
                    </a:xfrm>
                    <a:custGeom>
                      <a:avLst/>
                      <a:gdLst>
                        <a:gd name="T0" fmla="*/ 2147483647 w 30"/>
                        <a:gd name="T1" fmla="*/ 0 h 61"/>
                        <a:gd name="T2" fmla="*/ 2147483647 w 30"/>
                        <a:gd name="T3" fmla="*/ 2147483647 h 61"/>
                        <a:gd name="T4" fmla="*/ 2147483647 w 30"/>
                        <a:gd name="T5" fmla="*/ 2147483647 h 61"/>
                        <a:gd name="T6" fmla="*/ 2147483647 w 30"/>
                        <a:gd name="T7" fmla="*/ 2147483647 h 61"/>
                        <a:gd name="T8" fmla="*/ 2147483647 w 30"/>
                        <a:gd name="T9" fmla="*/ 2147483647 h 61"/>
                        <a:gd name="T10" fmla="*/ 2147483647 w 30"/>
                        <a:gd name="T11" fmla="*/ 2147483647 h 61"/>
                        <a:gd name="T12" fmla="*/ 0 w 30"/>
                        <a:gd name="T13" fmla="*/ 2147483647 h 61"/>
                        <a:gd name="T14" fmla="*/ 2147483647 w 30"/>
                        <a:gd name="T15" fmla="*/ 2147483647 h 61"/>
                        <a:gd name="T16" fmla="*/ 2147483647 w 30"/>
                        <a:gd name="T17" fmla="*/ 2147483647 h 61"/>
                        <a:gd name="T18" fmla="*/ 2147483647 w 30"/>
                        <a:gd name="T19" fmla="*/ 2147483647 h 61"/>
                        <a:gd name="T20" fmla="*/ 2147483647 w 30"/>
                        <a:gd name="T21" fmla="*/ 0 h 61"/>
                        <a:gd name="T22" fmla="*/ 2147483647 w 30"/>
                        <a:gd name="T23" fmla="*/ 0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61"/>
                        <a:gd name="T38" fmla="*/ 30 w 30"/>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61">
                          <a:moveTo>
                            <a:pt x="26" y="0"/>
                          </a:moveTo>
                          <a:lnTo>
                            <a:pt x="30" y="6"/>
                          </a:lnTo>
                          <a:lnTo>
                            <a:pt x="23" y="20"/>
                          </a:lnTo>
                          <a:lnTo>
                            <a:pt x="23" y="35"/>
                          </a:lnTo>
                          <a:lnTo>
                            <a:pt x="19" y="46"/>
                          </a:lnTo>
                          <a:lnTo>
                            <a:pt x="7" y="61"/>
                          </a:lnTo>
                          <a:lnTo>
                            <a:pt x="0" y="61"/>
                          </a:lnTo>
                          <a:lnTo>
                            <a:pt x="7" y="15"/>
                          </a:lnTo>
                          <a:lnTo>
                            <a:pt x="9" y="11"/>
                          </a:lnTo>
                          <a:lnTo>
                            <a:pt x="13" y="13"/>
                          </a:lnTo>
                          <a:lnTo>
                            <a:pt x="22" y="0"/>
                          </a:lnTo>
                          <a:lnTo>
                            <a:pt x="26" y="0"/>
                          </a:lnTo>
                          <a:close/>
                        </a:path>
                      </a:pathLst>
                    </a:custGeom>
                    <a:noFill/>
                    <a:ln w="4763">
                      <a:solidFill>
                        <a:srgbClr val="6E6E6E"/>
                      </a:solidFill>
                      <a:prstDash val="solid"/>
                      <a:round/>
                      <a:headEnd/>
                      <a:tailEnd/>
                    </a:ln>
                  </p:spPr>
                  <p:txBody>
                    <a:bodyPr/>
                    <a:lstStyle/>
                    <a:p>
                      <a:endParaRPr lang="en-US" dirty="0"/>
                    </a:p>
                  </p:txBody>
                </p:sp>
                <p:sp>
                  <p:nvSpPr>
                    <p:cNvPr id="288" name="Freeform 287"/>
                    <p:cNvSpPr>
                      <a:spLocks/>
                    </p:cNvSpPr>
                    <p:nvPr/>
                  </p:nvSpPr>
                  <p:spPr bwMode="auto">
                    <a:xfrm>
                      <a:off x="4316413" y="2135010"/>
                      <a:ext cx="74612" cy="80962"/>
                    </a:xfrm>
                    <a:custGeom>
                      <a:avLst/>
                      <a:gdLst>
                        <a:gd name="T0" fmla="*/ 0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0 h 95"/>
                        <a:gd name="T18" fmla="*/ 2147483647 w 85"/>
                        <a:gd name="T19" fmla="*/ 0 h 95"/>
                        <a:gd name="T20" fmla="*/ 2147483647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0 w 85"/>
                        <a:gd name="T45" fmla="*/ 2147483647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5"/>
                        <a:gd name="T70" fmla="*/ 0 h 95"/>
                        <a:gd name="T71" fmla="*/ 85 w 85"/>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5" h="95">
                          <a:moveTo>
                            <a:pt x="0" y="77"/>
                          </a:moveTo>
                          <a:lnTo>
                            <a:pt x="5" y="64"/>
                          </a:lnTo>
                          <a:lnTo>
                            <a:pt x="3" y="60"/>
                          </a:lnTo>
                          <a:lnTo>
                            <a:pt x="14" y="41"/>
                          </a:lnTo>
                          <a:lnTo>
                            <a:pt x="41" y="40"/>
                          </a:lnTo>
                          <a:lnTo>
                            <a:pt x="42" y="33"/>
                          </a:lnTo>
                          <a:lnTo>
                            <a:pt x="24" y="14"/>
                          </a:lnTo>
                          <a:lnTo>
                            <a:pt x="33" y="14"/>
                          </a:lnTo>
                          <a:lnTo>
                            <a:pt x="35" y="0"/>
                          </a:lnTo>
                          <a:lnTo>
                            <a:pt x="72" y="0"/>
                          </a:lnTo>
                          <a:lnTo>
                            <a:pt x="65" y="46"/>
                          </a:lnTo>
                          <a:lnTo>
                            <a:pt x="72" y="46"/>
                          </a:lnTo>
                          <a:lnTo>
                            <a:pt x="77" y="50"/>
                          </a:lnTo>
                          <a:lnTo>
                            <a:pt x="78" y="45"/>
                          </a:lnTo>
                          <a:lnTo>
                            <a:pt x="85" y="49"/>
                          </a:lnTo>
                          <a:lnTo>
                            <a:pt x="64" y="64"/>
                          </a:lnTo>
                          <a:lnTo>
                            <a:pt x="64" y="73"/>
                          </a:lnTo>
                          <a:lnTo>
                            <a:pt x="58" y="79"/>
                          </a:lnTo>
                          <a:lnTo>
                            <a:pt x="54" y="80"/>
                          </a:lnTo>
                          <a:lnTo>
                            <a:pt x="55" y="83"/>
                          </a:lnTo>
                          <a:lnTo>
                            <a:pt x="42" y="95"/>
                          </a:lnTo>
                          <a:lnTo>
                            <a:pt x="16" y="90"/>
                          </a:lnTo>
                          <a:lnTo>
                            <a:pt x="0" y="77"/>
                          </a:lnTo>
                          <a:close/>
                        </a:path>
                      </a:pathLst>
                    </a:custGeom>
                    <a:noFill/>
                    <a:ln w="4763">
                      <a:solidFill>
                        <a:srgbClr val="6E6E6E"/>
                      </a:solidFill>
                      <a:prstDash val="solid"/>
                      <a:round/>
                      <a:headEnd/>
                      <a:tailEnd/>
                    </a:ln>
                  </p:spPr>
                  <p:txBody>
                    <a:bodyPr/>
                    <a:lstStyle/>
                    <a:p>
                      <a:endParaRPr lang="en-US" dirty="0"/>
                    </a:p>
                  </p:txBody>
                </p:sp>
                <p:sp>
                  <p:nvSpPr>
                    <p:cNvPr id="289" name="Freeform 288"/>
                    <p:cNvSpPr>
                      <a:spLocks noEditPoints="1"/>
                    </p:cNvSpPr>
                    <p:nvPr/>
                  </p:nvSpPr>
                  <p:spPr bwMode="auto">
                    <a:xfrm>
                      <a:off x="5502275" y="2149297"/>
                      <a:ext cx="46038" cy="46038"/>
                    </a:xfrm>
                    <a:custGeom>
                      <a:avLst/>
                      <a:gdLst>
                        <a:gd name="T0" fmla="*/ 2147483647 w 54"/>
                        <a:gd name="T1" fmla="*/ 2147483647 h 53"/>
                        <a:gd name="T2" fmla="*/ 0 w 54"/>
                        <a:gd name="T3" fmla="*/ 0 h 53"/>
                        <a:gd name="T4" fmla="*/ 2147483647 w 54"/>
                        <a:gd name="T5" fmla="*/ 0 h 53"/>
                        <a:gd name="T6" fmla="*/ 2147483647 w 54"/>
                        <a:gd name="T7" fmla="*/ 2147483647 h 53"/>
                        <a:gd name="T8" fmla="*/ 2147483647 w 54"/>
                        <a:gd name="T9" fmla="*/ 2147483647 h 53"/>
                        <a:gd name="T10" fmla="*/ 2147483647 w 54"/>
                        <a:gd name="T11" fmla="*/ 2147483647 h 53"/>
                        <a:gd name="T12" fmla="*/ 2147483647 w 54"/>
                        <a:gd name="T13" fmla="*/ 2147483647 h 53"/>
                        <a:gd name="T14" fmla="*/ 2147483647 w 54"/>
                        <a:gd name="T15" fmla="*/ 2147483647 h 53"/>
                        <a:gd name="T16" fmla="*/ 2147483647 w 54"/>
                        <a:gd name="T17" fmla="*/ 2147483647 h 53"/>
                        <a:gd name="T18" fmla="*/ 2147483647 w 54"/>
                        <a:gd name="T19" fmla="*/ 2147483647 h 53"/>
                        <a:gd name="T20" fmla="*/ 2147483647 w 54"/>
                        <a:gd name="T21" fmla="*/ 2147483647 h 53"/>
                        <a:gd name="T22" fmla="*/ 2147483647 w 54"/>
                        <a:gd name="T23" fmla="*/ 2147483647 h 53"/>
                        <a:gd name="T24" fmla="*/ 2147483647 w 54"/>
                        <a:gd name="T25" fmla="*/ 2147483647 h 53"/>
                        <a:gd name="T26" fmla="*/ 2147483647 w 54"/>
                        <a:gd name="T27" fmla="*/ 2147483647 h 53"/>
                        <a:gd name="T28" fmla="*/ 2147483647 w 54"/>
                        <a:gd name="T29" fmla="*/ 2147483647 h 53"/>
                        <a:gd name="T30" fmla="*/ 2147483647 w 54"/>
                        <a:gd name="T31" fmla="*/ 2147483647 h 53"/>
                        <a:gd name="T32" fmla="*/ 2147483647 w 54"/>
                        <a:gd name="T33" fmla="*/ 2147483647 h 53"/>
                        <a:gd name="T34" fmla="*/ 2147483647 w 54"/>
                        <a:gd name="T35" fmla="*/ 2147483647 h 53"/>
                        <a:gd name="T36" fmla="*/ 2147483647 w 54"/>
                        <a:gd name="T37" fmla="*/ 2147483647 h 53"/>
                        <a:gd name="T38" fmla="*/ 2147483647 w 54"/>
                        <a:gd name="T39" fmla="*/ 2147483647 h 53"/>
                        <a:gd name="T40" fmla="*/ 2147483647 w 54"/>
                        <a:gd name="T41" fmla="*/ 2147483647 h 53"/>
                        <a:gd name="T42" fmla="*/ 2147483647 w 54"/>
                        <a:gd name="T43" fmla="*/ 2147483647 h 5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53"/>
                        <a:gd name="T68" fmla="*/ 54 w 54"/>
                        <a:gd name="T69" fmla="*/ 53 h 5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53">
                          <a:moveTo>
                            <a:pt x="1" y="4"/>
                          </a:moveTo>
                          <a:lnTo>
                            <a:pt x="0" y="0"/>
                          </a:lnTo>
                          <a:lnTo>
                            <a:pt x="8" y="0"/>
                          </a:lnTo>
                          <a:lnTo>
                            <a:pt x="1" y="4"/>
                          </a:lnTo>
                          <a:close/>
                          <a:moveTo>
                            <a:pt x="21" y="14"/>
                          </a:moveTo>
                          <a:lnTo>
                            <a:pt x="20" y="10"/>
                          </a:lnTo>
                          <a:lnTo>
                            <a:pt x="26" y="12"/>
                          </a:lnTo>
                          <a:lnTo>
                            <a:pt x="21" y="14"/>
                          </a:lnTo>
                          <a:close/>
                          <a:moveTo>
                            <a:pt x="51" y="26"/>
                          </a:moveTo>
                          <a:lnTo>
                            <a:pt x="48" y="24"/>
                          </a:lnTo>
                          <a:lnTo>
                            <a:pt x="51" y="20"/>
                          </a:lnTo>
                          <a:lnTo>
                            <a:pt x="54" y="23"/>
                          </a:lnTo>
                          <a:lnTo>
                            <a:pt x="51" y="26"/>
                          </a:lnTo>
                          <a:close/>
                          <a:moveTo>
                            <a:pt x="35" y="51"/>
                          </a:moveTo>
                          <a:lnTo>
                            <a:pt x="30" y="47"/>
                          </a:lnTo>
                          <a:lnTo>
                            <a:pt x="32" y="42"/>
                          </a:lnTo>
                          <a:lnTo>
                            <a:pt x="38" y="49"/>
                          </a:lnTo>
                          <a:lnTo>
                            <a:pt x="35" y="51"/>
                          </a:lnTo>
                          <a:close/>
                          <a:moveTo>
                            <a:pt x="18" y="53"/>
                          </a:moveTo>
                          <a:lnTo>
                            <a:pt x="15" y="51"/>
                          </a:lnTo>
                          <a:lnTo>
                            <a:pt x="19" y="47"/>
                          </a:lnTo>
                          <a:lnTo>
                            <a:pt x="18" y="53"/>
                          </a:lnTo>
                          <a:close/>
                        </a:path>
                      </a:pathLst>
                    </a:custGeom>
                    <a:noFill/>
                    <a:ln w="4763">
                      <a:solidFill>
                        <a:srgbClr val="6E6E6E"/>
                      </a:solidFill>
                      <a:prstDash val="solid"/>
                      <a:round/>
                      <a:headEnd/>
                      <a:tailEnd/>
                    </a:ln>
                  </p:spPr>
                  <p:txBody>
                    <a:bodyPr/>
                    <a:lstStyle/>
                    <a:p>
                      <a:endParaRPr lang="en-US" dirty="0"/>
                    </a:p>
                  </p:txBody>
                </p:sp>
                <p:sp>
                  <p:nvSpPr>
                    <p:cNvPr id="290" name="Freeform 289"/>
                    <p:cNvSpPr>
                      <a:spLocks/>
                    </p:cNvSpPr>
                    <p:nvPr/>
                  </p:nvSpPr>
                  <p:spPr bwMode="auto">
                    <a:xfrm>
                      <a:off x="4864100" y="2179460"/>
                      <a:ext cx="4763" cy="9525"/>
                    </a:xfrm>
                    <a:custGeom>
                      <a:avLst/>
                      <a:gdLst>
                        <a:gd name="T0" fmla="*/ 2147483647 w 5"/>
                        <a:gd name="T1" fmla="*/ 2147483647 h 10"/>
                        <a:gd name="T2" fmla="*/ 0 w 5"/>
                        <a:gd name="T3" fmla="*/ 0 h 10"/>
                        <a:gd name="T4" fmla="*/ 2147483647 w 5"/>
                        <a:gd name="T5" fmla="*/ 2147483647 h 10"/>
                        <a:gd name="T6" fmla="*/ 2147483647 w 5"/>
                        <a:gd name="T7" fmla="*/ 2147483647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1" y="10"/>
                          </a:moveTo>
                          <a:lnTo>
                            <a:pt x="0" y="0"/>
                          </a:lnTo>
                          <a:lnTo>
                            <a:pt x="5" y="5"/>
                          </a:lnTo>
                          <a:lnTo>
                            <a:pt x="1" y="10"/>
                          </a:lnTo>
                          <a:close/>
                        </a:path>
                      </a:pathLst>
                    </a:custGeom>
                    <a:noFill/>
                    <a:ln w="4763">
                      <a:solidFill>
                        <a:srgbClr val="6E6E6E"/>
                      </a:solidFill>
                      <a:prstDash val="solid"/>
                      <a:round/>
                      <a:headEnd/>
                      <a:tailEnd/>
                    </a:ln>
                  </p:spPr>
                  <p:txBody>
                    <a:bodyPr/>
                    <a:lstStyle/>
                    <a:p>
                      <a:endParaRPr lang="en-US" dirty="0"/>
                    </a:p>
                  </p:txBody>
                </p:sp>
                <p:sp>
                  <p:nvSpPr>
                    <p:cNvPr id="291" name="Freeform 290"/>
                    <p:cNvSpPr>
                      <a:spLocks/>
                    </p:cNvSpPr>
                    <p:nvPr/>
                  </p:nvSpPr>
                  <p:spPr bwMode="auto">
                    <a:xfrm>
                      <a:off x="5849938" y="2188985"/>
                      <a:ext cx="141287" cy="114300"/>
                    </a:xfrm>
                    <a:custGeom>
                      <a:avLst/>
                      <a:gdLst>
                        <a:gd name="T0" fmla="*/ 2147483647 w 162"/>
                        <a:gd name="T1" fmla="*/ 2147483647 h 132"/>
                        <a:gd name="T2" fmla="*/ 2147483647 w 162"/>
                        <a:gd name="T3" fmla="*/ 2147483647 h 132"/>
                        <a:gd name="T4" fmla="*/ 2147483647 w 162"/>
                        <a:gd name="T5" fmla="*/ 2147483647 h 132"/>
                        <a:gd name="T6" fmla="*/ 2147483647 w 162"/>
                        <a:gd name="T7" fmla="*/ 2147483647 h 132"/>
                        <a:gd name="T8" fmla="*/ 2147483647 w 162"/>
                        <a:gd name="T9" fmla="*/ 2147483647 h 132"/>
                        <a:gd name="T10" fmla="*/ 2147483647 w 162"/>
                        <a:gd name="T11" fmla="*/ 2147483647 h 132"/>
                        <a:gd name="T12" fmla="*/ 2147483647 w 162"/>
                        <a:gd name="T13" fmla="*/ 2147483647 h 132"/>
                        <a:gd name="T14" fmla="*/ 2147483647 w 162"/>
                        <a:gd name="T15" fmla="*/ 2147483647 h 132"/>
                        <a:gd name="T16" fmla="*/ 2147483647 w 162"/>
                        <a:gd name="T17" fmla="*/ 2147483647 h 132"/>
                        <a:gd name="T18" fmla="*/ 2147483647 w 162"/>
                        <a:gd name="T19" fmla="*/ 2147483647 h 132"/>
                        <a:gd name="T20" fmla="*/ 2147483647 w 162"/>
                        <a:gd name="T21" fmla="*/ 2147483647 h 132"/>
                        <a:gd name="T22" fmla="*/ 2147483647 w 162"/>
                        <a:gd name="T23" fmla="*/ 2147483647 h 132"/>
                        <a:gd name="T24" fmla="*/ 2147483647 w 162"/>
                        <a:gd name="T25" fmla="*/ 2147483647 h 132"/>
                        <a:gd name="T26" fmla="*/ 2147483647 w 162"/>
                        <a:gd name="T27" fmla="*/ 2147483647 h 132"/>
                        <a:gd name="T28" fmla="*/ 0 w 162"/>
                        <a:gd name="T29" fmla="*/ 2147483647 h 132"/>
                        <a:gd name="T30" fmla="*/ 0 w 162"/>
                        <a:gd name="T31" fmla="*/ 2147483647 h 132"/>
                        <a:gd name="T32" fmla="*/ 2147483647 w 162"/>
                        <a:gd name="T33" fmla="*/ 2147483647 h 132"/>
                        <a:gd name="T34" fmla="*/ 2147483647 w 162"/>
                        <a:gd name="T35" fmla="*/ 2147483647 h 132"/>
                        <a:gd name="T36" fmla="*/ 2147483647 w 162"/>
                        <a:gd name="T37" fmla="*/ 2147483647 h 132"/>
                        <a:gd name="T38" fmla="*/ 2147483647 w 162"/>
                        <a:gd name="T39" fmla="*/ 2147483647 h 132"/>
                        <a:gd name="T40" fmla="*/ 2147483647 w 162"/>
                        <a:gd name="T41" fmla="*/ 2147483647 h 132"/>
                        <a:gd name="T42" fmla="*/ 2147483647 w 162"/>
                        <a:gd name="T43" fmla="*/ 2147483647 h 132"/>
                        <a:gd name="T44" fmla="*/ 2147483647 w 162"/>
                        <a:gd name="T45" fmla="*/ 2147483647 h 132"/>
                        <a:gd name="T46" fmla="*/ 2147483647 w 162"/>
                        <a:gd name="T47" fmla="*/ 2147483647 h 132"/>
                        <a:gd name="T48" fmla="*/ 2147483647 w 162"/>
                        <a:gd name="T49" fmla="*/ 2147483647 h 132"/>
                        <a:gd name="T50" fmla="*/ 2147483647 w 162"/>
                        <a:gd name="T51" fmla="*/ 2147483647 h 132"/>
                        <a:gd name="T52" fmla="*/ 2147483647 w 162"/>
                        <a:gd name="T53" fmla="*/ 2147483647 h 132"/>
                        <a:gd name="T54" fmla="*/ 2147483647 w 162"/>
                        <a:gd name="T55" fmla="*/ 2147483647 h 132"/>
                        <a:gd name="T56" fmla="*/ 2147483647 w 162"/>
                        <a:gd name="T57" fmla="*/ 2147483647 h 132"/>
                        <a:gd name="T58" fmla="*/ 2147483647 w 162"/>
                        <a:gd name="T59" fmla="*/ 2147483647 h 132"/>
                        <a:gd name="T60" fmla="*/ 2147483647 w 162"/>
                        <a:gd name="T61" fmla="*/ 2147483647 h 132"/>
                        <a:gd name="T62" fmla="*/ 2147483647 w 162"/>
                        <a:gd name="T63" fmla="*/ 2147483647 h 132"/>
                        <a:gd name="T64" fmla="*/ 2147483647 w 162"/>
                        <a:gd name="T65" fmla="*/ 2147483647 h 132"/>
                        <a:gd name="T66" fmla="*/ 2147483647 w 162"/>
                        <a:gd name="T67" fmla="*/ 2147483647 h 132"/>
                        <a:gd name="T68" fmla="*/ 2147483647 w 162"/>
                        <a:gd name="T69" fmla="*/ 0 h 132"/>
                        <a:gd name="T70" fmla="*/ 2147483647 w 162"/>
                        <a:gd name="T71" fmla="*/ 2147483647 h 132"/>
                        <a:gd name="T72" fmla="*/ 2147483647 w 162"/>
                        <a:gd name="T73" fmla="*/ 2147483647 h 132"/>
                        <a:gd name="T74" fmla="*/ 2147483647 w 162"/>
                        <a:gd name="T75" fmla="*/ 2147483647 h 132"/>
                        <a:gd name="T76" fmla="*/ 2147483647 w 162"/>
                        <a:gd name="T77" fmla="*/ 2147483647 h 132"/>
                        <a:gd name="T78" fmla="*/ 2147483647 w 162"/>
                        <a:gd name="T79" fmla="*/ 2147483647 h 132"/>
                        <a:gd name="T80" fmla="*/ 2147483647 w 162"/>
                        <a:gd name="T81" fmla="*/ 2147483647 h 132"/>
                        <a:gd name="T82" fmla="*/ 2147483647 w 162"/>
                        <a:gd name="T83" fmla="*/ 2147483647 h 132"/>
                        <a:gd name="T84" fmla="*/ 2147483647 w 162"/>
                        <a:gd name="T85" fmla="*/ 2147483647 h 132"/>
                        <a:gd name="T86" fmla="*/ 2147483647 w 162"/>
                        <a:gd name="T87" fmla="*/ 2147483647 h 132"/>
                        <a:gd name="T88" fmla="*/ 2147483647 w 162"/>
                        <a:gd name="T89" fmla="*/ 2147483647 h 132"/>
                        <a:gd name="T90" fmla="*/ 2147483647 w 162"/>
                        <a:gd name="T91" fmla="*/ 2147483647 h 132"/>
                        <a:gd name="T92" fmla="*/ 2147483647 w 162"/>
                        <a:gd name="T93" fmla="*/ 2147483647 h 132"/>
                        <a:gd name="T94" fmla="*/ 2147483647 w 162"/>
                        <a:gd name="T95" fmla="*/ 2147483647 h 132"/>
                        <a:gd name="T96" fmla="*/ 2147483647 w 162"/>
                        <a:gd name="T97" fmla="*/ 2147483647 h 1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62"/>
                        <a:gd name="T148" fmla="*/ 0 h 132"/>
                        <a:gd name="T149" fmla="*/ 162 w 162"/>
                        <a:gd name="T150" fmla="*/ 132 h 1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62" h="132">
                          <a:moveTo>
                            <a:pt x="132" y="94"/>
                          </a:moveTo>
                          <a:lnTo>
                            <a:pt x="123" y="97"/>
                          </a:lnTo>
                          <a:lnTo>
                            <a:pt x="110" y="91"/>
                          </a:lnTo>
                          <a:lnTo>
                            <a:pt x="100" y="97"/>
                          </a:lnTo>
                          <a:lnTo>
                            <a:pt x="54" y="94"/>
                          </a:lnTo>
                          <a:lnTo>
                            <a:pt x="53" y="101"/>
                          </a:lnTo>
                          <a:lnTo>
                            <a:pt x="58" y="130"/>
                          </a:lnTo>
                          <a:lnTo>
                            <a:pt x="56" y="132"/>
                          </a:lnTo>
                          <a:lnTo>
                            <a:pt x="47" y="120"/>
                          </a:lnTo>
                          <a:lnTo>
                            <a:pt x="38" y="119"/>
                          </a:lnTo>
                          <a:lnTo>
                            <a:pt x="28" y="122"/>
                          </a:lnTo>
                          <a:lnTo>
                            <a:pt x="25" y="128"/>
                          </a:lnTo>
                          <a:lnTo>
                            <a:pt x="17" y="125"/>
                          </a:lnTo>
                          <a:lnTo>
                            <a:pt x="8" y="111"/>
                          </a:lnTo>
                          <a:lnTo>
                            <a:pt x="0" y="108"/>
                          </a:lnTo>
                          <a:lnTo>
                            <a:pt x="0" y="93"/>
                          </a:lnTo>
                          <a:lnTo>
                            <a:pt x="5" y="91"/>
                          </a:lnTo>
                          <a:lnTo>
                            <a:pt x="6" y="84"/>
                          </a:lnTo>
                          <a:lnTo>
                            <a:pt x="5" y="76"/>
                          </a:lnTo>
                          <a:lnTo>
                            <a:pt x="18" y="70"/>
                          </a:lnTo>
                          <a:lnTo>
                            <a:pt x="22" y="65"/>
                          </a:lnTo>
                          <a:lnTo>
                            <a:pt x="21" y="55"/>
                          </a:lnTo>
                          <a:lnTo>
                            <a:pt x="27" y="52"/>
                          </a:lnTo>
                          <a:lnTo>
                            <a:pt x="25" y="46"/>
                          </a:lnTo>
                          <a:lnTo>
                            <a:pt x="32" y="37"/>
                          </a:lnTo>
                          <a:lnTo>
                            <a:pt x="42" y="45"/>
                          </a:lnTo>
                          <a:lnTo>
                            <a:pt x="47" y="41"/>
                          </a:lnTo>
                          <a:lnTo>
                            <a:pt x="47" y="33"/>
                          </a:lnTo>
                          <a:lnTo>
                            <a:pt x="54" y="33"/>
                          </a:lnTo>
                          <a:lnTo>
                            <a:pt x="56" y="24"/>
                          </a:lnTo>
                          <a:lnTo>
                            <a:pt x="62" y="18"/>
                          </a:lnTo>
                          <a:lnTo>
                            <a:pt x="72" y="20"/>
                          </a:lnTo>
                          <a:lnTo>
                            <a:pt x="72" y="14"/>
                          </a:lnTo>
                          <a:lnTo>
                            <a:pt x="91" y="7"/>
                          </a:lnTo>
                          <a:lnTo>
                            <a:pt x="98" y="0"/>
                          </a:lnTo>
                          <a:lnTo>
                            <a:pt x="118" y="4"/>
                          </a:lnTo>
                          <a:lnTo>
                            <a:pt x="117" y="13"/>
                          </a:lnTo>
                          <a:lnTo>
                            <a:pt x="125" y="33"/>
                          </a:lnTo>
                          <a:lnTo>
                            <a:pt x="139" y="40"/>
                          </a:lnTo>
                          <a:lnTo>
                            <a:pt x="133" y="40"/>
                          </a:lnTo>
                          <a:lnTo>
                            <a:pt x="133" y="47"/>
                          </a:lnTo>
                          <a:lnTo>
                            <a:pt x="145" y="57"/>
                          </a:lnTo>
                          <a:lnTo>
                            <a:pt x="156" y="56"/>
                          </a:lnTo>
                          <a:lnTo>
                            <a:pt x="159" y="60"/>
                          </a:lnTo>
                          <a:lnTo>
                            <a:pt x="155" y="63"/>
                          </a:lnTo>
                          <a:lnTo>
                            <a:pt x="162" y="75"/>
                          </a:lnTo>
                          <a:lnTo>
                            <a:pt x="154" y="84"/>
                          </a:lnTo>
                          <a:lnTo>
                            <a:pt x="142" y="84"/>
                          </a:lnTo>
                          <a:lnTo>
                            <a:pt x="132" y="94"/>
                          </a:lnTo>
                          <a:close/>
                        </a:path>
                      </a:pathLst>
                    </a:custGeom>
                    <a:noFill/>
                    <a:ln w="4763">
                      <a:solidFill>
                        <a:srgbClr val="6E6E6E"/>
                      </a:solidFill>
                      <a:prstDash val="solid"/>
                      <a:round/>
                      <a:headEnd/>
                      <a:tailEnd/>
                    </a:ln>
                  </p:spPr>
                  <p:txBody>
                    <a:bodyPr/>
                    <a:lstStyle/>
                    <a:p>
                      <a:endParaRPr lang="en-US" dirty="0"/>
                    </a:p>
                  </p:txBody>
                </p:sp>
                <p:sp>
                  <p:nvSpPr>
                    <p:cNvPr id="292" name="Freeform 291"/>
                    <p:cNvSpPr>
                      <a:spLocks/>
                    </p:cNvSpPr>
                    <p:nvPr/>
                  </p:nvSpPr>
                  <p:spPr bwMode="auto">
                    <a:xfrm>
                      <a:off x="6535738" y="2193747"/>
                      <a:ext cx="266700" cy="228600"/>
                    </a:xfrm>
                    <a:custGeom>
                      <a:avLst/>
                      <a:gdLst>
                        <a:gd name="T0" fmla="*/ 2147483647 w 308"/>
                        <a:gd name="T1" fmla="*/ 2147483647 h 266"/>
                        <a:gd name="T2" fmla="*/ 2147483647 w 308"/>
                        <a:gd name="T3" fmla="*/ 2147483647 h 266"/>
                        <a:gd name="T4" fmla="*/ 2147483647 w 308"/>
                        <a:gd name="T5" fmla="*/ 2147483647 h 266"/>
                        <a:gd name="T6" fmla="*/ 2147483647 w 308"/>
                        <a:gd name="T7" fmla="*/ 2147483647 h 266"/>
                        <a:gd name="T8" fmla="*/ 2147483647 w 308"/>
                        <a:gd name="T9" fmla="*/ 2147483647 h 266"/>
                        <a:gd name="T10" fmla="*/ 2147483647 w 308"/>
                        <a:gd name="T11" fmla="*/ 2147483647 h 266"/>
                        <a:gd name="T12" fmla="*/ 2147483647 w 308"/>
                        <a:gd name="T13" fmla="*/ 2147483647 h 266"/>
                        <a:gd name="T14" fmla="*/ 2147483647 w 308"/>
                        <a:gd name="T15" fmla="*/ 2147483647 h 266"/>
                        <a:gd name="T16" fmla="*/ 2147483647 w 308"/>
                        <a:gd name="T17" fmla="*/ 2147483647 h 266"/>
                        <a:gd name="T18" fmla="*/ 2147483647 w 308"/>
                        <a:gd name="T19" fmla="*/ 2147483647 h 266"/>
                        <a:gd name="T20" fmla="*/ 2147483647 w 308"/>
                        <a:gd name="T21" fmla="*/ 2147483647 h 266"/>
                        <a:gd name="T22" fmla="*/ 2147483647 w 308"/>
                        <a:gd name="T23" fmla="*/ 2147483647 h 266"/>
                        <a:gd name="T24" fmla="*/ 2147483647 w 308"/>
                        <a:gd name="T25" fmla="*/ 2147483647 h 266"/>
                        <a:gd name="T26" fmla="*/ 2147483647 w 308"/>
                        <a:gd name="T27" fmla="*/ 2147483647 h 266"/>
                        <a:gd name="T28" fmla="*/ 2147483647 w 308"/>
                        <a:gd name="T29" fmla="*/ 2147483647 h 266"/>
                        <a:gd name="T30" fmla="*/ 0 w 308"/>
                        <a:gd name="T31" fmla="*/ 2147483647 h 266"/>
                        <a:gd name="T32" fmla="*/ 2147483647 w 308"/>
                        <a:gd name="T33" fmla="*/ 2147483647 h 266"/>
                        <a:gd name="T34" fmla="*/ 2147483647 w 308"/>
                        <a:gd name="T35" fmla="*/ 2147483647 h 266"/>
                        <a:gd name="T36" fmla="*/ 2147483647 w 308"/>
                        <a:gd name="T37" fmla="*/ 2147483647 h 266"/>
                        <a:gd name="T38" fmla="*/ 2147483647 w 308"/>
                        <a:gd name="T39" fmla="*/ 2147483647 h 266"/>
                        <a:gd name="T40" fmla="*/ 2147483647 w 308"/>
                        <a:gd name="T41" fmla="*/ 2147483647 h 266"/>
                        <a:gd name="T42" fmla="*/ 2147483647 w 308"/>
                        <a:gd name="T43" fmla="*/ 2147483647 h 266"/>
                        <a:gd name="T44" fmla="*/ 2147483647 w 308"/>
                        <a:gd name="T45" fmla="*/ 2147483647 h 266"/>
                        <a:gd name="T46" fmla="*/ 2147483647 w 308"/>
                        <a:gd name="T47" fmla="*/ 2147483647 h 266"/>
                        <a:gd name="T48" fmla="*/ 2147483647 w 308"/>
                        <a:gd name="T49" fmla="*/ 2147483647 h 266"/>
                        <a:gd name="T50" fmla="*/ 2147483647 w 308"/>
                        <a:gd name="T51" fmla="*/ 2147483647 h 266"/>
                        <a:gd name="T52" fmla="*/ 2147483647 w 308"/>
                        <a:gd name="T53" fmla="*/ 2147483647 h 266"/>
                        <a:gd name="T54" fmla="*/ 2147483647 w 308"/>
                        <a:gd name="T55" fmla="*/ 2147483647 h 266"/>
                        <a:gd name="T56" fmla="*/ 2147483647 w 308"/>
                        <a:gd name="T57" fmla="*/ 2147483647 h 266"/>
                        <a:gd name="T58" fmla="*/ 2147483647 w 308"/>
                        <a:gd name="T59" fmla="*/ 2147483647 h 266"/>
                        <a:gd name="T60" fmla="*/ 2147483647 w 308"/>
                        <a:gd name="T61" fmla="*/ 2147483647 h 266"/>
                        <a:gd name="T62" fmla="*/ 2147483647 w 308"/>
                        <a:gd name="T63" fmla="*/ 2147483647 h 266"/>
                        <a:gd name="T64" fmla="*/ 2147483647 w 308"/>
                        <a:gd name="T65" fmla="*/ 0 h 266"/>
                        <a:gd name="T66" fmla="*/ 2147483647 w 308"/>
                        <a:gd name="T67" fmla="*/ 2147483647 h 266"/>
                        <a:gd name="T68" fmla="*/ 2147483647 w 308"/>
                        <a:gd name="T69" fmla="*/ 2147483647 h 266"/>
                        <a:gd name="T70" fmla="*/ 2147483647 w 308"/>
                        <a:gd name="T71" fmla="*/ 2147483647 h 266"/>
                        <a:gd name="T72" fmla="*/ 2147483647 w 308"/>
                        <a:gd name="T73" fmla="*/ 2147483647 h 266"/>
                        <a:gd name="T74" fmla="*/ 2147483647 w 308"/>
                        <a:gd name="T75" fmla="*/ 2147483647 h 266"/>
                        <a:gd name="T76" fmla="*/ 2147483647 w 308"/>
                        <a:gd name="T77" fmla="*/ 2147483647 h 266"/>
                        <a:gd name="T78" fmla="*/ 2147483647 w 308"/>
                        <a:gd name="T79" fmla="*/ 2147483647 h 266"/>
                        <a:gd name="T80" fmla="*/ 2147483647 w 308"/>
                        <a:gd name="T81" fmla="*/ 2147483647 h 266"/>
                        <a:gd name="T82" fmla="*/ 2147483647 w 308"/>
                        <a:gd name="T83" fmla="*/ 2147483647 h 266"/>
                        <a:gd name="T84" fmla="*/ 2147483647 w 308"/>
                        <a:gd name="T85" fmla="*/ 2147483647 h 266"/>
                        <a:gd name="T86" fmla="*/ 2147483647 w 308"/>
                        <a:gd name="T87" fmla="*/ 2147483647 h 266"/>
                        <a:gd name="T88" fmla="*/ 2147483647 w 308"/>
                        <a:gd name="T89" fmla="*/ 2147483647 h 266"/>
                        <a:gd name="T90" fmla="*/ 2147483647 w 308"/>
                        <a:gd name="T91" fmla="*/ 2147483647 h 266"/>
                        <a:gd name="T92" fmla="*/ 2147483647 w 308"/>
                        <a:gd name="T93" fmla="*/ 2147483647 h 266"/>
                        <a:gd name="T94" fmla="*/ 2147483647 w 308"/>
                        <a:gd name="T95" fmla="*/ 2147483647 h 266"/>
                        <a:gd name="T96" fmla="*/ 2147483647 w 308"/>
                        <a:gd name="T97" fmla="*/ 2147483647 h 266"/>
                        <a:gd name="T98" fmla="*/ 2147483647 w 308"/>
                        <a:gd name="T99" fmla="*/ 2147483647 h 266"/>
                        <a:gd name="T100" fmla="*/ 2147483647 w 308"/>
                        <a:gd name="T101" fmla="*/ 2147483647 h 266"/>
                        <a:gd name="T102" fmla="*/ 2147483647 w 308"/>
                        <a:gd name="T103" fmla="*/ 2147483647 h 266"/>
                        <a:gd name="T104" fmla="*/ 2147483647 w 308"/>
                        <a:gd name="T105" fmla="*/ 2147483647 h 266"/>
                        <a:gd name="T106" fmla="*/ 2147483647 w 308"/>
                        <a:gd name="T107" fmla="*/ 2147483647 h 266"/>
                        <a:gd name="T108" fmla="*/ 2147483647 w 308"/>
                        <a:gd name="T109" fmla="*/ 2147483647 h 2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08"/>
                        <a:gd name="T166" fmla="*/ 0 h 266"/>
                        <a:gd name="T167" fmla="*/ 308 w 308"/>
                        <a:gd name="T168" fmla="*/ 266 h 2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08" h="266">
                          <a:moveTo>
                            <a:pt x="185" y="253"/>
                          </a:moveTo>
                          <a:lnTo>
                            <a:pt x="170" y="254"/>
                          </a:lnTo>
                          <a:lnTo>
                            <a:pt x="162" y="245"/>
                          </a:lnTo>
                          <a:lnTo>
                            <a:pt x="143" y="255"/>
                          </a:lnTo>
                          <a:lnTo>
                            <a:pt x="136" y="266"/>
                          </a:lnTo>
                          <a:lnTo>
                            <a:pt x="108" y="262"/>
                          </a:lnTo>
                          <a:lnTo>
                            <a:pt x="84" y="244"/>
                          </a:lnTo>
                          <a:lnTo>
                            <a:pt x="64" y="242"/>
                          </a:lnTo>
                          <a:lnTo>
                            <a:pt x="62" y="238"/>
                          </a:lnTo>
                          <a:lnTo>
                            <a:pt x="59" y="234"/>
                          </a:lnTo>
                          <a:lnTo>
                            <a:pt x="60" y="222"/>
                          </a:lnTo>
                          <a:lnTo>
                            <a:pt x="49" y="220"/>
                          </a:lnTo>
                          <a:lnTo>
                            <a:pt x="36" y="190"/>
                          </a:lnTo>
                          <a:lnTo>
                            <a:pt x="16" y="168"/>
                          </a:lnTo>
                          <a:lnTo>
                            <a:pt x="1" y="165"/>
                          </a:lnTo>
                          <a:lnTo>
                            <a:pt x="0" y="161"/>
                          </a:lnTo>
                          <a:lnTo>
                            <a:pt x="6" y="149"/>
                          </a:lnTo>
                          <a:lnTo>
                            <a:pt x="16" y="151"/>
                          </a:lnTo>
                          <a:lnTo>
                            <a:pt x="23" y="146"/>
                          </a:lnTo>
                          <a:lnTo>
                            <a:pt x="22" y="124"/>
                          </a:lnTo>
                          <a:lnTo>
                            <a:pt x="27" y="107"/>
                          </a:lnTo>
                          <a:lnTo>
                            <a:pt x="26" y="100"/>
                          </a:lnTo>
                          <a:lnTo>
                            <a:pt x="31" y="93"/>
                          </a:lnTo>
                          <a:lnTo>
                            <a:pt x="36" y="96"/>
                          </a:lnTo>
                          <a:lnTo>
                            <a:pt x="39" y="93"/>
                          </a:lnTo>
                          <a:lnTo>
                            <a:pt x="41" y="71"/>
                          </a:lnTo>
                          <a:lnTo>
                            <a:pt x="53" y="51"/>
                          </a:lnTo>
                          <a:lnTo>
                            <a:pt x="62" y="50"/>
                          </a:lnTo>
                          <a:lnTo>
                            <a:pt x="69" y="14"/>
                          </a:lnTo>
                          <a:lnTo>
                            <a:pt x="78" y="14"/>
                          </a:lnTo>
                          <a:lnTo>
                            <a:pt x="83" y="10"/>
                          </a:lnTo>
                          <a:lnTo>
                            <a:pt x="90" y="18"/>
                          </a:lnTo>
                          <a:lnTo>
                            <a:pt x="95" y="0"/>
                          </a:lnTo>
                          <a:lnTo>
                            <a:pt x="108" y="10"/>
                          </a:lnTo>
                          <a:lnTo>
                            <a:pt x="119" y="5"/>
                          </a:lnTo>
                          <a:lnTo>
                            <a:pt x="124" y="9"/>
                          </a:lnTo>
                          <a:lnTo>
                            <a:pt x="129" y="6"/>
                          </a:lnTo>
                          <a:lnTo>
                            <a:pt x="143" y="10"/>
                          </a:lnTo>
                          <a:lnTo>
                            <a:pt x="155" y="16"/>
                          </a:lnTo>
                          <a:lnTo>
                            <a:pt x="190" y="55"/>
                          </a:lnTo>
                          <a:lnTo>
                            <a:pt x="179" y="73"/>
                          </a:lnTo>
                          <a:lnTo>
                            <a:pt x="179" y="89"/>
                          </a:lnTo>
                          <a:lnTo>
                            <a:pt x="202" y="89"/>
                          </a:lnTo>
                          <a:lnTo>
                            <a:pt x="196" y="98"/>
                          </a:lnTo>
                          <a:lnTo>
                            <a:pt x="201" y="108"/>
                          </a:lnTo>
                          <a:lnTo>
                            <a:pt x="214" y="127"/>
                          </a:lnTo>
                          <a:lnTo>
                            <a:pt x="225" y="136"/>
                          </a:lnTo>
                          <a:lnTo>
                            <a:pt x="288" y="159"/>
                          </a:lnTo>
                          <a:lnTo>
                            <a:pt x="308" y="159"/>
                          </a:lnTo>
                          <a:lnTo>
                            <a:pt x="247" y="231"/>
                          </a:lnTo>
                          <a:lnTo>
                            <a:pt x="221" y="232"/>
                          </a:lnTo>
                          <a:lnTo>
                            <a:pt x="211" y="236"/>
                          </a:lnTo>
                          <a:lnTo>
                            <a:pt x="204" y="245"/>
                          </a:lnTo>
                          <a:lnTo>
                            <a:pt x="190" y="248"/>
                          </a:lnTo>
                          <a:lnTo>
                            <a:pt x="185" y="253"/>
                          </a:lnTo>
                          <a:close/>
                        </a:path>
                      </a:pathLst>
                    </a:custGeom>
                    <a:noFill/>
                    <a:ln w="4763">
                      <a:solidFill>
                        <a:srgbClr val="6E6E6E"/>
                      </a:solidFill>
                      <a:prstDash val="solid"/>
                      <a:round/>
                      <a:headEnd/>
                      <a:tailEnd/>
                    </a:ln>
                  </p:spPr>
                  <p:txBody>
                    <a:bodyPr/>
                    <a:lstStyle/>
                    <a:p>
                      <a:endParaRPr lang="en-US" dirty="0"/>
                    </a:p>
                  </p:txBody>
                </p:sp>
                <p:sp>
                  <p:nvSpPr>
                    <p:cNvPr id="293" name="Freeform 292"/>
                    <p:cNvSpPr>
                      <a:spLocks/>
                    </p:cNvSpPr>
                    <p:nvPr/>
                  </p:nvSpPr>
                  <p:spPr bwMode="auto">
                    <a:xfrm>
                      <a:off x="4868863" y="2193747"/>
                      <a:ext cx="3175" cy="9525"/>
                    </a:xfrm>
                    <a:custGeom>
                      <a:avLst/>
                      <a:gdLst>
                        <a:gd name="T0" fmla="*/ 0 w 5"/>
                        <a:gd name="T1" fmla="*/ 2147483647 h 11"/>
                        <a:gd name="T2" fmla="*/ 0 w 5"/>
                        <a:gd name="T3" fmla="*/ 2147483647 h 11"/>
                        <a:gd name="T4" fmla="*/ 0 w 5"/>
                        <a:gd name="T5" fmla="*/ 0 h 11"/>
                        <a:gd name="T6" fmla="*/ 0 w 5"/>
                        <a:gd name="T7" fmla="*/ 2147483647 h 11"/>
                        <a:gd name="T8" fmla="*/ 0 w 5"/>
                        <a:gd name="T9" fmla="*/ 2147483647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5" y="11"/>
                          </a:moveTo>
                          <a:lnTo>
                            <a:pt x="2" y="10"/>
                          </a:lnTo>
                          <a:lnTo>
                            <a:pt x="0" y="0"/>
                          </a:lnTo>
                          <a:lnTo>
                            <a:pt x="4" y="3"/>
                          </a:lnTo>
                          <a:lnTo>
                            <a:pt x="5" y="11"/>
                          </a:lnTo>
                          <a:close/>
                        </a:path>
                      </a:pathLst>
                    </a:custGeom>
                    <a:noFill/>
                    <a:ln w="4763">
                      <a:solidFill>
                        <a:srgbClr val="6E6E6E"/>
                      </a:solidFill>
                      <a:prstDash val="solid"/>
                      <a:round/>
                      <a:headEnd/>
                      <a:tailEnd/>
                    </a:ln>
                  </p:spPr>
                  <p:txBody>
                    <a:bodyPr/>
                    <a:lstStyle/>
                    <a:p>
                      <a:endParaRPr lang="en-US" dirty="0"/>
                    </a:p>
                  </p:txBody>
                </p:sp>
                <p:sp>
                  <p:nvSpPr>
                    <p:cNvPr id="294" name="Freeform 293"/>
                    <p:cNvSpPr>
                      <a:spLocks/>
                    </p:cNvSpPr>
                    <p:nvPr/>
                  </p:nvSpPr>
                  <p:spPr bwMode="auto">
                    <a:xfrm>
                      <a:off x="7761288" y="2196922"/>
                      <a:ext cx="93662" cy="85725"/>
                    </a:xfrm>
                    <a:custGeom>
                      <a:avLst/>
                      <a:gdLst>
                        <a:gd name="T0" fmla="*/ 2147483647 w 109"/>
                        <a:gd name="T1" fmla="*/ 2147483647 h 100"/>
                        <a:gd name="T2" fmla="*/ 2147483647 w 109"/>
                        <a:gd name="T3" fmla="*/ 2147483647 h 100"/>
                        <a:gd name="T4" fmla="*/ 2147483647 w 109"/>
                        <a:gd name="T5" fmla="*/ 2147483647 h 100"/>
                        <a:gd name="T6" fmla="*/ 2147483647 w 109"/>
                        <a:gd name="T7" fmla="*/ 2147483647 h 100"/>
                        <a:gd name="T8" fmla="*/ 0 w 109"/>
                        <a:gd name="T9" fmla="*/ 2147483647 h 100"/>
                        <a:gd name="T10" fmla="*/ 2147483647 w 109"/>
                        <a:gd name="T11" fmla="*/ 2147483647 h 100"/>
                        <a:gd name="T12" fmla="*/ 2147483647 w 109"/>
                        <a:gd name="T13" fmla="*/ 2147483647 h 100"/>
                        <a:gd name="T14" fmla="*/ 2147483647 w 109"/>
                        <a:gd name="T15" fmla="*/ 2147483647 h 100"/>
                        <a:gd name="T16" fmla="*/ 2147483647 w 109"/>
                        <a:gd name="T17" fmla="*/ 2147483647 h 100"/>
                        <a:gd name="T18" fmla="*/ 2147483647 w 109"/>
                        <a:gd name="T19" fmla="*/ 2147483647 h 100"/>
                        <a:gd name="T20" fmla="*/ 2147483647 w 109"/>
                        <a:gd name="T21" fmla="*/ 2147483647 h 100"/>
                        <a:gd name="T22" fmla="*/ 2147483647 w 109"/>
                        <a:gd name="T23" fmla="*/ 2147483647 h 100"/>
                        <a:gd name="T24" fmla="*/ 2147483647 w 109"/>
                        <a:gd name="T25" fmla="*/ 2147483647 h 100"/>
                        <a:gd name="T26" fmla="*/ 2147483647 w 109"/>
                        <a:gd name="T27" fmla="*/ 2147483647 h 100"/>
                        <a:gd name="T28" fmla="*/ 2147483647 w 109"/>
                        <a:gd name="T29" fmla="*/ 2147483647 h 100"/>
                        <a:gd name="T30" fmla="*/ 2147483647 w 109"/>
                        <a:gd name="T31" fmla="*/ 2147483647 h 100"/>
                        <a:gd name="T32" fmla="*/ 2147483647 w 109"/>
                        <a:gd name="T33" fmla="*/ 2147483647 h 100"/>
                        <a:gd name="T34" fmla="*/ 2147483647 w 109"/>
                        <a:gd name="T35" fmla="*/ 0 h 100"/>
                        <a:gd name="T36" fmla="*/ 2147483647 w 109"/>
                        <a:gd name="T37" fmla="*/ 2147483647 h 100"/>
                        <a:gd name="T38" fmla="*/ 2147483647 w 109"/>
                        <a:gd name="T39" fmla="*/ 2147483647 h 100"/>
                        <a:gd name="T40" fmla="*/ 2147483647 w 109"/>
                        <a:gd name="T41" fmla="*/ 2147483647 h 100"/>
                        <a:gd name="T42" fmla="*/ 2147483647 w 109"/>
                        <a:gd name="T43" fmla="*/ 2147483647 h 100"/>
                        <a:gd name="T44" fmla="*/ 2147483647 w 109"/>
                        <a:gd name="T45" fmla="*/ 2147483647 h 100"/>
                        <a:gd name="T46" fmla="*/ 2147483647 w 109"/>
                        <a:gd name="T47" fmla="*/ 2147483647 h 100"/>
                        <a:gd name="T48" fmla="*/ 2147483647 w 109"/>
                        <a:gd name="T49" fmla="*/ 2147483647 h 100"/>
                        <a:gd name="T50" fmla="*/ 2147483647 w 109"/>
                        <a:gd name="T51" fmla="*/ 2147483647 h 100"/>
                        <a:gd name="T52" fmla="*/ 2147483647 w 109"/>
                        <a:gd name="T53" fmla="*/ 2147483647 h 100"/>
                        <a:gd name="T54" fmla="*/ 2147483647 w 109"/>
                        <a:gd name="T55" fmla="*/ 2147483647 h 100"/>
                        <a:gd name="T56" fmla="*/ 2147483647 w 109"/>
                        <a:gd name="T57" fmla="*/ 2147483647 h 100"/>
                        <a:gd name="T58" fmla="*/ 2147483647 w 109"/>
                        <a:gd name="T59" fmla="*/ 2147483647 h 100"/>
                        <a:gd name="T60" fmla="*/ 2147483647 w 109"/>
                        <a:gd name="T61" fmla="*/ 2147483647 h 100"/>
                        <a:gd name="T62" fmla="*/ 2147483647 w 109"/>
                        <a:gd name="T63" fmla="*/ 2147483647 h 100"/>
                        <a:gd name="T64" fmla="*/ 2147483647 w 109"/>
                        <a:gd name="T65" fmla="*/ 2147483647 h 100"/>
                        <a:gd name="T66" fmla="*/ 2147483647 w 109"/>
                        <a:gd name="T67" fmla="*/ 2147483647 h 100"/>
                        <a:gd name="T68" fmla="*/ 2147483647 w 109"/>
                        <a:gd name="T69" fmla="*/ 2147483647 h 100"/>
                        <a:gd name="T70" fmla="*/ 2147483647 w 109"/>
                        <a:gd name="T71" fmla="*/ 2147483647 h 100"/>
                        <a:gd name="T72" fmla="*/ 2147483647 w 109"/>
                        <a:gd name="T73" fmla="*/ 2147483647 h 100"/>
                        <a:gd name="T74" fmla="*/ 2147483647 w 109"/>
                        <a:gd name="T75" fmla="*/ 2147483647 h 100"/>
                        <a:gd name="T76" fmla="*/ 2147483647 w 109"/>
                        <a:gd name="T77" fmla="*/ 2147483647 h 100"/>
                        <a:gd name="T78" fmla="*/ 2147483647 w 109"/>
                        <a:gd name="T79" fmla="*/ 2147483647 h 100"/>
                        <a:gd name="T80" fmla="*/ 2147483647 w 109"/>
                        <a:gd name="T81" fmla="*/ 2147483647 h 100"/>
                        <a:gd name="T82" fmla="*/ 2147483647 w 109"/>
                        <a:gd name="T83" fmla="*/ 2147483647 h 100"/>
                        <a:gd name="T84" fmla="*/ 2147483647 w 109"/>
                        <a:gd name="T85" fmla="*/ 2147483647 h 100"/>
                        <a:gd name="T86" fmla="*/ 2147483647 w 109"/>
                        <a:gd name="T87" fmla="*/ 2147483647 h 100"/>
                        <a:gd name="T88" fmla="*/ 2147483647 w 109"/>
                        <a:gd name="T89" fmla="*/ 2147483647 h 1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9"/>
                        <a:gd name="T136" fmla="*/ 0 h 100"/>
                        <a:gd name="T137" fmla="*/ 109 w 109"/>
                        <a:gd name="T138" fmla="*/ 100 h 10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9" h="100">
                          <a:moveTo>
                            <a:pt x="15" y="72"/>
                          </a:moveTo>
                          <a:lnTo>
                            <a:pt x="11" y="60"/>
                          </a:lnTo>
                          <a:lnTo>
                            <a:pt x="11" y="53"/>
                          </a:lnTo>
                          <a:lnTo>
                            <a:pt x="6" y="48"/>
                          </a:lnTo>
                          <a:lnTo>
                            <a:pt x="0" y="27"/>
                          </a:lnTo>
                          <a:lnTo>
                            <a:pt x="4" y="27"/>
                          </a:lnTo>
                          <a:lnTo>
                            <a:pt x="14" y="9"/>
                          </a:lnTo>
                          <a:lnTo>
                            <a:pt x="48" y="7"/>
                          </a:lnTo>
                          <a:lnTo>
                            <a:pt x="54" y="12"/>
                          </a:lnTo>
                          <a:lnTo>
                            <a:pt x="56" y="9"/>
                          </a:lnTo>
                          <a:lnTo>
                            <a:pt x="60" y="15"/>
                          </a:lnTo>
                          <a:lnTo>
                            <a:pt x="64" y="13"/>
                          </a:lnTo>
                          <a:lnTo>
                            <a:pt x="74" y="19"/>
                          </a:lnTo>
                          <a:lnTo>
                            <a:pt x="76" y="16"/>
                          </a:lnTo>
                          <a:lnTo>
                            <a:pt x="72" y="9"/>
                          </a:lnTo>
                          <a:lnTo>
                            <a:pt x="82" y="3"/>
                          </a:lnTo>
                          <a:lnTo>
                            <a:pt x="90" y="10"/>
                          </a:lnTo>
                          <a:lnTo>
                            <a:pt x="103" y="0"/>
                          </a:lnTo>
                          <a:lnTo>
                            <a:pt x="100" y="15"/>
                          </a:lnTo>
                          <a:lnTo>
                            <a:pt x="107" y="28"/>
                          </a:lnTo>
                          <a:lnTo>
                            <a:pt x="106" y="40"/>
                          </a:lnTo>
                          <a:lnTo>
                            <a:pt x="109" y="55"/>
                          </a:lnTo>
                          <a:lnTo>
                            <a:pt x="86" y="64"/>
                          </a:lnTo>
                          <a:lnTo>
                            <a:pt x="89" y="71"/>
                          </a:lnTo>
                          <a:lnTo>
                            <a:pt x="80" y="69"/>
                          </a:lnTo>
                          <a:lnTo>
                            <a:pt x="75" y="71"/>
                          </a:lnTo>
                          <a:lnTo>
                            <a:pt x="76" y="80"/>
                          </a:lnTo>
                          <a:lnTo>
                            <a:pt x="84" y="85"/>
                          </a:lnTo>
                          <a:lnTo>
                            <a:pt x="85" y="92"/>
                          </a:lnTo>
                          <a:lnTo>
                            <a:pt x="75" y="86"/>
                          </a:lnTo>
                          <a:lnTo>
                            <a:pt x="62" y="88"/>
                          </a:lnTo>
                          <a:lnTo>
                            <a:pt x="62" y="93"/>
                          </a:lnTo>
                          <a:lnTo>
                            <a:pt x="59" y="97"/>
                          </a:lnTo>
                          <a:lnTo>
                            <a:pt x="50" y="100"/>
                          </a:lnTo>
                          <a:lnTo>
                            <a:pt x="45" y="96"/>
                          </a:lnTo>
                          <a:lnTo>
                            <a:pt x="33" y="99"/>
                          </a:lnTo>
                          <a:lnTo>
                            <a:pt x="30" y="95"/>
                          </a:lnTo>
                          <a:lnTo>
                            <a:pt x="34" y="90"/>
                          </a:lnTo>
                          <a:lnTo>
                            <a:pt x="30" y="83"/>
                          </a:lnTo>
                          <a:lnTo>
                            <a:pt x="27" y="90"/>
                          </a:lnTo>
                          <a:lnTo>
                            <a:pt x="22" y="90"/>
                          </a:lnTo>
                          <a:lnTo>
                            <a:pt x="17" y="74"/>
                          </a:lnTo>
                          <a:lnTo>
                            <a:pt x="19" y="70"/>
                          </a:lnTo>
                          <a:lnTo>
                            <a:pt x="15" y="68"/>
                          </a:lnTo>
                          <a:lnTo>
                            <a:pt x="15" y="72"/>
                          </a:lnTo>
                          <a:close/>
                        </a:path>
                      </a:pathLst>
                    </a:custGeom>
                    <a:noFill/>
                    <a:ln w="4763">
                      <a:solidFill>
                        <a:srgbClr val="6E6E6E"/>
                      </a:solidFill>
                      <a:prstDash val="solid"/>
                      <a:round/>
                      <a:headEnd/>
                      <a:tailEnd/>
                    </a:ln>
                  </p:spPr>
                  <p:txBody>
                    <a:bodyPr/>
                    <a:lstStyle/>
                    <a:p>
                      <a:endParaRPr lang="en-US" dirty="0"/>
                    </a:p>
                  </p:txBody>
                </p:sp>
                <p:sp>
                  <p:nvSpPr>
                    <p:cNvPr id="295" name="Freeform 294"/>
                    <p:cNvSpPr>
                      <a:spLocks/>
                    </p:cNvSpPr>
                    <p:nvPr/>
                  </p:nvSpPr>
                  <p:spPr bwMode="auto">
                    <a:xfrm>
                      <a:off x="4354513" y="2203272"/>
                      <a:ext cx="42862" cy="25400"/>
                    </a:xfrm>
                    <a:custGeom>
                      <a:avLst/>
                      <a:gdLst>
                        <a:gd name="T0" fmla="*/ 2147483647 w 49"/>
                        <a:gd name="T1" fmla="*/ 2147483647 h 30"/>
                        <a:gd name="T2" fmla="*/ 2147483647 w 49"/>
                        <a:gd name="T3" fmla="*/ 2147483647 h 30"/>
                        <a:gd name="T4" fmla="*/ 2147483647 w 49"/>
                        <a:gd name="T5" fmla="*/ 2147483647 h 30"/>
                        <a:gd name="T6" fmla="*/ 2147483647 w 49"/>
                        <a:gd name="T7" fmla="*/ 2147483647 h 30"/>
                        <a:gd name="T8" fmla="*/ 0 w 49"/>
                        <a:gd name="T9" fmla="*/ 2147483647 h 30"/>
                        <a:gd name="T10" fmla="*/ 2147483647 w 49"/>
                        <a:gd name="T11" fmla="*/ 2147483647 h 30"/>
                        <a:gd name="T12" fmla="*/ 2147483647 w 49"/>
                        <a:gd name="T13" fmla="*/ 2147483647 h 30"/>
                        <a:gd name="T14" fmla="*/ 2147483647 w 49"/>
                        <a:gd name="T15" fmla="*/ 0 h 30"/>
                        <a:gd name="T16" fmla="*/ 2147483647 w 49"/>
                        <a:gd name="T17" fmla="*/ 2147483647 h 30"/>
                        <a:gd name="T18" fmla="*/ 2147483647 w 49"/>
                        <a:gd name="T19" fmla="*/ 2147483647 h 30"/>
                        <a:gd name="T20" fmla="*/ 2147483647 w 49"/>
                        <a:gd name="T21" fmla="*/ 2147483647 h 30"/>
                        <a:gd name="T22" fmla="*/ 2147483647 w 49"/>
                        <a:gd name="T23" fmla="*/ 2147483647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30"/>
                        <a:gd name="T38" fmla="*/ 49 w 49"/>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30">
                          <a:moveTo>
                            <a:pt x="46" y="24"/>
                          </a:moveTo>
                          <a:lnTo>
                            <a:pt x="43" y="30"/>
                          </a:lnTo>
                          <a:lnTo>
                            <a:pt x="31" y="29"/>
                          </a:lnTo>
                          <a:lnTo>
                            <a:pt x="5" y="21"/>
                          </a:lnTo>
                          <a:lnTo>
                            <a:pt x="0" y="16"/>
                          </a:lnTo>
                          <a:lnTo>
                            <a:pt x="13" y="4"/>
                          </a:lnTo>
                          <a:lnTo>
                            <a:pt x="12" y="1"/>
                          </a:lnTo>
                          <a:lnTo>
                            <a:pt x="16" y="0"/>
                          </a:lnTo>
                          <a:lnTo>
                            <a:pt x="33" y="13"/>
                          </a:lnTo>
                          <a:lnTo>
                            <a:pt x="41" y="10"/>
                          </a:lnTo>
                          <a:lnTo>
                            <a:pt x="49" y="13"/>
                          </a:lnTo>
                          <a:lnTo>
                            <a:pt x="46" y="24"/>
                          </a:lnTo>
                          <a:close/>
                        </a:path>
                      </a:pathLst>
                    </a:custGeom>
                    <a:noFill/>
                    <a:ln w="4763">
                      <a:solidFill>
                        <a:srgbClr val="6E6E6E"/>
                      </a:solidFill>
                      <a:prstDash val="solid"/>
                      <a:round/>
                      <a:headEnd/>
                      <a:tailEnd/>
                    </a:ln>
                  </p:spPr>
                  <p:txBody>
                    <a:bodyPr/>
                    <a:lstStyle/>
                    <a:p>
                      <a:endParaRPr lang="en-US" dirty="0"/>
                    </a:p>
                  </p:txBody>
                </p:sp>
                <p:sp>
                  <p:nvSpPr>
                    <p:cNvPr id="296" name="Freeform 295"/>
                    <p:cNvSpPr>
                      <a:spLocks/>
                    </p:cNvSpPr>
                    <p:nvPr/>
                  </p:nvSpPr>
                  <p:spPr bwMode="auto">
                    <a:xfrm>
                      <a:off x="5997575" y="2214385"/>
                      <a:ext cx="211138" cy="190500"/>
                    </a:xfrm>
                    <a:custGeom>
                      <a:avLst/>
                      <a:gdLst>
                        <a:gd name="T0" fmla="*/ 2147483647 w 243"/>
                        <a:gd name="T1" fmla="*/ 2147483647 h 223"/>
                        <a:gd name="T2" fmla="*/ 2147483647 w 243"/>
                        <a:gd name="T3" fmla="*/ 2147483647 h 223"/>
                        <a:gd name="T4" fmla="*/ 2147483647 w 243"/>
                        <a:gd name="T5" fmla="*/ 2147483647 h 223"/>
                        <a:gd name="T6" fmla="*/ 2147483647 w 243"/>
                        <a:gd name="T7" fmla="*/ 2147483647 h 223"/>
                        <a:gd name="T8" fmla="*/ 2147483647 w 243"/>
                        <a:gd name="T9" fmla="*/ 2147483647 h 223"/>
                        <a:gd name="T10" fmla="*/ 2147483647 w 243"/>
                        <a:gd name="T11" fmla="*/ 2147483647 h 223"/>
                        <a:gd name="T12" fmla="*/ 2147483647 w 243"/>
                        <a:gd name="T13" fmla="*/ 2147483647 h 223"/>
                        <a:gd name="T14" fmla="*/ 2147483647 w 243"/>
                        <a:gd name="T15" fmla="*/ 2147483647 h 223"/>
                        <a:gd name="T16" fmla="*/ 2147483647 w 243"/>
                        <a:gd name="T17" fmla="*/ 2147483647 h 223"/>
                        <a:gd name="T18" fmla="*/ 2147483647 w 243"/>
                        <a:gd name="T19" fmla="*/ 2147483647 h 223"/>
                        <a:gd name="T20" fmla="*/ 2147483647 w 243"/>
                        <a:gd name="T21" fmla="*/ 2147483647 h 223"/>
                        <a:gd name="T22" fmla="*/ 2147483647 w 243"/>
                        <a:gd name="T23" fmla="*/ 2147483647 h 223"/>
                        <a:gd name="T24" fmla="*/ 2147483647 w 243"/>
                        <a:gd name="T25" fmla="*/ 2147483647 h 223"/>
                        <a:gd name="T26" fmla="*/ 2147483647 w 243"/>
                        <a:gd name="T27" fmla="*/ 2147483647 h 223"/>
                        <a:gd name="T28" fmla="*/ 2147483647 w 243"/>
                        <a:gd name="T29" fmla="*/ 2147483647 h 223"/>
                        <a:gd name="T30" fmla="*/ 2147483647 w 243"/>
                        <a:gd name="T31" fmla="*/ 2147483647 h 223"/>
                        <a:gd name="T32" fmla="*/ 2147483647 w 243"/>
                        <a:gd name="T33" fmla="*/ 2147483647 h 223"/>
                        <a:gd name="T34" fmla="*/ 2147483647 w 243"/>
                        <a:gd name="T35" fmla="*/ 2147483647 h 223"/>
                        <a:gd name="T36" fmla="*/ 2147483647 w 243"/>
                        <a:gd name="T37" fmla="*/ 2147483647 h 223"/>
                        <a:gd name="T38" fmla="*/ 2147483647 w 243"/>
                        <a:gd name="T39" fmla="*/ 2147483647 h 223"/>
                        <a:gd name="T40" fmla="*/ 2147483647 w 243"/>
                        <a:gd name="T41" fmla="*/ 2147483647 h 223"/>
                        <a:gd name="T42" fmla="*/ 2147483647 w 243"/>
                        <a:gd name="T43" fmla="*/ 2147483647 h 223"/>
                        <a:gd name="T44" fmla="*/ 2147483647 w 243"/>
                        <a:gd name="T45" fmla="*/ 2147483647 h 223"/>
                        <a:gd name="T46" fmla="*/ 2147483647 w 243"/>
                        <a:gd name="T47" fmla="*/ 2147483647 h 223"/>
                        <a:gd name="T48" fmla="*/ 2147483647 w 243"/>
                        <a:gd name="T49" fmla="*/ 2147483647 h 223"/>
                        <a:gd name="T50" fmla="*/ 2147483647 w 243"/>
                        <a:gd name="T51" fmla="*/ 2147483647 h 223"/>
                        <a:gd name="T52" fmla="*/ 2147483647 w 243"/>
                        <a:gd name="T53" fmla="*/ 2147483647 h 223"/>
                        <a:gd name="T54" fmla="*/ 2147483647 w 243"/>
                        <a:gd name="T55" fmla="*/ 2147483647 h 223"/>
                        <a:gd name="T56" fmla="*/ 2147483647 w 243"/>
                        <a:gd name="T57" fmla="*/ 2147483647 h 223"/>
                        <a:gd name="T58" fmla="*/ 2147483647 w 243"/>
                        <a:gd name="T59" fmla="*/ 2147483647 h 223"/>
                        <a:gd name="T60" fmla="*/ 2147483647 w 243"/>
                        <a:gd name="T61" fmla="*/ 2147483647 h 223"/>
                        <a:gd name="T62" fmla="*/ 2147483647 w 243"/>
                        <a:gd name="T63" fmla="*/ 2147483647 h 223"/>
                        <a:gd name="T64" fmla="*/ 2147483647 w 243"/>
                        <a:gd name="T65" fmla="*/ 2147483647 h 223"/>
                        <a:gd name="T66" fmla="*/ 2147483647 w 243"/>
                        <a:gd name="T67" fmla="*/ 2147483647 h 223"/>
                        <a:gd name="T68" fmla="*/ 2147483647 w 243"/>
                        <a:gd name="T69" fmla="*/ 2147483647 h 223"/>
                        <a:gd name="T70" fmla="*/ 2147483647 w 243"/>
                        <a:gd name="T71" fmla="*/ 2147483647 h 223"/>
                        <a:gd name="T72" fmla="*/ 2147483647 w 243"/>
                        <a:gd name="T73" fmla="*/ 2147483647 h 223"/>
                        <a:gd name="T74" fmla="*/ 2147483647 w 243"/>
                        <a:gd name="T75" fmla="*/ 2147483647 h 223"/>
                        <a:gd name="T76" fmla="*/ 2147483647 w 243"/>
                        <a:gd name="T77" fmla="*/ 2147483647 h 223"/>
                        <a:gd name="T78" fmla="*/ 2147483647 w 243"/>
                        <a:gd name="T79" fmla="*/ 2147483647 h 223"/>
                        <a:gd name="T80" fmla="*/ 2147483647 w 243"/>
                        <a:gd name="T81" fmla="*/ 2147483647 h 223"/>
                        <a:gd name="T82" fmla="*/ 2147483647 w 243"/>
                        <a:gd name="T83" fmla="*/ 2147483647 h 223"/>
                        <a:gd name="T84" fmla="*/ 2147483647 w 243"/>
                        <a:gd name="T85" fmla="*/ 2147483647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3"/>
                        <a:gd name="T130" fmla="*/ 0 h 223"/>
                        <a:gd name="T131" fmla="*/ 243 w 243"/>
                        <a:gd name="T132" fmla="*/ 223 h 2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3" h="223">
                          <a:moveTo>
                            <a:pt x="0" y="175"/>
                          </a:moveTo>
                          <a:lnTo>
                            <a:pt x="1" y="112"/>
                          </a:lnTo>
                          <a:lnTo>
                            <a:pt x="7" y="111"/>
                          </a:lnTo>
                          <a:lnTo>
                            <a:pt x="8" y="102"/>
                          </a:lnTo>
                          <a:lnTo>
                            <a:pt x="17" y="91"/>
                          </a:lnTo>
                          <a:lnTo>
                            <a:pt x="17" y="84"/>
                          </a:lnTo>
                          <a:lnTo>
                            <a:pt x="23" y="76"/>
                          </a:lnTo>
                          <a:lnTo>
                            <a:pt x="21" y="64"/>
                          </a:lnTo>
                          <a:lnTo>
                            <a:pt x="15" y="56"/>
                          </a:lnTo>
                          <a:lnTo>
                            <a:pt x="17" y="51"/>
                          </a:lnTo>
                          <a:lnTo>
                            <a:pt x="18" y="31"/>
                          </a:lnTo>
                          <a:lnTo>
                            <a:pt x="27" y="20"/>
                          </a:lnTo>
                          <a:lnTo>
                            <a:pt x="28" y="9"/>
                          </a:lnTo>
                          <a:lnTo>
                            <a:pt x="44" y="2"/>
                          </a:lnTo>
                          <a:lnTo>
                            <a:pt x="57" y="0"/>
                          </a:lnTo>
                          <a:lnTo>
                            <a:pt x="72" y="5"/>
                          </a:lnTo>
                          <a:lnTo>
                            <a:pt x="85" y="20"/>
                          </a:lnTo>
                          <a:lnTo>
                            <a:pt x="104" y="12"/>
                          </a:lnTo>
                          <a:lnTo>
                            <a:pt x="124" y="22"/>
                          </a:lnTo>
                          <a:lnTo>
                            <a:pt x="140" y="24"/>
                          </a:lnTo>
                          <a:lnTo>
                            <a:pt x="150" y="14"/>
                          </a:lnTo>
                          <a:lnTo>
                            <a:pt x="163" y="11"/>
                          </a:lnTo>
                          <a:lnTo>
                            <a:pt x="178" y="11"/>
                          </a:lnTo>
                          <a:lnTo>
                            <a:pt x="198" y="19"/>
                          </a:lnTo>
                          <a:lnTo>
                            <a:pt x="207" y="9"/>
                          </a:lnTo>
                          <a:lnTo>
                            <a:pt x="221" y="3"/>
                          </a:lnTo>
                          <a:lnTo>
                            <a:pt x="231" y="19"/>
                          </a:lnTo>
                          <a:lnTo>
                            <a:pt x="233" y="34"/>
                          </a:lnTo>
                          <a:lnTo>
                            <a:pt x="243" y="39"/>
                          </a:lnTo>
                          <a:lnTo>
                            <a:pt x="243" y="53"/>
                          </a:lnTo>
                          <a:lnTo>
                            <a:pt x="226" y="65"/>
                          </a:lnTo>
                          <a:lnTo>
                            <a:pt x="219" y="86"/>
                          </a:lnTo>
                          <a:lnTo>
                            <a:pt x="215" y="89"/>
                          </a:lnTo>
                          <a:lnTo>
                            <a:pt x="215" y="100"/>
                          </a:lnTo>
                          <a:lnTo>
                            <a:pt x="208" y="105"/>
                          </a:lnTo>
                          <a:lnTo>
                            <a:pt x="206" y="118"/>
                          </a:lnTo>
                          <a:lnTo>
                            <a:pt x="195" y="127"/>
                          </a:lnTo>
                          <a:lnTo>
                            <a:pt x="191" y="146"/>
                          </a:lnTo>
                          <a:lnTo>
                            <a:pt x="185" y="154"/>
                          </a:lnTo>
                          <a:lnTo>
                            <a:pt x="187" y="158"/>
                          </a:lnTo>
                          <a:lnTo>
                            <a:pt x="177" y="173"/>
                          </a:lnTo>
                          <a:lnTo>
                            <a:pt x="172" y="173"/>
                          </a:lnTo>
                          <a:lnTo>
                            <a:pt x="170" y="166"/>
                          </a:lnTo>
                          <a:lnTo>
                            <a:pt x="161" y="158"/>
                          </a:lnTo>
                          <a:lnTo>
                            <a:pt x="159" y="163"/>
                          </a:lnTo>
                          <a:lnTo>
                            <a:pt x="154" y="163"/>
                          </a:lnTo>
                          <a:lnTo>
                            <a:pt x="153" y="159"/>
                          </a:lnTo>
                          <a:lnTo>
                            <a:pt x="145" y="165"/>
                          </a:lnTo>
                          <a:lnTo>
                            <a:pt x="143" y="170"/>
                          </a:lnTo>
                          <a:lnTo>
                            <a:pt x="126" y="187"/>
                          </a:lnTo>
                          <a:lnTo>
                            <a:pt x="125" y="201"/>
                          </a:lnTo>
                          <a:lnTo>
                            <a:pt x="120" y="210"/>
                          </a:lnTo>
                          <a:lnTo>
                            <a:pt x="118" y="213"/>
                          </a:lnTo>
                          <a:lnTo>
                            <a:pt x="114" y="209"/>
                          </a:lnTo>
                          <a:lnTo>
                            <a:pt x="114" y="217"/>
                          </a:lnTo>
                          <a:lnTo>
                            <a:pt x="102" y="218"/>
                          </a:lnTo>
                          <a:lnTo>
                            <a:pt x="98" y="217"/>
                          </a:lnTo>
                          <a:lnTo>
                            <a:pt x="99" y="213"/>
                          </a:lnTo>
                          <a:lnTo>
                            <a:pt x="93" y="217"/>
                          </a:lnTo>
                          <a:lnTo>
                            <a:pt x="89" y="212"/>
                          </a:lnTo>
                          <a:lnTo>
                            <a:pt x="92" y="218"/>
                          </a:lnTo>
                          <a:lnTo>
                            <a:pt x="89" y="219"/>
                          </a:lnTo>
                          <a:lnTo>
                            <a:pt x="87" y="212"/>
                          </a:lnTo>
                          <a:lnTo>
                            <a:pt x="88" y="221"/>
                          </a:lnTo>
                          <a:lnTo>
                            <a:pt x="85" y="220"/>
                          </a:lnTo>
                          <a:lnTo>
                            <a:pt x="83" y="211"/>
                          </a:lnTo>
                          <a:lnTo>
                            <a:pt x="85" y="221"/>
                          </a:lnTo>
                          <a:lnTo>
                            <a:pt x="82" y="221"/>
                          </a:lnTo>
                          <a:lnTo>
                            <a:pt x="82" y="216"/>
                          </a:lnTo>
                          <a:lnTo>
                            <a:pt x="82" y="221"/>
                          </a:lnTo>
                          <a:lnTo>
                            <a:pt x="73" y="222"/>
                          </a:lnTo>
                          <a:lnTo>
                            <a:pt x="73" y="219"/>
                          </a:lnTo>
                          <a:lnTo>
                            <a:pt x="69" y="223"/>
                          </a:lnTo>
                          <a:lnTo>
                            <a:pt x="62" y="218"/>
                          </a:lnTo>
                          <a:lnTo>
                            <a:pt x="56" y="208"/>
                          </a:lnTo>
                          <a:lnTo>
                            <a:pt x="54" y="198"/>
                          </a:lnTo>
                          <a:lnTo>
                            <a:pt x="59" y="194"/>
                          </a:lnTo>
                          <a:lnTo>
                            <a:pt x="52" y="196"/>
                          </a:lnTo>
                          <a:lnTo>
                            <a:pt x="51" y="192"/>
                          </a:lnTo>
                          <a:lnTo>
                            <a:pt x="57" y="191"/>
                          </a:lnTo>
                          <a:lnTo>
                            <a:pt x="51" y="192"/>
                          </a:lnTo>
                          <a:lnTo>
                            <a:pt x="37" y="176"/>
                          </a:lnTo>
                          <a:lnTo>
                            <a:pt x="14" y="174"/>
                          </a:lnTo>
                          <a:lnTo>
                            <a:pt x="22" y="169"/>
                          </a:lnTo>
                          <a:lnTo>
                            <a:pt x="14" y="169"/>
                          </a:lnTo>
                          <a:lnTo>
                            <a:pt x="12" y="174"/>
                          </a:lnTo>
                          <a:lnTo>
                            <a:pt x="0" y="175"/>
                          </a:lnTo>
                          <a:close/>
                        </a:path>
                      </a:pathLst>
                    </a:custGeom>
                    <a:noFill/>
                    <a:ln w="4763">
                      <a:solidFill>
                        <a:srgbClr val="6E6E6E"/>
                      </a:solidFill>
                      <a:prstDash val="solid"/>
                      <a:round/>
                      <a:headEnd/>
                      <a:tailEnd/>
                    </a:ln>
                  </p:spPr>
                  <p:txBody>
                    <a:bodyPr/>
                    <a:lstStyle/>
                    <a:p>
                      <a:endParaRPr lang="en-US" dirty="0"/>
                    </a:p>
                  </p:txBody>
                </p:sp>
                <p:sp>
                  <p:nvSpPr>
                    <p:cNvPr id="297" name="Freeform 296"/>
                    <p:cNvSpPr>
                      <a:spLocks/>
                    </p:cNvSpPr>
                    <p:nvPr/>
                  </p:nvSpPr>
                  <p:spPr bwMode="auto">
                    <a:xfrm>
                      <a:off x="8510588" y="2219147"/>
                      <a:ext cx="3175" cy="6350"/>
                    </a:xfrm>
                    <a:custGeom>
                      <a:avLst/>
                      <a:gdLst>
                        <a:gd name="T0" fmla="*/ 0 w 5"/>
                        <a:gd name="T1" fmla="*/ 2147483647 h 8"/>
                        <a:gd name="T2" fmla="*/ 0 w 5"/>
                        <a:gd name="T3" fmla="*/ 2147483647 h 8"/>
                        <a:gd name="T4" fmla="*/ 0 w 5"/>
                        <a:gd name="T5" fmla="*/ 0 h 8"/>
                        <a:gd name="T6" fmla="*/ 0 w 5"/>
                        <a:gd name="T7" fmla="*/ 2147483647 h 8"/>
                        <a:gd name="T8" fmla="*/ 0 60000 65536"/>
                        <a:gd name="T9" fmla="*/ 0 60000 65536"/>
                        <a:gd name="T10" fmla="*/ 0 60000 65536"/>
                        <a:gd name="T11" fmla="*/ 0 60000 65536"/>
                        <a:gd name="T12" fmla="*/ 0 w 5"/>
                        <a:gd name="T13" fmla="*/ 0 h 8"/>
                        <a:gd name="T14" fmla="*/ 5 w 5"/>
                        <a:gd name="T15" fmla="*/ 8 h 8"/>
                      </a:gdLst>
                      <a:ahLst/>
                      <a:cxnLst>
                        <a:cxn ang="T8">
                          <a:pos x="T0" y="T1"/>
                        </a:cxn>
                        <a:cxn ang="T9">
                          <a:pos x="T2" y="T3"/>
                        </a:cxn>
                        <a:cxn ang="T10">
                          <a:pos x="T4" y="T5"/>
                        </a:cxn>
                        <a:cxn ang="T11">
                          <a:pos x="T6" y="T7"/>
                        </a:cxn>
                      </a:cxnLst>
                      <a:rect l="T12" t="T13" r="T14" b="T15"/>
                      <a:pathLst>
                        <a:path w="5" h="8">
                          <a:moveTo>
                            <a:pt x="2" y="8"/>
                          </a:moveTo>
                          <a:lnTo>
                            <a:pt x="0" y="4"/>
                          </a:lnTo>
                          <a:lnTo>
                            <a:pt x="5" y="0"/>
                          </a:lnTo>
                          <a:lnTo>
                            <a:pt x="2" y="8"/>
                          </a:lnTo>
                          <a:close/>
                        </a:path>
                      </a:pathLst>
                    </a:custGeom>
                    <a:noFill/>
                    <a:ln w="4763">
                      <a:solidFill>
                        <a:srgbClr val="6E6E6E"/>
                      </a:solidFill>
                      <a:prstDash val="solid"/>
                      <a:round/>
                      <a:headEnd/>
                      <a:tailEnd/>
                    </a:ln>
                  </p:spPr>
                  <p:txBody>
                    <a:bodyPr/>
                    <a:lstStyle/>
                    <a:p>
                      <a:endParaRPr lang="en-US" dirty="0"/>
                    </a:p>
                  </p:txBody>
                </p:sp>
                <p:sp>
                  <p:nvSpPr>
                    <p:cNvPr id="298" name="Freeform 297"/>
                    <p:cNvSpPr>
                      <a:spLocks/>
                    </p:cNvSpPr>
                    <p:nvPr/>
                  </p:nvSpPr>
                  <p:spPr bwMode="auto">
                    <a:xfrm>
                      <a:off x="4892675" y="2223910"/>
                      <a:ext cx="4763" cy="7937"/>
                    </a:xfrm>
                    <a:custGeom>
                      <a:avLst/>
                      <a:gdLst>
                        <a:gd name="T0" fmla="*/ 2147483647 w 5"/>
                        <a:gd name="T1" fmla="*/ 2147483647 h 7"/>
                        <a:gd name="T2" fmla="*/ 0 w 5"/>
                        <a:gd name="T3" fmla="*/ 0 h 7"/>
                        <a:gd name="T4" fmla="*/ 2147483647 w 5"/>
                        <a:gd name="T5" fmla="*/ 2147483647 h 7"/>
                        <a:gd name="T6" fmla="*/ 2147483647 w 5"/>
                        <a:gd name="T7" fmla="*/ 2147483647 h 7"/>
                        <a:gd name="T8" fmla="*/ 0 60000 65536"/>
                        <a:gd name="T9" fmla="*/ 0 60000 65536"/>
                        <a:gd name="T10" fmla="*/ 0 60000 65536"/>
                        <a:gd name="T11" fmla="*/ 0 60000 65536"/>
                        <a:gd name="T12" fmla="*/ 0 w 5"/>
                        <a:gd name="T13" fmla="*/ 0 h 7"/>
                        <a:gd name="T14" fmla="*/ 5 w 5"/>
                        <a:gd name="T15" fmla="*/ 7 h 7"/>
                      </a:gdLst>
                      <a:ahLst/>
                      <a:cxnLst>
                        <a:cxn ang="T8">
                          <a:pos x="T0" y="T1"/>
                        </a:cxn>
                        <a:cxn ang="T9">
                          <a:pos x="T2" y="T3"/>
                        </a:cxn>
                        <a:cxn ang="T10">
                          <a:pos x="T4" y="T5"/>
                        </a:cxn>
                        <a:cxn ang="T11">
                          <a:pos x="T6" y="T7"/>
                        </a:cxn>
                      </a:cxnLst>
                      <a:rect l="T12" t="T13" r="T14" b="T15"/>
                      <a:pathLst>
                        <a:path w="5" h="7">
                          <a:moveTo>
                            <a:pt x="3" y="7"/>
                          </a:moveTo>
                          <a:lnTo>
                            <a:pt x="0" y="0"/>
                          </a:lnTo>
                          <a:lnTo>
                            <a:pt x="5" y="5"/>
                          </a:lnTo>
                          <a:lnTo>
                            <a:pt x="3" y="7"/>
                          </a:lnTo>
                          <a:close/>
                        </a:path>
                      </a:pathLst>
                    </a:custGeom>
                    <a:noFill/>
                    <a:ln w="4763">
                      <a:solidFill>
                        <a:srgbClr val="6E6E6E"/>
                      </a:solidFill>
                      <a:prstDash val="solid"/>
                      <a:round/>
                      <a:headEnd/>
                      <a:tailEnd/>
                    </a:ln>
                  </p:spPr>
                  <p:txBody>
                    <a:bodyPr/>
                    <a:lstStyle/>
                    <a:p>
                      <a:endParaRPr lang="en-US" dirty="0"/>
                    </a:p>
                  </p:txBody>
                </p:sp>
                <p:sp>
                  <p:nvSpPr>
                    <p:cNvPr id="299" name="Freeform 298"/>
                    <p:cNvSpPr>
                      <a:spLocks/>
                    </p:cNvSpPr>
                    <p:nvPr/>
                  </p:nvSpPr>
                  <p:spPr bwMode="auto">
                    <a:xfrm>
                      <a:off x="6100763" y="2231847"/>
                      <a:ext cx="138112" cy="225425"/>
                    </a:xfrm>
                    <a:custGeom>
                      <a:avLst/>
                      <a:gdLst>
                        <a:gd name="T0" fmla="*/ 2147483647 w 159"/>
                        <a:gd name="T1" fmla="*/ 2147483647 h 265"/>
                        <a:gd name="T2" fmla="*/ 2147483647 w 159"/>
                        <a:gd name="T3" fmla="*/ 2147483647 h 265"/>
                        <a:gd name="T4" fmla="*/ 2147483647 w 159"/>
                        <a:gd name="T5" fmla="*/ 2147483647 h 265"/>
                        <a:gd name="T6" fmla="*/ 2147483647 w 159"/>
                        <a:gd name="T7" fmla="*/ 2147483647 h 265"/>
                        <a:gd name="T8" fmla="*/ 2147483647 w 159"/>
                        <a:gd name="T9" fmla="*/ 2147483647 h 265"/>
                        <a:gd name="T10" fmla="*/ 2147483647 w 159"/>
                        <a:gd name="T11" fmla="*/ 2147483647 h 265"/>
                        <a:gd name="T12" fmla="*/ 2147483647 w 159"/>
                        <a:gd name="T13" fmla="*/ 2147483647 h 265"/>
                        <a:gd name="T14" fmla="*/ 0 w 159"/>
                        <a:gd name="T15" fmla="*/ 2147483647 h 265"/>
                        <a:gd name="T16" fmla="*/ 2147483647 w 159"/>
                        <a:gd name="T17" fmla="*/ 2147483647 h 265"/>
                        <a:gd name="T18" fmla="*/ 2147483647 w 159"/>
                        <a:gd name="T19" fmla="*/ 2147483647 h 265"/>
                        <a:gd name="T20" fmla="*/ 2147483647 w 159"/>
                        <a:gd name="T21" fmla="*/ 2147483647 h 265"/>
                        <a:gd name="T22" fmla="*/ 2147483647 w 159"/>
                        <a:gd name="T23" fmla="*/ 2147483647 h 265"/>
                        <a:gd name="T24" fmla="*/ 2147483647 w 159"/>
                        <a:gd name="T25" fmla="*/ 2147483647 h 265"/>
                        <a:gd name="T26" fmla="*/ 2147483647 w 159"/>
                        <a:gd name="T27" fmla="*/ 2147483647 h 265"/>
                        <a:gd name="T28" fmla="*/ 2147483647 w 159"/>
                        <a:gd name="T29" fmla="*/ 2147483647 h 265"/>
                        <a:gd name="T30" fmla="*/ 2147483647 w 159"/>
                        <a:gd name="T31" fmla="*/ 2147483647 h 265"/>
                        <a:gd name="T32" fmla="*/ 2147483647 w 159"/>
                        <a:gd name="T33" fmla="*/ 2147483647 h 265"/>
                        <a:gd name="T34" fmla="*/ 2147483647 w 159"/>
                        <a:gd name="T35" fmla="*/ 2147483647 h 265"/>
                        <a:gd name="T36" fmla="*/ 2147483647 w 159"/>
                        <a:gd name="T37" fmla="*/ 2147483647 h 265"/>
                        <a:gd name="T38" fmla="*/ 2147483647 w 159"/>
                        <a:gd name="T39" fmla="*/ 2147483647 h 265"/>
                        <a:gd name="T40" fmla="*/ 2147483647 w 159"/>
                        <a:gd name="T41" fmla="*/ 0 h 265"/>
                        <a:gd name="T42" fmla="*/ 2147483647 w 159"/>
                        <a:gd name="T43" fmla="*/ 2147483647 h 265"/>
                        <a:gd name="T44" fmla="*/ 2147483647 w 159"/>
                        <a:gd name="T45" fmla="*/ 2147483647 h 265"/>
                        <a:gd name="T46" fmla="*/ 2147483647 w 159"/>
                        <a:gd name="T47" fmla="*/ 2147483647 h 265"/>
                        <a:gd name="T48" fmla="*/ 2147483647 w 159"/>
                        <a:gd name="T49" fmla="*/ 2147483647 h 265"/>
                        <a:gd name="T50" fmla="*/ 2147483647 w 159"/>
                        <a:gd name="T51" fmla="*/ 2147483647 h 265"/>
                        <a:gd name="T52" fmla="*/ 2147483647 w 159"/>
                        <a:gd name="T53" fmla="*/ 2147483647 h 265"/>
                        <a:gd name="T54" fmla="*/ 2147483647 w 159"/>
                        <a:gd name="T55" fmla="*/ 2147483647 h 265"/>
                        <a:gd name="T56" fmla="*/ 2147483647 w 159"/>
                        <a:gd name="T57" fmla="*/ 2147483647 h 265"/>
                        <a:gd name="T58" fmla="*/ 2147483647 w 159"/>
                        <a:gd name="T59" fmla="*/ 2147483647 h 265"/>
                        <a:gd name="T60" fmla="*/ 2147483647 w 159"/>
                        <a:gd name="T61" fmla="*/ 2147483647 h 265"/>
                        <a:gd name="T62" fmla="*/ 2147483647 w 159"/>
                        <a:gd name="T63" fmla="*/ 2147483647 h 265"/>
                        <a:gd name="T64" fmla="*/ 2147483647 w 159"/>
                        <a:gd name="T65" fmla="*/ 2147483647 h 265"/>
                        <a:gd name="T66" fmla="*/ 2147483647 w 159"/>
                        <a:gd name="T67" fmla="*/ 2147483647 h 265"/>
                        <a:gd name="T68" fmla="*/ 2147483647 w 159"/>
                        <a:gd name="T69" fmla="*/ 2147483647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265"/>
                        <a:gd name="T107" fmla="*/ 159 w 159"/>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265">
                          <a:moveTo>
                            <a:pt x="99" y="253"/>
                          </a:moveTo>
                          <a:lnTo>
                            <a:pt x="80" y="250"/>
                          </a:lnTo>
                          <a:lnTo>
                            <a:pt x="60" y="250"/>
                          </a:lnTo>
                          <a:lnTo>
                            <a:pt x="59" y="253"/>
                          </a:lnTo>
                          <a:lnTo>
                            <a:pt x="32" y="253"/>
                          </a:lnTo>
                          <a:lnTo>
                            <a:pt x="28" y="249"/>
                          </a:lnTo>
                          <a:lnTo>
                            <a:pt x="30" y="232"/>
                          </a:lnTo>
                          <a:lnTo>
                            <a:pt x="22" y="214"/>
                          </a:lnTo>
                          <a:lnTo>
                            <a:pt x="26" y="213"/>
                          </a:lnTo>
                          <a:lnTo>
                            <a:pt x="21" y="208"/>
                          </a:lnTo>
                          <a:lnTo>
                            <a:pt x="20" y="213"/>
                          </a:lnTo>
                          <a:lnTo>
                            <a:pt x="10" y="208"/>
                          </a:lnTo>
                          <a:lnTo>
                            <a:pt x="9" y="197"/>
                          </a:lnTo>
                          <a:lnTo>
                            <a:pt x="4" y="194"/>
                          </a:lnTo>
                          <a:lnTo>
                            <a:pt x="5" y="199"/>
                          </a:lnTo>
                          <a:lnTo>
                            <a:pt x="0" y="198"/>
                          </a:lnTo>
                          <a:lnTo>
                            <a:pt x="2" y="191"/>
                          </a:lnTo>
                          <a:lnTo>
                            <a:pt x="7" y="182"/>
                          </a:lnTo>
                          <a:lnTo>
                            <a:pt x="8" y="168"/>
                          </a:lnTo>
                          <a:lnTo>
                            <a:pt x="25" y="151"/>
                          </a:lnTo>
                          <a:lnTo>
                            <a:pt x="27" y="146"/>
                          </a:lnTo>
                          <a:lnTo>
                            <a:pt x="35" y="140"/>
                          </a:lnTo>
                          <a:lnTo>
                            <a:pt x="36" y="144"/>
                          </a:lnTo>
                          <a:lnTo>
                            <a:pt x="41" y="144"/>
                          </a:lnTo>
                          <a:lnTo>
                            <a:pt x="43" y="139"/>
                          </a:lnTo>
                          <a:lnTo>
                            <a:pt x="52" y="147"/>
                          </a:lnTo>
                          <a:lnTo>
                            <a:pt x="54" y="154"/>
                          </a:lnTo>
                          <a:lnTo>
                            <a:pt x="59" y="154"/>
                          </a:lnTo>
                          <a:lnTo>
                            <a:pt x="69" y="139"/>
                          </a:lnTo>
                          <a:lnTo>
                            <a:pt x="67" y="135"/>
                          </a:lnTo>
                          <a:lnTo>
                            <a:pt x="73" y="127"/>
                          </a:lnTo>
                          <a:lnTo>
                            <a:pt x="77" y="108"/>
                          </a:lnTo>
                          <a:lnTo>
                            <a:pt x="88" y="99"/>
                          </a:lnTo>
                          <a:lnTo>
                            <a:pt x="90" y="86"/>
                          </a:lnTo>
                          <a:lnTo>
                            <a:pt x="97" y="81"/>
                          </a:lnTo>
                          <a:lnTo>
                            <a:pt x="97" y="70"/>
                          </a:lnTo>
                          <a:lnTo>
                            <a:pt x="101" y="67"/>
                          </a:lnTo>
                          <a:lnTo>
                            <a:pt x="108" y="46"/>
                          </a:lnTo>
                          <a:lnTo>
                            <a:pt x="125" y="34"/>
                          </a:lnTo>
                          <a:lnTo>
                            <a:pt x="125" y="20"/>
                          </a:lnTo>
                          <a:lnTo>
                            <a:pt x="115" y="15"/>
                          </a:lnTo>
                          <a:lnTo>
                            <a:pt x="113" y="0"/>
                          </a:lnTo>
                          <a:lnTo>
                            <a:pt x="121" y="0"/>
                          </a:lnTo>
                          <a:lnTo>
                            <a:pt x="123" y="7"/>
                          </a:lnTo>
                          <a:lnTo>
                            <a:pt x="129" y="10"/>
                          </a:lnTo>
                          <a:lnTo>
                            <a:pt x="130" y="21"/>
                          </a:lnTo>
                          <a:lnTo>
                            <a:pt x="133" y="23"/>
                          </a:lnTo>
                          <a:lnTo>
                            <a:pt x="134" y="53"/>
                          </a:lnTo>
                          <a:lnTo>
                            <a:pt x="146" y="72"/>
                          </a:lnTo>
                          <a:lnTo>
                            <a:pt x="117" y="72"/>
                          </a:lnTo>
                          <a:lnTo>
                            <a:pt x="112" y="79"/>
                          </a:lnTo>
                          <a:lnTo>
                            <a:pt x="138" y="106"/>
                          </a:lnTo>
                          <a:lnTo>
                            <a:pt x="145" y="123"/>
                          </a:lnTo>
                          <a:lnTo>
                            <a:pt x="144" y="128"/>
                          </a:lnTo>
                          <a:lnTo>
                            <a:pt x="130" y="156"/>
                          </a:lnTo>
                          <a:lnTo>
                            <a:pt x="122" y="164"/>
                          </a:lnTo>
                          <a:lnTo>
                            <a:pt x="125" y="166"/>
                          </a:lnTo>
                          <a:lnTo>
                            <a:pt x="124" y="180"/>
                          </a:lnTo>
                          <a:lnTo>
                            <a:pt x="128" y="183"/>
                          </a:lnTo>
                          <a:lnTo>
                            <a:pt x="129" y="196"/>
                          </a:lnTo>
                          <a:lnTo>
                            <a:pt x="135" y="203"/>
                          </a:lnTo>
                          <a:lnTo>
                            <a:pt x="135" y="210"/>
                          </a:lnTo>
                          <a:lnTo>
                            <a:pt x="140" y="218"/>
                          </a:lnTo>
                          <a:lnTo>
                            <a:pt x="156" y="237"/>
                          </a:lnTo>
                          <a:lnTo>
                            <a:pt x="159" y="252"/>
                          </a:lnTo>
                          <a:lnTo>
                            <a:pt x="156" y="253"/>
                          </a:lnTo>
                          <a:lnTo>
                            <a:pt x="156" y="265"/>
                          </a:lnTo>
                          <a:lnTo>
                            <a:pt x="149" y="259"/>
                          </a:lnTo>
                          <a:lnTo>
                            <a:pt x="125" y="253"/>
                          </a:lnTo>
                          <a:lnTo>
                            <a:pt x="99" y="253"/>
                          </a:lnTo>
                          <a:close/>
                        </a:path>
                      </a:pathLst>
                    </a:custGeom>
                    <a:noFill/>
                    <a:ln w="4763">
                      <a:solidFill>
                        <a:srgbClr val="6E6E6E"/>
                      </a:solidFill>
                      <a:prstDash val="solid"/>
                      <a:round/>
                      <a:headEnd/>
                      <a:tailEnd/>
                    </a:ln>
                  </p:spPr>
                  <p:txBody>
                    <a:bodyPr/>
                    <a:lstStyle/>
                    <a:p>
                      <a:endParaRPr lang="en-US" dirty="0"/>
                    </a:p>
                  </p:txBody>
                </p:sp>
                <p:sp>
                  <p:nvSpPr>
                    <p:cNvPr id="300" name="Freeform 299"/>
                    <p:cNvSpPr>
                      <a:spLocks/>
                    </p:cNvSpPr>
                    <p:nvPr/>
                  </p:nvSpPr>
                  <p:spPr bwMode="auto">
                    <a:xfrm>
                      <a:off x="6691313" y="2238197"/>
                      <a:ext cx="26987" cy="31750"/>
                    </a:xfrm>
                    <a:custGeom>
                      <a:avLst/>
                      <a:gdLst>
                        <a:gd name="T0" fmla="*/ 2147483647 w 32"/>
                        <a:gd name="T1" fmla="*/ 2147483647 h 39"/>
                        <a:gd name="T2" fmla="*/ 2147483647 w 32"/>
                        <a:gd name="T3" fmla="*/ 2147483647 h 39"/>
                        <a:gd name="T4" fmla="*/ 2147483647 w 32"/>
                        <a:gd name="T5" fmla="*/ 0 h 39"/>
                        <a:gd name="T6" fmla="*/ 2147483647 w 32"/>
                        <a:gd name="T7" fmla="*/ 2147483647 h 39"/>
                        <a:gd name="T8" fmla="*/ 2147483647 w 32"/>
                        <a:gd name="T9" fmla="*/ 2147483647 h 39"/>
                        <a:gd name="T10" fmla="*/ 2147483647 w 32"/>
                        <a:gd name="T11" fmla="*/ 2147483647 h 39"/>
                        <a:gd name="T12" fmla="*/ 2147483647 w 32"/>
                        <a:gd name="T13" fmla="*/ 2147483647 h 39"/>
                        <a:gd name="T14" fmla="*/ 0 w 32"/>
                        <a:gd name="T15" fmla="*/ 2147483647 h 39"/>
                        <a:gd name="T16" fmla="*/ 0 w 32"/>
                        <a:gd name="T17" fmla="*/ 2147483647 h 39"/>
                        <a:gd name="T18" fmla="*/ 2147483647 w 32"/>
                        <a:gd name="T19" fmla="*/ 2147483647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9"/>
                        <a:gd name="T32" fmla="*/ 32 w 32"/>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9">
                          <a:moveTo>
                            <a:pt x="11" y="5"/>
                          </a:moveTo>
                          <a:lnTo>
                            <a:pt x="17" y="8"/>
                          </a:lnTo>
                          <a:lnTo>
                            <a:pt x="25" y="0"/>
                          </a:lnTo>
                          <a:lnTo>
                            <a:pt x="32" y="16"/>
                          </a:lnTo>
                          <a:lnTo>
                            <a:pt x="14" y="26"/>
                          </a:lnTo>
                          <a:lnTo>
                            <a:pt x="30" y="28"/>
                          </a:lnTo>
                          <a:lnTo>
                            <a:pt x="23" y="39"/>
                          </a:lnTo>
                          <a:lnTo>
                            <a:pt x="0" y="39"/>
                          </a:lnTo>
                          <a:lnTo>
                            <a:pt x="0" y="23"/>
                          </a:lnTo>
                          <a:lnTo>
                            <a:pt x="11" y="5"/>
                          </a:lnTo>
                          <a:close/>
                        </a:path>
                      </a:pathLst>
                    </a:custGeom>
                    <a:noFill/>
                    <a:ln w="4763">
                      <a:solidFill>
                        <a:srgbClr val="6E6E6E"/>
                      </a:solidFill>
                      <a:prstDash val="solid"/>
                      <a:round/>
                      <a:headEnd/>
                      <a:tailEnd/>
                    </a:ln>
                  </p:spPr>
                  <p:txBody>
                    <a:bodyPr/>
                    <a:lstStyle/>
                    <a:p>
                      <a:endParaRPr lang="en-US" dirty="0"/>
                    </a:p>
                  </p:txBody>
                </p:sp>
                <p:sp>
                  <p:nvSpPr>
                    <p:cNvPr id="301" name="Freeform 300"/>
                    <p:cNvSpPr>
                      <a:spLocks/>
                    </p:cNvSpPr>
                    <p:nvPr/>
                  </p:nvSpPr>
                  <p:spPr bwMode="auto">
                    <a:xfrm>
                      <a:off x="6680200" y="2250897"/>
                      <a:ext cx="182563" cy="273050"/>
                    </a:xfrm>
                    <a:custGeom>
                      <a:avLst/>
                      <a:gdLst>
                        <a:gd name="T0" fmla="*/ 2147483647 w 210"/>
                        <a:gd name="T1" fmla="*/ 2147483647 h 318"/>
                        <a:gd name="T2" fmla="*/ 2147483647 w 210"/>
                        <a:gd name="T3" fmla="*/ 2147483647 h 318"/>
                        <a:gd name="T4" fmla="*/ 2147483647 w 210"/>
                        <a:gd name="T5" fmla="*/ 2147483647 h 318"/>
                        <a:gd name="T6" fmla="*/ 2147483647 w 210"/>
                        <a:gd name="T7" fmla="*/ 2147483647 h 318"/>
                        <a:gd name="T8" fmla="*/ 2147483647 w 210"/>
                        <a:gd name="T9" fmla="*/ 2147483647 h 318"/>
                        <a:gd name="T10" fmla="*/ 2147483647 w 210"/>
                        <a:gd name="T11" fmla="*/ 2147483647 h 318"/>
                        <a:gd name="T12" fmla="*/ 2147483647 w 210"/>
                        <a:gd name="T13" fmla="*/ 2147483647 h 318"/>
                        <a:gd name="T14" fmla="*/ 2147483647 w 210"/>
                        <a:gd name="T15" fmla="*/ 2147483647 h 318"/>
                        <a:gd name="T16" fmla="*/ 2147483647 w 210"/>
                        <a:gd name="T17" fmla="*/ 2147483647 h 318"/>
                        <a:gd name="T18" fmla="*/ 2147483647 w 210"/>
                        <a:gd name="T19" fmla="*/ 2147483647 h 318"/>
                        <a:gd name="T20" fmla="*/ 2147483647 w 210"/>
                        <a:gd name="T21" fmla="*/ 2147483647 h 318"/>
                        <a:gd name="T22" fmla="*/ 2147483647 w 210"/>
                        <a:gd name="T23" fmla="*/ 2147483647 h 318"/>
                        <a:gd name="T24" fmla="*/ 2147483647 w 210"/>
                        <a:gd name="T25" fmla="*/ 2147483647 h 318"/>
                        <a:gd name="T26" fmla="*/ 2147483647 w 210"/>
                        <a:gd name="T27" fmla="*/ 2147483647 h 318"/>
                        <a:gd name="T28" fmla="*/ 2147483647 w 210"/>
                        <a:gd name="T29" fmla="*/ 2147483647 h 318"/>
                        <a:gd name="T30" fmla="*/ 2147483647 w 210"/>
                        <a:gd name="T31" fmla="*/ 2147483647 h 318"/>
                        <a:gd name="T32" fmla="*/ 2147483647 w 210"/>
                        <a:gd name="T33" fmla="*/ 2147483647 h 318"/>
                        <a:gd name="T34" fmla="*/ 2147483647 w 210"/>
                        <a:gd name="T35" fmla="*/ 2147483647 h 318"/>
                        <a:gd name="T36" fmla="*/ 2147483647 w 210"/>
                        <a:gd name="T37" fmla="*/ 2147483647 h 318"/>
                        <a:gd name="T38" fmla="*/ 2147483647 w 210"/>
                        <a:gd name="T39" fmla="*/ 2147483647 h 318"/>
                        <a:gd name="T40" fmla="*/ 2147483647 w 210"/>
                        <a:gd name="T41" fmla="*/ 2147483647 h 318"/>
                        <a:gd name="T42" fmla="*/ 2147483647 w 210"/>
                        <a:gd name="T43" fmla="*/ 2147483647 h 318"/>
                        <a:gd name="T44" fmla="*/ 2147483647 w 210"/>
                        <a:gd name="T45" fmla="*/ 2147483647 h 318"/>
                        <a:gd name="T46" fmla="*/ 2147483647 w 210"/>
                        <a:gd name="T47" fmla="*/ 0 h 318"/>
                        <a:gd name="T48" fmla="*/ 2147483647 w 210"/>
                        <a:gd name="T49" fmla="*/ 2147483647 h 318"/>
                        <a:gd name="T50" fmla="*/ 2147483647 w 210"/>
                        <a:gd name="T51" fmla="*/ 2147483647 h 318"/>
                        <a:gd name="T52" fmla="*/ 2147483647 w 210"/>
                        <a:gd name="T53" fmla="*/ 2147483647 h 318"/>
                        <a:gd name="T54" fmla="*/ 2147483647 w 210"/>
                        <a:gd name="T55" fmla="*/ 2147483647 h 318"/>
                        <a:gd name="T56" fmla="*/ 2147483647 w 210"/>
                        <a:gd name="T57" fmla="*/ 2147483647 h 318"/>
                        <a:gd name="T58" fmla="*/ 2147483647 w 210"/>
                        <a:gd name="T59" fmla="*/ 2147483647 h 318"/>
                        <a:gd name="T60" fmla="*/ 2147483647 w 210"/>
                        <a:gd name="T61" fmla="*/ 2147483647 h 318"/>
                        <a:gd name="T62" fmla="*/ 2147483647 w 210"/>
                        <a:gd name="T63" fmla="*/ 2147483647 h 318"/>
                        <a:gd name="T64" fmla="*/ 2147483647 w 210"/>
                        <a:gd name="T65" fmla="*/ 2147483647 h 318"/>
                        <a:gd name="T66" fmla="*/ 2147483647 w 210"/>
                        <a:gd name="T67" fmla="*/ 2147483647 h 318"/>
                        <a:gd name="T68" fmla="*/ 2147483647 w 210"/>
                        <a:gd name="T69" fmla="*/ 2147483647 h 318"/>
                        <a:gd name="T70" fmla="*/ 2147483647 w 210"/>
                        <a:gd name="T71" fmla="*/ 2147483647 h 318"/>
                        <a:gd name="T72" fmla="*/ 2147483647 w 210"/>
                        <a:gd name="T73" fmla="*/ 2147483647 h 318"/>
                        <a:gd name="T74" fmla="*/ 2147483647 w 210"/>
                        <a:gd name="T75" fmla="*/ 2147483647 h 318"/>
                        <a:gd name="T76" fmla="*/ 2147483647 w 210"/>
                        <a:gd name="T77" fmla="*/ 2147483647 h 318"/>
                        <a:gd name="T78" fmla="*/ 2147483647 w 210"/>
                        <a:gd name="T79" fmla="*/ 2147483647 h 318"/>
                        <a:gd name="T80" fmla="*/ 0 w 210"/>
                        <a:gd name="T81" fmla="*/ 2147483647 h 318"/>
                        <a:gd name="T82" fmla="*/ 2147483647 w 210"/>
                        <a:gd name="T83" fmla="*/ 2147483647 h 3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0"/>
                        <a:gd name="T127" fmla="*/ 0 h 318"/>
                        <a:gd name="T128" fmla="*/ 210 w 210"/>
                        <a:gd name="T129" fmla="*/ 318 h 3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0" h="318">
                          <a:moveTo>
                            <a:pt x="19" y="186"/>
                          </a:moveTo>
                          <a:lnTo>
                            <a:pt x="24" y="181"/>
                          </a:lnTo>
                          <a:lnTo>
                            <a:pt x="38" y="178"/>
                          </a:lnTo>
                          <a:lnTo>
                            <a:pt x="45" y="169"/>
                          </a:lnTo>
                          <a:lnTo>
                            <a:pt x="55" y="165"/>
                          </a:lnTo>
                          <a:lnTo>
                            <a:pt x="81" y="164"/>
                          </a:lnTo>
                          <a:lnTo>
                            <a:pt x="142" y="92"/>
                          </a:lnTo>
                          <a:lnTo>
                            <a:pt x="122" y="92"/>
                          </a:lnTo>
                          <a:lnTo>
                            <a:pt x="59" y="69"/>
                          </a:lnTo>
                          <a:lnTo>
                            <a:pt x="48" y="60"/>
                          </a:lnTo>
                          <a:lnTo>
                            <a:pt x="35" y="41"/>
                          </a:lnTo>
                          <a:lnTo>
                            <a:pt x="30" y="31"/>
                          </a:lnTo>
                          <a:lnTo>
                            <a:pt x="36" y="22"/>
                          </a:lnTo>
                          <a:lnTo>
                            <a:pt x="43" y="11"/>
                          </a:lnTo>
                          <a:lnTo>
                            <a:pt x="64" y="36"/>
                          </a:lnTo>
                          <a:lnTo>
                            <a:pt x="78" y="36"/>
                          </a:lnTo>
                          <a:lnTo>
                            <a:pt x="93" y="26"/>
                          </a:lnTo>
                          <a:lnTo>
                            <a:pt x="108" y="30"/>
                          </a:lnTo>
                          <a:lnTo>
                            <a:pt x="127" y="19"/>
                          </a:lnTo>
                          <a:lnTo>
                            <a:pt x="142" y="20"/>
                          </a:lnTo>
                          <a:lnTo>
                            <a:pt x="150" y="16"/>
                          </a:lnTo>
                          <a:lnTo>
                            <a:pt x="160" y="17"/>
                          </a:lnTo>
                          <a:lnTo>
                            <a:pt x="182" y="11"/>
                          </a:lnTo>
                          <a:lnTo>
                            <a:pt x="195" y="0"/>
                          </a:lnTo>
                          <a:lnTo>
                            <a:pt x="205" y="4"/>
                          </a:lnTo>
                          <a:lnTo>
                            <a:pt x="202" y="15"/>
                          </a:lnTo>
                          <a:lnTo>
                            <a:pt x="204" y="31"/>
                          </a:lnTo>
                          <a:lnTo>
                            <a:pt x="202" y="36"/>
                          </a:lnTo>
                          <a:lnTo>
                            <a:pt x="210" y="36"/>
                          </a:lnTo>
                          <a:lnTo>
                            <a:pt x="200" y="39"/>
                          </a:lnTo>
                          <a:lnTo>
                            <a:pt x="199" y="59"/>
                          </a:lnTo>
                          <a:lnTo>
                            <a:pt x="180" y="94"/>
                          </a:lnTo>
                          <a:lnTo>
                            <a:pt x="164" y="135"/>
                          </a:lnTo>
                          <a:lnTo>
                            <a:pt x="143" y="175"/>
                          </a:lnTo>
                          <a:lnTo>
                            <a:pt x="105" y="221"/>
                          </a:lnTo>
                          <a:lnTo>
                            <a:pt x="74" y="242"/>
                          </a:lnTo>
                          <a:lnTo>
                            <a:pt x="52" y="263"/>
                          </a:lnTo>
                          <a:lnTo>
                            <a:pt x="23" y="299"/>
                          </a:lnTo>
                          <a:lnTo>
                            <a:pt x="13" y="318"/>
                          </a:lnTo>
                          <a:lnTo>
                            <a:pt x="2" y="299"/>
                          </a:lnTo>
                          <a:lnTo>
                            <a:pt x="0" y="213"/>
                          </a:lnTo>
                          <a:lnTo>
                            <a:pt x="19" y="186"/>
                          </a:lnTo>
                          <a:close/>
                        </a:path>
                      </a:pathLst>
                    </a:custGeom>
                    <a:noFill/>
                    <a:ln w="4763">
                      <a:solidFill>
                        <a:srgbClr val="6E6E6E"/>
                      </a:solidFill>
                      <a:prstDash val="solid"/>
                      <a:round/>
                      <a:headEnd/>
                      <a:tailEnd/>
                    </a:ln>
                  </p:spPr>
                  <p:txBody>
                    <a:bodyPr/>
                    <a:lstStyle/>
                    <a:p>
                      <a:endParaRPr lang="en-US" dirty="0"/>
                    </a:p>
                  </p:txBody>
                </p:sp>
                <p:sp>
                  <p:nvSpPr>
                    <p:cNvPr id="302" name="Freeform 301"/>
                    <p:cNvSpPr>
                      <a:spLocks noEditPoints="1"/>
                    </p:cNvSpPr>
                    <p:nvPr/>
                  </p:nvSpPr>
                  <p:spPr bwMode="auto">
                    <a:xfrm>
                      <a:off x="7562850" y="1922285"/>
                      <a:ext cx="155575" cy="369887"/>
                    </a:xfrm>
                    <a:custGeom>
                      <a:avLst/>
                      <a:gdLst>
                        <a:gd name="T0" fmla="*/ 2147483647 w 178"/>
                        <a:gd name="T1" fmla="*/ 2147483647 h 430"/>
                        <a:gd name="T2" fmla="*/ 2147483647 w 178"/>
                        <a:gd name="T3" fmla="*/ 2147483647 h 430"/>
                        <a:gd name="T4" fmla="*/ 2147483647 w 178"/>
                        <a:gd name="T5" fmla="*/ 2147483647 h 430"/>
                        <a:gd name="T6" fmla="*/ 2147483647 w 178"/>
                        <a:gd name="T7" fmla="*/ 2147483647 h 430"/>
                        <a:gd name="T8" fmla="*/ 2147483647 w 178"/>
                        <a:gd name="T9" fmla="*/ 2147483647 h 430"/>
                        <a:gd name="T10" fmla="*/ 2147483647 w 178"/>
                        <a:gd name="T11" fmla="*/ 2147483647 h 430"/>
                        <a:gd name="T12" fmla="*/ 2147483647 w 178"/>
                        <a:gd name="T13" fmla="*/ 2147483647 h 430"/>
                        <a:gd name="T14" fmla="*/ 2147483647 w 178"/>
                        <a:gd name="T15" fmla="*/ 2147483647 h 430"/>
                        <a:gd name="T16" fmla="*/ 2147483647 w 178"/>
                        <a:gd name="T17" fmla="*/ 2147483647 h 430"/>
                        <a:gd name="T18" fmla="*/ 2147483647 w 178"/>
                        <a:gd name="T19" fmla="*/ 2147483647 h 430"/>
                        <a:gd name="T20" fmla="*/ 2147483647 w 178"/>
                        <a:gd name="T21" fmla="*/ 2147483647 h 430"/>
                        <a:gd name="T22" fmla="*/ 2147483647 w 178"/>
                        <a:gd name="T23" fmla="*/ 2147483647 h 430"/>
                        <a:gd name="T24" fmla="*/ 2147483647 w 178"/>
                        <a:gd name="T25" fmla="*/ 2147483647 h 430"/>
                        <a:gd name="T26" fmla="*/ 2147483647 w 178"/>
                        <a:gd name="T27" fmla="*/ 2147483647 h 430"/>
                        <a:gd name="T28" fmla="*/ 2147483647 w 178"/>
                        <a:gd name="T29" fmla="*/ 2147483647 h 430"/>
                        <a:gd name="T30" fmla="*/ 2147483647 w 178"/>
                        <a:gd name="T31" fmla="*/ 0 h 430"/>
                        <a:gd name="T32" fmla="*/ 2147483647 w 178"/>
                        <a:gd name="T33" fmla="*/ 2147483647 h 430"/>
                        <a:gd name="T34" fmla="*/ 2147483647 w 178"/>
                        <a:gd name="T35" fmla="*/ 2147483647 h 430"/>
                        <a:gd name="T36" fmla="*/ 2147483647 w 178"/>
                        <a:gd name="T37" fmla="*/ 2147483647 h 430"/>
                        <a:gd name="T38" fmla="*/ 2147483647 w 178"/>
                        <a:gd name="T39" fmla="*/ 2147483647 h 430"/>
                        <a:gd name="T40" fmla="*/ 2147483647 w 178"/>
                        <a:gd name="T41" fmla="*/ 2147483647 h 430"/>
                        <a:gd name="T42" fmla="*/ 2147483647 w 178"/>
                        <a:gd name="T43" fmla="*/ 2147483647 h 430"/>
                        <a:gd name="T44" fmla="*/ 2147483647 w 178"/>
                        <a:gd name="T45" fmla="*/ 2147483647 h 430"/>
                        <a:gd name="T46" fmla="*/ 2147483647 w 178"/>
                        <a:gd name="T47" fmla="*/ 2147483647 h 430"/>
                        <a:gd name="T48" fmla="*/ 2147483647 w 178"/>
                        <a:gd name="T49" fmla="*/ 2147483647 h 430"/>
                        <a:gd name="T50" fmla="*/ 2147483647 w 178"/>
                        <a:gd name="T51" fmla="*/ 2147483647 h 430"/>
                        <a:gd name="T52" fmla="*/ 2147483647 w 178"/>
                        <a:gd name="T53" fmla="*/ 2147483647 h 430"/>
                        <a:gd name="T54" fmla="*/ 2147483647 w 178"/>
                        <a:gd name="T55" fmla="*/ 2147483647 h 430"/>
                        <a:gd name="T56" fmla="*/ 2147483647 w 178"/>
                        <a:gd name="T57" fmla="*/ 2147483647 h 430"/>
                        <a:gd name="T58" fmla="*/ 2147483647 w 178"/>
                        <a:gd name="T59" fmla="*/ 2147483647 h 430"/>
                        <a:gd name="T60" fmla="*/ 2147483647 w 178"/>
                        <a:gd name="T61" fmla="*/ 2147483647 h 430"/>
                        <a:gd name="T62" fmla="*/ 2147483647 w 178"/>
                        <a:gd name="T63" fmla="*/ 2147483647 h 430"/>
                        <a:gd name="T64" fmla="*/ 2147483647 w 178"/>
                        <a:gd name="T65" fmla="*/ 2147483647 h 430"/>
                        <a:gd name="T66" fmla="*/ 2147483647 w 178"/>
                        <a:gd name="T67" fmla="*/ 2147483647 h 430"/>
                        <a:gd name="T68" fmla="*/ 2147483647 w 178"/>
                        <a:gd name="T69" fmla="*/ 2147483647 h 430"/>
                        <a:gd name="T70" fmla="*/ 2147483647 w 178"/>
                        <a:gd name="T71" fmla="*/ 2147483647 h 430"/>
                        <a:gd name="T72" fmla="*/ 2147483647 w 178"/>
                        <a:gd name="T73" fmla="*/ 2147483647 h 430"/>
                        <a:gd name="T74" fmla="*/ 2147483647 w 178"/>
                        <a:gd name="T75" fmla="*/ 2147483647 h 430"/>
                        <a:gd name="T76" fmla="*/ 2147483647 w 178"/>
                        <a:gd name="T77" fmla="*/ 2147483647 h 430"/>
                        <a:gd name="T78" fmla="*/ 2147483647 w 178"/>
                        <a:gd name="T79" fmla="*/ 2147483647 h 430"/>
                        <a:gd name="T80" fmla="*/ 2147483647 w 178"/>
                        <a:gd name="T81" fmla="*/ 2147483647 h 430"/>
                        <a:gd name="T82" fmla="*/ 2147483647 w 178"/>
                        <a:gd name="T83" fmla="*/ 2147483647 h 430"/>
                        <a:gd name="T84" fmla="*/ 2147483647 w 178"/>
                        <a:gd name="T85" fmla="*/ 2147483647 h 430"/>
                        <a:gd name="T86" fmla="*/ 2147483647 w 178"/>
                        <a:gd name="T87" fmla="*/ 2147483647 h 430"/>
                        <a:gd name="T88" fmla="*/ 2147483647 w 178"/>
                        <a:gd name="T89" fmla="*/ 2147483647 h 430"/>
                        <a:gd name="T90" fmla="*/ 2147483647 w 178"/>
                        <a:gd name="T91" fmla="*/ 2147483647 h 430"/>
                        <a:gd name="T92" fmla="*/ 2147483647 w 178"/>
                        <a:gd name="T93" fmla="*/ 2147483647 h 430"/>
                        <a:gd name="T94" fmla="*/ 2147483647 w 178"/>
                        <a:gd name="T95" fmla="*/ 2147483647 h 430"/>
                        <a:gd name="T96" fmla="*/ 2147483647 w 178"/>
                        <a:gd name="T97" fmla="*/ 2147483647 h 430"/>
                        <a:gd name="T98" fmla="*/ 2147483647 w 178"/>
                        <a:gd name="T99" fmla="*/ 2147483647 h 430"/>
                        <a:gd name="T100" fmla="*/ 2147483647 w 178"/>
                        <a:gd name="T101" fmla="*/ 2147483647 h 430"/>
                        <a:gd name="T102" fmla="*/ 2147483647 w 178"/>
                        <a:gd name="T103" fmla="*/ 2147483647 h 430"/>
                        <a:gd name="T104" fmla="*/ 2147483647 w 178"/>
                        <a:gd name="T105" fmla="*/ 2147483647 h 430"/>
                        <a:gd name="T106" fmla="*/ 2147483647 w 178"/>
                        <a:gd name="T107" fmla="*/ 2147483647 h 430"/>
                        <a:gd name="T108" fmla="*/ 2147483647 w 178"/>
                        <a:gd name="T109" fmla="*/ 2147483647 h 430"/>
                        <a:gd name="T110" fmla="*/ 0 w 178"/>
                        <a:gd name="T111" fmla="*/ 2147483647 h 4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8"/>
                        <a:gd name="T169" fmla="*/ 0 h 430"/>
                        <a:gd name="T170" fmla="*/ 178 w 178"/>
                        <a:gd name="T171" fmla="*/ 430 h 43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8" h="430">
                          <a:moveTo>
                            <a:pt x="148" y="375"/>
                          </a:moveTo>
                          <a:lnTo>
                            <a:pt x="148" y="368"/>
                          </a:lnTo>
                          <a:lnTo>
                            <a:pt x="152" y="372"/>
                          </a:lnTo>
                          <a:lnTo>
                            <a:pt x="148" y="375"/>
                          </a:lnTo>
                          <a:close/>
                          <a:moveTo>
                            <a:pt x="152" y="393"/>
                          </a:moveTo>
                          <a:lnTo>
                            <a:pt x="150" y="389"/>
                          </a:lnTo>
                          <a:lnTo>
                            <a:pt x="154" y="389"/>
                          </a:lnTo>
                          <a:lnTo>
                            <a:pt x="155" y="393"/>
                          </a:lnTo>
                          <a:lnTo>
                            <a:pt x="152" y="393"/>
                          </a:lnTo>
                          <a:close/>
                          <a:moveTo>
                            <a:pt x="40" y="212"/>
                          </a:moveTo>
                          <a:lnTo>
                            <a:pt x="41" y="212"/>
                          </a:lnTo>
                          <a:lnTo>
                            <a:pt x="40" y="213"/>
                          </a:lnTo>
                          <a:lnTo>
                            <a:pt x="37" y="214"/>
                          </a:lnTo>
                          <a:lnTo>
                            <a:pt x="37" y="215"/>
                          </a:lnTo>
                          <a:lnTo>
                            <a:pt x="37" y="214"/>
                          </a:lnTo>
                          <a:lnTo>
                            <a:pt x="34" y="208"/>
                          </a:lnTo>
                          <a:lnTo>
                            <a:pt x="40" y="212"/>
                          </a:lnTo>
                          <a:close/>
                          <a:moveTo>
                            <a:pt x="37" y="215"/>
                          </a:moveTo>
                          <a:lnTo>
                            <a:pt x="40" y="216"/>
                          </a:lnTo>
                          <a:lnTo>
                            <a:pt x="41" y="224"/>
                          </a:lnTo>
                          <a:lnTo>
                            <a:pt x="31" y="212"/>
                          </a:lnTo>
                          <a:lnTo>
                            <a:pt x="37" y="215"/>
                          </a:lnTo>
                          <a:close/>
                          <a:moveTo>
                            <a:pt x="35" y="224"/>
                          </a:moveTo>
                          <a:lnTo>
                            <a:pt x="37" y="228"/>
                          </a:lnTo>
                          <a:lnTo>
                            <a:pt x="33" y="224"/>
                          </a:lnTo>
                          <a:lnTo>
                            <a:pt x="35" y="224"/>
                          </a:lnTo>
                          <a:close/>
                          <a:moveTo>
                            <a:pt x="4" y="152"/>
                          </a:moveTo>
                          <a:lnTo>
                            <a:pt x="5" y="148"/>
                          </a:lnTo>
                          <a:lnTo>
                            <a:pt x="11" y="151"/>
                          </a:lnTo>
                          <a:lnTo>
                            <a:pt x="15" y="145"/>
                          </a:lnTo>
                          <a:lnTo>
                            <a:pt x="12" y="134"/>
                          </a:lnTo>
                          <a:lnTo>
                            <a:pt x="11" y="127"/>
                          </a:lnTo>
                          <a:lnTo>
                            <a:pt x="14" y="128"/>
                          </a:lnTo>
                          <a:lnTo>
                            <a:pt x="15" y="122"/>
                          </a:lnTo>
                          <a:lnTo>
                            <a:pt x="12" y="103"/>
                          </a:lnTo>
                          <a:lnTo>
                            <a:pt x="29" y="108"/>
                          </a:lnTo>
                          <a:lnTo>
                            <a:pt x="36" y="80"/>
                          </a:lnTo>
                          <a:lnTo>
                            <a:pt x="32" y="77"/>
                          </a:lnTo>
                          <a:lnTo>
                            <a:pt x="32" y="72"/>
                          </a:lnTo>
                          <a:lnTo>
                            <a:pt x="40" y="57"/>
                          </a:lnTo>
                          <a:lnTo>
                            <a:pt x="36" y="44"/>
                          </a:lnTo>
                          <a:lnTo>
                            <a:pt x="54" y="28"/>
                          </a:lnTo>
                          <a:lnTo>
                            <a:pt x="64" y="26"/>
                          </a:lnTo>
                          <a:lnTo>
                            <a:pt x="74" y="33"/>
                          </a:lnTo>
                          <a:lnTo>
                            <a:pt x="66" y="22"/>
                          </a:lnTo>
                          <a:lnTo>
                            <a:pt x="74" y="13"/>
                          </a:lnTo>
                          <a:lnTo>
                            <a:pt x="73" y="6"/>
                          </a:lnTo>
                          <a:lnTo>
                            <a:pt x="75" y="0"/>
                          </a:lnTo>
                          <a:lnTo>
                            <a:pt x="88" y="8"/>
                          </a:lnTo>
                          <a:lnTo>
                            <a:pt x="95" y="23"/>
                          </a:lnTo>
                          <a:lnTo>
                            <a:pt x="97" y="19"/>
                          </a:lnTo>
                          <a:lnTo>
                            <a:pt x="103" y="23"/>
                          </a:lnTo>
                          <a:lnTo>
                            <a:pt x="108" y="39"/>
                          </a:lnTo>
                          <a:lnTo>
                            <a:pt x="111" y="54"/>
                          </a:lnTo>
                          <a:lnTo>
                            <a:pt x="107" y="55"/>
                          </a:lnTo>
                          <a:lnTo>
                            <a:pt x="112" y="61"/>
                          </a:lnTo>
                          <a:lnTo>
                            <a:pt x="106" y="68"/>
                          </a:lnTo>
                          <a:lnTo>
                            <a:pt x="103" y="67"/>
                          </a:lnTo>
                          <a:lnTo>
                            <a:pt x="93" y="88"/>
                          </a:lnTo>
                          <a:lnTo>
                            <a:pt x="94" y="93"/>
                          </a:lnTo>
                          <a:lnTo>
                            <a:pt x="99" y="99"/>
                          </a:lnTo>
                          <a:lnTo>
                            <a:pt x="96" y="107"/>
                          </a:lnTo>
                          <a:lnTo>
                            <a:pt x="123" y="101"/>
                          </a:lnTo>
                          <a:lnTo>
                            <a:pt x="119" y="106"/>
                          </a:lnTo>
                          <a:lnTo>
                            <a:pt x="127" y="123"/>
                          </a:lnTo>
                          <a:lnTo>
                            <a:pt x="139" y="126"/>
                          </a:lnTo>
                          <a:lnTo>
                            <a:pt x="140" y="129"/>
                          </a:lnTo>
                          <a:lnTo>
                            <a:pt x="136" y="148"/>
                          </a:lnTo>
                          <a:lnTo>
                            <a:pt x="152" y="150"/>
                          </a:lnTo>
                          <a:lnTo>
                            <a:pt x="154" y="158"/>
                          </a:lnTo>
                          <a:lnTo>
                            <a:pt x="159" y="164"/>
                          </a:lnTo>
                          <a:lnTo>
                            <a:pt x="168" y="163"/>
                          </a:lnTo>
                          <a:lnTo>
                            <a:pt x="176" y="157"/>
                          </a:lnTo>
                          <a:lnTo>
                            <a:pt x="178" y="161"/>
                          </a:lnTo>
                          <a:lnTo>
                            <a:pt x="170" y="168"/>
                          </a:lnTo>
                          <a:lnTo>
                            <a:pt x="167" y="175"/>
                          </a:lnTo>
                          <a:lnTo>
                            <a:pt x="170" y="178"/>
                          </a:lnTo>
                          <a:lnTo>
                            <a:pt x="163" y="180"/>
                          </a:lnTo>
                          <a:lnTo>
                            <a:pt x="160" y="190"/>
                          </a:lnTo>
                          <a:lnTo>
                            <a:pt x="158" y="187"/>
                          </a:lnTo>
                          <a:lnTo>
                            <a:pt x="149" y="190"/>
                          </a:lnTo>
                          <a:lnTo>
                            <a:pt x="149" y="195"/>
                          </a:lnTo>
                          <a:lnTo>
                            <a:pt x="142" y="195"/>
                          </a:lnTo>
                          <a:lnTo>
                            <a:pt x="140" y="203"/>
                          </a:lnTo>
                          <a:lnTo>
                            <a:pt x="126" y="205"/>
                          </a:lnTo>
                          <a:lnTo>
                            <a:pt x="122" y="202"/>
                          </a:lnTo>
                          <a:lnTo>
                            <a:pt x="117" y="223"/>
                          </a:lnTo>
                          <a:lnTo>
                            <a:pt x="120" y="231"/>
                          </a:lnTo>
                          <a:lnTo>
                            <a:pt x="112" y="232"/>
                          </a:lnTo>
                          <a:lnTo>
                            <a:pt x="118" y="237"/>
                          </a:lnTo>
                          <a:lnTo>
                            <a:pt x="123" y="251"/>
                          </a:lnTo>
                          <a:lnTo>
                            <a:pt x="140" y="268"/>
                          </a:lnTo>
                          <a:lnTo>
                            <a:pt x="146" y="284"/>
                          </a:lnTo>
                          <a:lnTo>
                            <a:pt x="150" y="281"/>
                          </a:lnTo>
                          <a:lnTo>
                            <a:pt x="149" y="287"/>
                          </a:lnTo>
                          <a:lnTo>
                            <a:pt x="146" y="289"/>
                          </a:lnTo>
                          <a:lnTo>
                            <a:pt x="146" y="306"/>
                          </a:lnTo>
                          <a:lnTo>
                            <a:pt x="139" y="309"/>
                          </a:lnTo>
                          <a:lnTo>
                            <a:pt x="139" y="312"/>
                          </a:lnTo>
                          <a:lnTo>
                            <a:pt x="143" y="320"/>
                          </a:lnTo>
                          <a:lnTo>
                            <a:pt x="163" y="343"/>
                          </a:lnTo>
                          <a:lnTo>
                            <a:pt x="163" y="359"/>
                          </a:lnTo>
                          <a:lnTo>
                            <a:pt x="177" y="388"/>
                          </a:lnTo>
                          <a:lnTo>
                            <a:pt x="161" y="414"/>
                          </a:lnTo>
                          <a:lnTo>
                            <a:pt x="161" y="422"/>
                          </a:lnTo>
                          <a:lnTo>
                            <a:pt x="157" y="430"/>
                          </a:lnTo>
                          <a:lnTo>
                            <a:pt x="155" y="413"/>
                          </a:lnTo>
                          <a:lnTo>
                            <a:pt x="159" y="409"/>
                          </a:lnTo>
                          <a:lnTo>
                            <a:pt x="158" y="391"/>
                          </a:lnTo>
                          <a:lnTo>
                            <a:pt x="161" y="391"/>
                          </a:lnTo>
                          <a:lnTo>
                            <a:pt x="155" y="390"/>
                          </a:lnTo>
                          <a:lnTo>
                            <a:pt x="157" y="383"/>
                          </a:lnTo>
                          <a:lnTo>
                            <a:pt x="157" y="379"/>
                          </a:lnTo>
                          <a:lnTo>
                            <a:pt x="153" y="378"/>
                          </a:lnTo>
                          <a:lnTo>
                            <a:pt x="156" y="375"/>
                          </a:lnTo>
                          <a:lnTo>
                            <a:pt x="152" y="357"/>
                          </a:lnTo>
                          <a:lnTo>
                            <a:pt x="142" y="336"/>
                          </a:lnTo>
                          <a:lnTo>
                            <a:pt x="142" y="348"/>
                          </a:lnTo>
                          <a:lnTo>
                            <a:pt x="139" y="333"/>
                          </a:lnTo>
                          <a:lnTo>
                            <a:pt x="132" y="317"/>
                          </a:lnTo>
                          <a:lnTo>
                            <a:pt x="127" y="294"/>
                          </a:lnTo>
                          <a:lnTo>
                            <a:pt x="124" y="289"/>
                          </a:lnTo>
                          <a:lnTo>
                            <a:pt x="126" y="277"/>
                          </a:lnTo>
                          <a:lnTo>
                            <a:pt x="118" y="279"/>
                          </a:lnTo>
                          <a:lnTo>
                            <a:pt x="106" y="257"/>
                          </a:lnTo>
                          <a:lnTo>
                            <a:pt x="106" y="274"/>
                          </a:lnTo>
                          <a:lnTo>
                            <a:pt x="98" y="279"/>
                          </a:lnTo>
                          <a:lnTo>
                            <a:pt x="95" y="272"/>
                          </a:lnTo>
                          <a:lnTo>
                            <a:pt x="96" y="281"/>
                          </a:lnTo>
                          <a:lnTo>
                            <a:pt x="92" y="281"/>
                          </a:lnTo>
                          <a:lnTo>
                            <a:pt x="82" y="297"/>
                          </a:lnTo>
                          <a:lnTo>
                            <a:pt x="78" y="296"/>
                          </a:lnTo>
                          <a:lnTo>
                            <a:pt x="78" y="287"/>
                          </a:lnTo>
                          <a:lnTo>
                            <a:pt x="77" y="296"/>
                          </a:lnTo>
                          <a:lnTo>
                            <a:pt x="74" y="287"/>
                          </a:lnTo>
                          <a:lnTo>
                            <a:pt x="73" y="295"/>
                          </a:lnTo>
                          <a:lnTo>
                            <a:pt x="70" y="296"/>
                          </a:lnTo>
                          <a:lnTo>
                            <a:pt x="71" y="285"/>
                          </a:lnTo>
                          <a:lnTo>
                            <a:pt x="65" y="294"/>
                          </a:lnTo>
                          <a:lnTo>
                            <a:pt x="67" y="287"/>
                          </a:lnTo>
                          <a:lnTo>
                            <a:pt x="63" y="293"/>
                          </a:lnTo>
                          <a:lnTo>
                            <a:pt x="63" y="286"/>
                          </a:lnTo>
                          <a:lnTo>
                            <a:pt x="64" y="283"/>
                          </a:lnTo>
                          <a:lnTo>
                            <a:pt x="56" y="291"/>
                          </a:lnTo>
                          <a:lnTo>
                            <a:pt x="55" y="283"/>
                          </a:lnTo>
                          <a:lnTo>
                            <a:pt x="60" y="255"/>
                          </a:lnTo>
                          <a:lnTo>
                            <a:pt x="48" y="227"/>
                          </a:lnTo>
                          <a:lnTo>
                            <a:pt x="44" y="224"/>
                          </a:lnTo>
                          <a:lnTo>
                            <a:pt x="43" y="216"/>
                          </a:lnTo>
                          <a:lnTo>
                            <a:pt x="38" y="215"/>
                          </a:lnTo>
                          <a:lnTo>
                            <a:pt x="41" y="213"/>
                          </a:lnTo>
                          <a:lnTo>
                            <a:pt x="41" y="211"/>
                          </a:lnTo>
                          <a:lnTo>
                            <a:pt x="32" y="204"/>
                          </a:lnTo>
                          <a:lnTo>
                            <a:pt x="34" y="200"/>
                          </a:lnTo>
                          <a:lnTo>
                            <a:pt x="22" y="196"/>
                          </a:lnTo>
                          <a:lnTo>
                            <a:pt x="24" y="202"/>
                          </a:lnTo>
                          <a:lnTo>
                            <a:pt x="22" y="199"/>
                          </a:lnTo>
                          <a:lnTo>
                            <a:pt x="22" y="202"/>
                          </a:lnTo>
                          <a:lnTo>
                            <a:pt x="19" y="196"/>
                          </a:lnTo>
                          <a:lnTo>
                            <a:pt x="21" y="194"/>
                          </a:lnTo>
                          <a:lnTo>
                            <a:pt x="17" y="193"/>
                          </a:lnTo>
                          <a:lnTo>
                            <a:pt x="19" y="185"/>
                          </a:lnTo>
                          <a:lnTo>
                            <a:pt x="15" y="195"/>
                          </a:lnTo>
                          <a:lnTo>
                            <a:pt x="13" y="186"/>
                          </a:lnTo>
                          <a:lnTo>
                            <a:pt x="10" y="182"/>
                          </a:lnTo>
                          <a:lnTo>
                            <a:pt x="12" y="191"/>
                          </a:lnTo>
                          <a:lnTo>
                            <a:pt x="1" y="173"/>
                          </a:lnTo>
                          <a:lnTo>
                            <a:pt x="0" y="164"/>
                          </a:lnTo>
                          <a:lnTo>
                            <a:pt x="7" y="168"/>
                          </a:lnTo>
                          <a:lnTo>
                            <a:pt x="4" y="152"/>
                          </a:lnTo>
                          <a:close/>
                        </a:path>
                      </a:pathLst>
                    </a:custGeom>
                    <a:noFill/>
                    <a:ln w="4763">
                      <a:solidFill>
                        <a:srgbClr val="6E6E6E"/>
                      </a:solidFill>
                      <a:prstDash val="solid"/>
                      <a:round/>
                      <a:headEnd/>
                      <a:tailEnd/>
                    </a:ln>
                  </p:spPr>
                  <p:txBody>
                    <a:bodyPr/>
                    <a:lstStyle/>
                    <a:p>
                      <a:endParaRPr lang="en-US" dirty="0"/>
                    </a:p>
                  </p:txBody>
                </p:sp>
                <p:sp>
                  <p:nvSpPr>
                    <p:cNvPr id="303" name="Freeform 302"/>
                    <p:cNvSpPr>
                      <a:spLocks/>
                    </p:cNvSpPr>
                    <p:nvPr/>
                  </p:nvSpPr>
                  <p:spPr bwMode="auto">
                    <a:xfrm>
                      <a:off x="4422775" y="2266772"/>
                      <a:ext cx="57150" cy="63500"/>
                    </a:xfrm>
                    <a:custGeom>
                      <a:avLst/>
                      <a:gdLst>
                        <a:gd name="T0" fmla="*/ 2147483647 w 66"/>
                        <a:gd name="T1" fmla="*/ 2147483647 h 74"/>
                        <a:gd name="T2" fmla="*/ 2147483647 w 66"/>
                        <a:gd name="T3" fmla="*/ 2147483647 h 74"/>
                        <a:gd name="T4" fmla="*/ 2147483647 w 66"/>
                        <a:gd name="T5" fmla="*/ 2147483647 h 74"/>
                        <a:gd name="T6" fmla="*/ 2147483647 w 66"/>
                        <a:gd name="T7" fmla="*/ 2147483647 h 74"/>
                        <a:gd name="T8" fmla="*/ 2147483647 w 66"/>
                        <a:gd name="T9" fmla="*/ 2147483647 h 74"/>
                        <a:gd name="T10" fmla="*/ 2147483647 w 66"/>
                        <a:gd name="T11" fmla="*/ 2147483647 h 74"/>
                        <a:gd name="T12" fmla="*/ 2147483647 w 66"/>
                        <a:gd name="T13" fmla="*/ 2147483647 h 74"/>
                        <a:gd name="T14" fmla="*/ 2147483647 w 66"/>
                        <a:gd name="T15" fmla="*/ 2147483647 h 74"/>
                        <a:gd name="T16" fmla="*/ 2147483647 w 66"/>
                        <a:gd name="T17" fmla="*/ 2147483647 h 74"/>
                        <a:gd name="T18" fmla="*/ 2147483647 w 66"/>
                        <a:gd name="T19" fmla="*/ 2147483647 h 74"/>
                        <a:gd name="T20" fmla="*/ 2147483647 w 66"/>
                        <a:gd name="T21" fmla="*/ 2147483647 h 74"/>
                        <a:gd name="T22" fmla="*/ 2147483647 w 66"/>
                        <a:gd name="T23" fmla="*/ 2147483647 h 74"/>
                        <a:gd name="T24" fmla="*/ 2147483647 w 66"/>
                        <a:gd name="T25" fmla="*/ 2147483647 h 74"/>
                        <a:gd name="T26" fmla="*/ 2147483647 w 66"/>
                        <a:gd name="T27" fmla="*/ 2147483647 h 74"/>
                        <a:gd name="T28" fmla="*/ 2147483647 w 66"/>
                        <a:gd name="T29" fmla="*/ 2147483647 h 74"/>
                        <a:gd name="T30" fmla="*/ 2147483647 w 66"/>
                        <a:gd name="T31" fmla="*/ 2147483647 h 74"/>
                        <a:gd name="T32" fmla="*/ 2147483647 w 66"/>
                        <a:gd name="T33" fmla="*/ 2147483647 h 74"/>
                        <a:gd name="T34" fmla="*/ 2147483647 w 66"/>
                        <a:gd name="T35" fmla="*/ 2147483647 h 74"/>
                        <a:gd name="T36" fmla="*/ 2147483647 w 66"/>
                        <a:gd name="T37" fmla="*/ 2147483647 h 74"/>
                        <a:gd name="T38" fmla="*/ 2147483647 w 66"/>
                        <a:gd name="T39" fmla="*/ 2147483647 h 74"/>
                        <a:gd name="T40" fmla="*/ 2147483647 w 66"/>
                        <a:gd name="T41" fmla="*/ 2147483647 h 74"/>
                        <a:gd name="T42" fmla="*/ 2147483647 w 66"/>
                        <a:gd name="T43" fmla="*/ 2147483647 h 74"/>
                        <a:gd name="T44" fmla="*/ 2147483647 w 66"/>
                        <a:gd name="T45" fmla="*/ 2147483647 h 74"/>
                        <a:gd name="T46" fmla="*/ 2147483647 w 66"/>
                        <a:gd name="T47" fmla="*/ 2147483647 h 74"/>
                        <a:gd name="T48" fmla="*/ 2147483647 w 66"/>
                        <a:gd name="T49" fmla="*/ 2147483647 h 74"/>
                        <a:gd name="T50" fmla="*/ 0 w 66"/>
                        <a:gd name="T51" fmla="*/ 2147483647 h 74"/>
                        <a:gd name="T52" fmla="*/ 2147483647 w 66"/>
                        <a:gd name="T53" fmla="*/ 2147483647 h 74"/>
                        <a:gd name="T54" fmla="*/ 2147483647 w 66"/>
                        <a:gd name="T55" fmla="*/ 2147483647 h 74"/>
                        <a:gd name="T56" fmla="*/ 2147483647 w 66"/>
                        <a:gd name="T57" fmla="*/ 0 h 74"/>
                        <a:gd name="T58" fmla="*/ 2147483647 w 66"/>
                        <a:gd name="T59" fmla="*/ 2147483647 h 74"/>
                        <a:gd name="T60" fmla="*/ 2147483647 w 66"/>
                        <a:gd name="T61" fmla="*/ 2147483647 h 74"/>
                        <a:gd name="T62" fmla="*/ 2147483647 w 66"/>
                        <a:gd name="T63" fmla="*/ 2147483647 h 74"/>
                        <a:gd name="T64" fmla="*/ 2147483647 w 66"/>
                        <a:gd name="T65" fmla="*/ 2147483647 h 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74"/>
                        <a:gd name="T101" fmla="*/ 66 w 66"/>
                        <a:gd name="T102" fmla="*/ 74 h 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74">
                          <a:moveTo>
                            <a:pt x="46" y="7"/>
                          </a:moveTo>
                          <a:lnTo>
                            <a:pt x="52" y="21"/>
                          </a:lnTo>
                          <a:lnTo>
                            <a:pt x="66" y="39"/>
                          </a:lnTo>
                          <a:lnTo>
                            <a:pt x="60" y="38"/>
                          </a:lnTo>
                          <a:lnTo>
                            <a:pt x="59" y="40"/>
                          </a:lnTo>
                          <a:lnTo>
                            <a:pt x="58" y="50"/>
                          </a:lnTo>
                          <a:lnTo>
                            <a:pt x="63" y="53"/>
                          </a:lnTo>
                          <a:lnTo>
                            <a:pt x="58" y="56"/>
                          </a:lnTo>
                          <a:lnTo>
                            <a:pt x="59" y="63"/>
                          </a:lnTo>
                          <a:lnTo>
                            <a:pt x="55" y="67"/>
                          </a:lnTo>
                          <a:lnTo>
                            <a:pt x="58" y="74"/>
                          </a:lnTo>
                          <a:lnTo>
                            <a:pt x="49" y="58"/>
                          </a:lnTo>
                          <a:lnTo>
                            <a:pt x="47" y="59"/>
                          </a:lnTo>
                          <a:lnTo>
                            <a:pt x="51" y="66"/>
                          </a:lnTo>
                          <a:lnTo>
                            <a:pt x="42" y="61"/>
                          </a:lnTo>
                          <a:lnTo>
                            <a:pt x="44" y="51"/>
                          </a:lnTo>
                          <a:lnTo>
                            <a:pt x="25" y="38"/>
                          </a:lnTo>
                          <a:lnTo>
                            <a:pt x="23" y="29"/>
                          </a:lnTo>
                          <a:lnTo>
                            <a:pt x="13" y="23"/>
                          </a:lnTo>
                          <a:lnTo>
                            <a:pt x="19" y="32"/>
                          </a:lnTo>
                          <a:lnTo>
                            <a:pt x="14" y="38"/>
                          </a:lnTo>
                          <a:lnTo>
                            <a:pt x="10" y="32"/>
                          </a:lnTo>
                          <a:lnTo>
                            <a:pt x="4" y="30"/>
                          </a:lnTo>
                          <a:lnTo>
                            <a:pt x="1" y="20"/>
                          </a:lnTo>
                          <a:lnTo>
                            <a:pt x="5" y="13"/>
                          </a:lnTo>
                          <a:lnTo>
                            <a:pt x="0" y="8"/>
                          </a:lnTo>
                          <a:lnTo>
                            <a:pt x="4" y="7"/>
                          </a:lnTo>
                          <a:lnTo>
                            <a:pt x="5" y="3"/>
                          </a:lnTo>
                          <a:lnTo>
                            <a:pt x="7" y="0"/>
                          </a:lnTo>
                          <a:lnTo>
                            <a:pt x="21" y="7"/>
                          </a:lnTo>
                          <a:lnTo>
                            <a:pt x="26" y="3"/>
                          </a:lnTo>
                          <a:lnTo>
                            <a:pt x="41" y="11"/>
                          </a:lnTo>
                          <a:lnTo>
                            <a:pt x="46" y="7"/>
                          </a:lnTo>
                          <a:close/>
                        </a:path>
                      </a:pathLst>
                    </a:custGeom>
                    <a:noFill/>
                    <a:ln w="4763">
                      <a:solidFill>
                        <a:srgbClr val="6E6E6E"/>
                      </a:solidFill>
                      <a:prstDash val="solid"/>
                      <a:round/>
                      <a:headEnd/>
                      <a:tailEnd/>
                    </a:ln>
                  </p:spPr>
                  <p:txBody>
                    <a:bodyPr/>
                    <a:lstStyle/>
                    <a:p>
                      <a:endParaRPr lang="en-US" dirty="0"/>
                    </a:p>
                  </p:txBody>
                </p:sp>
                <p:sp>
                  <p:nvSpPr>
                    <p:cNvPr id="304" name="Freeform 303"/>
                    <p:cNvSpPr>
                      <a:spLocks noEditPoints="1"/>
                    </p:cNvSpPr>
                    <p:nvPr/>
                  </p:nvSpPr>
                  <p:spPr bwMode="auto">
                    <a:xfrm>
                      <a:off x="4643438" y="2247722"/>
                      <a:ext cx="241300" cy="230188"/>
                    </a:xfrm>
                    <a:custGeom>
                      <a:avLst/>
                      <a:gdLst>
                        <a:gd name="T0" fmla="*/ 2147483647 w 277"/>
                        <a:gd name="T1" fmla="*/ 2147483647 h 268"/>
                        <a:gd name="T2" fmla="*/ 2147483647 w 277"/>
                        <a:gd name="T3" fmla="*/ 2147483647 h 268"/>
                        <a:gd name="T4" fmla="*/ 2147483647 w 277"/>
                        <a:gd name="T5" fmla="*/ 2147483647 h 268"/>
                        <a:gd name="T6" fmla="*/ 2147483647 w 277"/>
                        <a:gd name="T7" fmla="*/ 2147483647 h 268"/>
                        <a:gd name="T8" fmla="*/ 2147483647 w 277"/>
                        <a:gd name="T9" fmla="*/ 2147483647 h 268"/>
                        <a:gd name="T10" fmla="*/ 2147483647 w 277"/>
                        <a:gd name="T11" fmla="*/ 2147483647 h 268"/>
                        <a:gd name="T12" fmla="*/ 2147483647 w 277"/>
                        <a:gd name="T13" fmla="*/ 2147483647 h 268"/>
                        <a:gd name="T14" fmla="*/ 2147483647 w 277"/>
                        <a:gd name="T15" fmla="*/ 2147483647 h 268"/>
                        <a:gd name="T16" fmla="*/ 2147483647 w 277"/>
                        <a:gd name="T17" fmla="*/ 2147483647 h 268"/>
                        <a:gd name="T18" fmla="*/ 2147483647 w 277"/>
                        <a:gd name="T19" fmla="*/ 2147483647 h 268"/>
                        <a:gd name="T20" fmla="*/ 2147483647 w 277"/>
                        <a:gd name="T21" fmla="*/ 2147483647 h 268"/>
                        <a:gd name="T22" fmla="*/ 2147483647 w 277"/>
                        <a:gd name="T23" fmla="*/ 2147483647 h 268"/>
                        <a:gd name="T24" fmla="*/ 2147483647 w 277"/>
                        <a:gd name="T25" fmla="*/ 2147483647 h 268"/>
                        <a:gd name="T26" fmla="*/ 2147483647 w 277"/>
                        <a:gd name="T27" fmla="*/ 2147483647 h 268"/>
                        <a:gd name="T28" fmla="*/ 2147483647 w 277"/>
                        <a:gd name="T29" fmla="*/ 2147483647 h 268"/>
                        <a:gd name="T30" fmla="*/ 2147483647 w 277"/>
                        <a:gd name="T31" fmla="*/ 2147483647 h 268"/>
                        <a:gd name="T32" fmla="*/ 2147483647 w 277"/>
                        <a:gd name="T33" fmla="*/ 2147483647 h 268"/>
                        <a:gd name="T34" fmla="*/ 2147483647 w 277"/>
                        <a:gd name="T35" fmla="*/ 2147483647 h 268"/>
                        <a:gd name="T36" fmla="*/ 2147483647 w 277"/>
                        <a:gd name="T37" fmla="*/ 2147483647 h 268"/>
                        <a:gd name="T38" fmla="*/ 2147483647 w 277"/>
                        <a:gd name="T39" fmla="*/ 2147483647 h 268"/>
                        <a:gd name="T40" fmla="*/ 2147483647 w 277"/>
                        <a:gd name="T41" fmla="*/ 2147483647 h 268"/>
                        <a:gd name="T42" fmla="*/ 2147483647 w 277"/>
                        <a:gd name="T43" fmla="*/ 2147483647 h 268"/>
                        <a:gd name="T44" fmla="*/ 2147483647 w 277"/>
                        <a:gd name="T45" fmla="*/ 2147483647 h 268"/>
                        <a:gd name="T46" fmla="*/ 2147483647 w 277"/>
                        <a:gd name="T47" fmla="*/ 2147483647 h 268"/>
                        <a:gd name="T48" fmla="*/ 2147483647 w 277"/>
                        <a:gd name="T49" fmla="*/ 2147483647 h 268"/>
                        <a:gd name="T50" fmla="*/ 2147483647 w 277"/>
                        <a:gd name="T51" fmla="*/ 2147483647 h 268"/>
                        <a:gd name="T52" fmla="*/ 2147483647 w 277"/>
                        <a:gd name="T53" fmla="*/ 2147483647 h 268"/>
                        <a:gd name="T54" fmla="*/ 2147483647 w 277"/>
                        <a:gd name="T55" fmla="*/ 2147483647 h 268"/>
                        <a:gd name="T56" fmla="*/ 2147483647 w 277"/>
                        <a:gd name="T57" fmla="*/ 2147483647 h 268"/>
                        <a:gd name="T58" fmla="*/ 2147483647 w 277"/>
                        <a:gd name="T59" fmla="*/ 2147483647 h 268"/>
                        <a:gd name="T60" fmla="*/ 2147483647 w 277"/>
                        <a:gd name="T61" fmla="*/ 2147483647 h 268"/>
                        <a:gd name="T62" fmla="*/ 2147483647 w 277"/>
                        <a:gd name="T63" fmla="*/ 2147483647 h 268"/>
                        <a:gd name="T64" fmla="*/ 2147483647 w 277"/>
                        <a:gd name="T65" fmla="*/ 2147483647 h 268"/>
                        <a:gd name="T66" fmla="*/ 2147483647 w 277"/>
                        <a:gd name="T67" fmla="*/ 2147483647 h 268"/>
                        <a:gd name="T68" fmla="*/ 2147483647 w 277"/>
                        <a:gd name="T69" fmla="*/ 2147483647 h 268"/>
                        <a:gd name="T70" fmla="*/ 2147483647 w 277"/>
                        <a:gd name="T71" fmla="*/ 2147483647 h 268"/>
                        <a:gd name="T72" fmla="*/ 2147483647 w 277"/>
                        <a:gd name="T73" fmla="*/ 2147483647 h 268"/>
                        <a:gd name="T74" fmla="*/ 2147483647 w 277"/>
                        <a:gd name="T75" fmla="*/ 2147483647 h 268"/>
                        <a:gd name="T76" fmla="*/ 2147483647 w 277"/>
                        <a:gd name="T77" fmla="*/ 2147483647 h 268"/>
                        <a:gd name="T78" fmla="*/ 2147483647 w 277"/>
                        <a:gd name="T79" fmla="*/ 2147483647 h 268"/>
                        <a:gd name="T80" fmla="*/ 2147483647 w 277"/>
                        <a:gd name="T81" fmla="*/ 2147483647 h 268"/>
                        <a:gd name="T82" fmla="*/ 2147483647 w 277"/>
                        <a:gd name="T83" fmla="*/ 2147483647 h 268"/>
                        <a:gd name="T84" fmla="*/ 2147483647 w 277"/>
                        <a:gd name="T85" fmla="*/ 2147483647 h 268"/>
                        <a:gd name="T86" fmla="*/ 2147483647 w 277"/>
                        <a:gd name="T87" fmla="*/ 2147483647 h 268"/>
                        <a:gd name="T88" fmla="*/ 2147483647 w 277"/>
                        <a:gd name="T89" fmla="*/ 2147483647 h 268"/>
                        <a:gd name="T90" fmla="*/ 2147483647 w 277"/>
                        <a:gd name="T91" fmla="*/ 2147483647 h 268"/>
                        <a:gd name="T92" fmla="*/ 2147483647 w 277"/>
                        <a:gd name="T93" fmla="*/ 2147483647 h 268"/>
                        <a:gd name="T94" fmla="*/ 2147483647 w 277"/>
                        <a:gd name="T95" fmla="*/ 2147483647 h 268"/>
                        <a:gd name="T96" fmla="*/ 2147483647 w 277"/>
                        <a:gd name="T97" fmla="*/ 2147483647 h 268"/>
                        <a:gd name="T98" fmla="*/ 2147483647 w 277"/>
                        <a:gd name="T99" fmla="*/ 2147483647 h 268"/>
                        <a:gd name="T100" fmla="*/ 2147483647 w 277"/>
                        <a:gd name="T101" fmla="*/ 2147483647 h 268"/>
                        <a:gd name="T102" fmla="*/ 2147483647 w 277"/>
                        <a:gd name="T103" fmla="*/ 2147483647 h 268"/>
                        <a:gd name="T104" fmla="*/ 2147483647 w 277"/>
                        <a:gd name="T105" fmla="*/ 2147483647 h 268"/>
                        <a:gd name="T106" fmla="*/ 2147483647 w 277"/>
                        <a:gd name="T107" fmla="*/ 2147483647 h 268"/>
                        <a:gd name="T108" fmla="*/ 2147483647 w 277"/>
                        <a:gd name="T109" fmla="*/ 2147483647 h 268"/>
                        <a:gd name="T110" fmla="*/ 2147483647 w 277"/>
                        <a:gd name="T111" fmla="*/ 2147483647 h 268"/>
                        <a:gd name="T112" fmla="*/ 2147483647 w 277"/>
                        <a:gd name="T113" fmla="*/ 2147483647 h 268"/>
                        <a:gd name="T114" fmla="*/ 2147483647 w 277"/>
                        <a:gd name="T115" fmla="*/ 2147483647 h 268"/>
                        <a:gd name="T116" fmla="*/ 2147483647 w 277"/>
                        <a:gd name="T117" fmla="*/ 2147483647 h 268"/>
                        <a:gd name="T118" fmla="*/ 2147483647 w 277"/>
                        <a:gd name="T119" fmla="*/ 2147483647 h 268"/>
                        <a:gd name="T120" fmla="*/ 2147483647 w 277"/>
                        <a:gd name="T121" fmla="*/ 2147483647 h 268"/>
                        <a:gd name="T122" fmla="*/ 2147483647 w 277"/>
                        <a:gd name="T123" fmla="*/ 2147483647 h 2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7"/>
                        <a:gd name="T187" fmla="*/ 0 h 268"/>
                        <a:gd name="T188" fmla="*/ 277 w 277"/>
                        <a:gd name="T189" fmla="*/ 268 h 2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7" h="268">
                          <a:moveTo>
                            <a:pt x="193" y="31"/>
                          </a:moveTo>
                          <a:lnTo>
                            <a:pt x="187" y="26"/>
                          </a:lnTo>
                          <a:lnTo>
                            <a:pt x="193" y="29"/>
                          </a:lnTo>
                          <a:lnTo>
                            <a:pt x="197" y="24"/>
                          </a:lnTo>
                          <a:lnTo>
                            <a:pt x="199" y="29"/>
                          </a:lnTo>
                          <a:lnTo>
                            <a:pt x="193" y="31"/>
                          </a:lnTo>
                          <a:close/>
                          <a:moveTo>
                            <a:pt x="220" y="48"/>
                          </a:moveTo>
                          <a:lnTo>
                            <a:pt x="213" y="48"/>
                          </a:lnTo>
                          <a:lnTo>
                            <a:pt x="218" y="51"/>
                          </a:lnTo>
                          <a:lnTo>
                            <a:pt x="222" y="48"/>
                          </a:lnTo>
                          <a:lnTo>
                            <a:pt x="223" y="46"/>
                          </a:lnTo>
                          <a:lnTo>
                            <a:pt x="228" y="57"/>
                          </a:lnTo>
                          <a:lnTo>
                            <a:pt x="230" y="53"/>
                          </a:lnTo>
                          <a:lnTo>
                            <a:pt x="230" y="59"/>
                          </a:lnTo>
                          <a:lnTo>
                            <a:pt x="233" y="54"/>
                          </a:lnTo>
                          <a:lnTo>
                            <a:pt x="231" y="51"/>
                          </a:lnTo>
                          <a:lnTo>
                            <a:pt x="240" y="61"/>
                          </a:lnTo>
                          <a:lnTo>
                            <a:pt x="238" y="55"/>
                          </a:lnTo>
                          <a:lnTo>
                            <a:pt x="242" y="56"/>
                          </a:lnTo>
                          <a:lnTo>
                            <a:pt x="242" y="53"/>
                          </a:lnTo>
                          <a:lnTo>
                            <a:pt x="258" y="64"/>
                          </a:lnTo>
                          <a:lnTo>
                            <a:pt x="259" y="67"/>
                          </a:lnTo>
                          <a:lnTo>
                            <a:pt x="252" y="72"/>
                          </a:lnTo>
                          <a:lnTo>
                            <a:pt x="255" y="71"/>
                          </a:lnTo>
                          <a:lnTo>
                            <a:pt x="249" y="84"/>
                          </a:lnTo>
                          <a:lnTo>
                            <a:pt x="241" y="85"/>
                          </a:lnTo>
                          <a:lnTo>
                            <a:pt x="252" y="88"/>
                          </a:lnTo>
                          <a:lnTo>
                            <a:pt x="255" y="84"/>
                          </a:lnTo>
                          <a:lnTo>
                            <a:pt x="274" y="85"/>
                          </a:lnTo>
                          <a:lnTo>
                            <a:pt x="277" y="93"/>
                          </a:lnTo>
                          <a:lnTo>
                            <a:pt x="259" y="108"/>
                          </a:lnTo>
                          <a:lnTo>
                            <a:pt x="260" y="116"/>
                          </a:lnTo>
                          <a:lnTo>
                            <a:pt x="266" y="119"/>
                          </a:lnTo>
                          <a:lnTo>
                            <a:pt x="258" y="126"/>
                          </a:lnTo>
                          <a:lnTo>
                            <a:pt x="250" y="127"/>
                          </a:lnTo>
                          <a:lnTo>
                            <a:pt x="249" y="140"/>
                          </a:lnTo>
                          <a:lnTo>
                            <a:pt x="243" y="146"/>
                          </a:lnTo>
                          <a:lnTo>
                            <a:pt x="256" y="162"/>
                          </a:lnTo>
                          <a:lnTo>
                            <a:pt x="260" y="168"/>
                          </a:lnTo>
                          <a:lnTo>
                            <a:pt x="251" y="179"/>
                          </a:lnTo>
                          <a:lnTo>
                            <a:pt x="244" y="179"/>
                          </a:lnTo>
                          <a:lnTo>
                            <a:pt x="233" y="187"/>
                          </a:lnTo>
                          <a:lnTo>
                            <a:pt x="221" y="187"/>
                          </a:lnTo>
                          <a:lnTo>
                            <a:pt x="214" y="190"/>
                          </a:lnTo>
                          <a:lnTo>
                            <a:pt x="214" y="198"/>
                          </a:lnTo>
                          <a:lnTo>
                            <a:pt x="211" y="201"/>
                          </a:lnTo>
                          <a:lnTo>
                            <a:pt x="202" y="191"/>
                          </a:lnTo>
                          <a:lnTo>
                            <a:pt x="188" y="193"/>
                          </a:lnTo>
                          <a:lnTo>
                            <a:pt x="185" y="188"/>
                          </a:lnTo>
                          <a:lnTo>
                            <a:pt x="177" y="188"/>
                          </a:lnTo>
                          <a:lnTo>
                            <a:pt x="172" y="183"/>
                          </a:lnTo>
                          <a:lnTo>
                            <a:pt x="184" y="200"/>
                          </a:lnTo>
                          <a:lnTo>
                            <a:pt x="187" y="226"/>
                          </a:lnTo>
                          <a:lnTo>
                            <a:pt x="201" y="228"/>
                          </a:lnTo>
                          <a:lnTo>
                            <a:pt x="200" y="233"/>
                          </a:lnTo>
                          <a:lnTo>
                            <a:pt x="188" y="239"/>
                          </a:lnTo>
                          <a:lnTo>
                            <a:pt x="185" y="246"/>
                          </a:lnTo>
                          <a:lnTo>
                            <a:pt x="164" y="256"/>
                          </a:lnTo>
                          <a:lnTo>
                            <a:pt x="156" y="268"/>
                          </a:lnTo>
                          <a:lnTo>
                            <a:pt x="154" y="261"/>
                          </a:lnTo>
                          <a:lnTo>
                            <a:pt x="140" y="266"/>
                          </a:lnTo>
                          <a:lnTo>
                            <a:pt x="128" y="255"/>
                          </a:lnTo>
                          <a:lnTo>
                            <a:pt x="122" y="228"/>
                          </a:lnTo>
                          <a:lnTo>
                            <a:pt x="109" y="217"/>
                          </a:lnTo>
                          <a:lnTo>
                            <a:pt x="120" y="204"/>
                          </a:lnTo>
                          <a:lnTo>
                            <a:pt x="113" y="195"/>
                          </a:lnTo>
                          <a:lnTo>
                            <a:pt x="109" y="178"/>
                          </a:lnTo>
                          <a:lnTo>
                            <a:pt x="110" y="160"/>
                          </a:lnTo>
                          <a:lnTo>
                            <a:pt x="120" y="145"/>
                          </a:lnTo>
                          <a:lnTo>
                            <a:pt x="119" y="139"/>
                          </a:lnTo>
                          <a:lnTo>
                            <a:pt x="111" y="137"/>
                          </a:lnTo>
                          <a:lnTo>
                            <a:pt x="95" y="141"/>
                          </a:lnTo>
                          <a:lnTo>
                            <a:pt x="86" y="139"/>
                          </a:lnTo>
                          <a:lnTo>
                            <a:pt x="82" y="142"/>
                          </a:lnTo>
                          <a:lnTo>
                            <a:pt x="78" y="141"/>
                          </a:lnTo>
                          <a:lnTo>
                            <a:pt x="65" y="121"/>
                          </a:lnTo>
                          <a:lnTo>
                            <a:pt x="53" y="118"/>
                          </a:lnTo>
                          <a:lnTo>
                            <a:pt x="43" y="121"/>
                          </a:lnTo>
                          <a:lnTo>
                            <a:pt x="27" y="120"/>
                          </a:lnTo>
                          <a:lnTo>
                            <a:pt x="24" y="114"/>
                          </a:lnTo>
                          <a:lnTo>
                            <a:pt x="17" y="109"/>
                          </a:lnTo>
                          <a:lnTo>
                            <a:pt x="20" y="94"/>
                          </a:lnTo>
                          <a:lnTo>
                            <a:pt x="13" y="73"/>
                          </a:lnTo>
                          <a:lnTo>
                            <a:pt x="8" y="67"/>
                          </a:lnTo>
                          <a:lnTo>
                            <a:pt x="0" y="71"/>
                          </a:lnTo>
                          <a:lnTo>
                            <a:pt x="21" y="25"/>
                          </a:lnTo>
                          <a:lnTo>
                            <a:pt x="27" y="22"/>
                          </a:lnTo>
                          <a:lnTo>
                            <a:pt x="33" y="12"/>
                          </a:lnTo>
                          <a:lnTo>
                            <a:pt x="46" y="8"/>
                          </a:lnTo>
                          <a:lnTo>
                            <a:pt x="33" y="15"/>
                          </a:lnTo>
                          <a:lnTo>
                            <a:pt x="39" y="34"/>
                          </a:lnTo>
                          <a:lnTo>
                            <a:pt x="27" y="55"/>
                          </a:lnTo>
                          <a:lnTo>
                            <a:pt x="36" y="73"/>
                          </a:lnTo>
                          <a:lnTo>
                            <a:pt x="48" y="66"/>
                          </a:lnTo>
                          <a:lnTo>
                            <a:pt x="48" y="54"/>
                          </a:lnTo>
                          <a:lnTo>
                            <a:pt x="39" y="37"/>
                          </a:lnTo>
                          <a:lnTo>
                            <a:pt x="41" y="29"/>
                          </a:lnTo>
                          <a:lnTo>
                            <a:pt x="71" y="15"/>
                          </a:lnTo>
                          <a:lnTo>
                            <a:pt x="77" y="17"/>
                          </a:lnTo>
                          <a:lnTo>
                            <a:pt x="77" y="12"/>
                          </a:lnTo>
                          <a:lnTo>
                            <a:pt x="68" y="13"/>
                          </a:lnTo>
                          <a:lnTo>
                            <a:pt x="67" y="6"/>
                          </a:lnTo>
                          <a:lnTo>
                            <a:pt x="74" y="0"/>
                          </a:lnTo>
                          <a:lnTo>
                            <a:pt x="80" y="17"/>
                          </a:lnTo>
                          <a:lnTo>
                            <a:pt x="96" y="17"/>
                          </a:lnTo>
                          <a:lnTo>
                            <a:pt x="105" y="24"/>
                          </a:lnTo>
                          <a:lnTo>
                            <a:pt x="110" y="40"/>
                          </a:lnTo>
                          <a:lnTo>
                            <a:pt x="149" y="36"/>
                          </a:lnTo>
                          <a:lnTo>
                            <a:pt x="157" y="46"/>
                          </a:lnTo>
                          <a:lnTo>
                            <a:pt x="171" y="50"/>
                          </a:lnTo>
                          <a:lnTo>
                            <a:pt x="190" y="41"/>
                          </a:lnTo>
                          <a:lnTo>
                            <a:pt x="200" y="40"/>
                          </a:lnTo>
                          <a:lnTo>
                            <a:pt x="189" y="40"/>
                          </a:lnTo>
                          <a:lnTo>
                            <a:pt x="189" y="36"/>
                          </a:lnTo>
                          <a:lnTo>
                            <a:pt x="238" y="34"/>
                          </a:lnTo>
                          <a:lnTo>
                            <a:pt x="228" y="38"/>
                          </a:lnTo>
                          <a:lnTo>
                            <a:pt x="217" y="38"/>
                          </a:lnTo>
                          <a:lnTo>
                            <a:pt x="214" y="41"/>
                          </a:lnTo>
                          <a:lnTo>
                            <a:pt x="217" y="38"/>
                          </a:lnTo>
                          <a:lnTo>
                            <a:pt x="218" y="42"/>
                          </a:lnTo>
                          <a:lnTo>
                            <a:pt x="214" y="45"/>
                          </a:lnTo>
                          <a:lnTo>
                            <a:pt x="219" y="42"/>
                          </a:lnTo>
                          <a:lnTo>
                            <a:pt x="221" y="47"/>
                          </a:lnTo>
                          <a:lnTo>
                            <a:pt x="221" y="48"/>
                          </a:lnTo>
                          <a:lnTo>
                            <a:pt x="220" y="48"/>
                          </a:lnTo>
                          <a:close/>
                        </a:path>
                      </a:pathLst>
                    </a:custGeom>
                    <a:noFill/>
                    <a:ln w="4826">
                      <a:solidFill>
                        <a:srgbClr val="6E6E6E"/>
                      </a:solidFill>
                      <a:prstDash val="solid"/>
                      <a:round/>
                      <a:headEnd/>
                      <a:tailEnd/>
                    </a:ln>
                  </p:spPr>
                  <p:txBody>
                    <a:bodyPr/>
                    <a:lstStyle/>
                    <a:p>
                      <a:endParaRPr lang="en-US" dirty="0"/>
                    </a:p>
                  </p:txBody>
                </p:sp>
                <p:sp>
                  <p:nvSpPr>
                    <p:cNvPr id="305" name="Freeform 304"/>
                    <p:cNvSpPr>
                      <a:spLocks/>
                    </p:cNvSpPr>
                    <p:nvPr/>
                  </p:nvSpPr>
                  <p:spPr bwMode="auto">
                    <a:xfrm>
                      <a:off x="6207125" y="2269947"/>
                      <a:ext cx="231775" cy="176213"/>
                    </a:xfrm>
                    <a:custGeom>
                      <a:avLst/>
                      <a:gdLst>
                        <a:gd name="T0" fmla="*/ 2147483647 w 268"/>
                        <a:gd name="T1" fmla="*/ 2147483647 h 205"/>
                        <a:gd name="T2" fmla="*/ 2147483647 w 268"/>
                        <a:gd name="T3" fmla="*/ 2147483647 h 205"/>
                        <a:gd name="T4" fmla="*/ 2147483647 w 268"/>
                        <a:gd name="T5" fmla="*/ 2147483647 h 205"/>
                        <a:gd name="T6" fmla="*/ 2147483647 w 268"/>
                        <a:gd name="T7" fmla="*/ 2147483647 h 205"/>
                        <a:gd name="T8" fmla="*/ 2147483647 w 268"/>
                        <a:gd name="T9" fmla="*/ 2147483647 h 205"/>
                        <a:gd name="T10" fmla="*/ 2147483647 w 268"/>
                        <a:gd name="T11" fmla="*/ 2147483647 h 205"/>
                        <a:gd name="T12" fmla="*/ 2147483647 w 268"/>
                        <a:gd name="T13" fmla="*/ 2147483647 h 205"/>
                        <a:gd name="T14" fmla="*/ 2147483647 w 268"/>
                        <a:gd name="T15" fmla="*/ 2147483647 h 205"/>
                        <a:gd name="T16" fmla="*/ 2147483647 w 268"/>
                        <a:gd name="T17" fmla="*/ 2147483647 h 205"/>
                        <a:gd name="T18" fmla="*/ 2147483647 w 268"/>
                        <a:gd name="T19" fmla="*/ 2147483647 h 205"/>
                        <a:gd name="T20" fmla="*/ 2147483647 w 268"/>
                        <a:gd name="T21" fmla="*/ 2147483647 h 205"/>
                        <a:gd name="T22" fmla="*/ 2147483647 w 268"/>
                        <a:gd name="T23" fmla="*/ 2147483647 h 205"/>
                        <a:gd name="T24" fmla="*/ 2147483647 w 268"/>
                        <a:gd name="T25" fmla="*/ 2147483647 h 205"/>
                        <a:gd name="T26" fmla="*/ 2147483647 w 268"/>
                        <a:gd name="T27" fmla="*/ 2147483647 h 205"/>
                        <a:gd name="T28" fmla="*/ 2147483647 w 268"/>
                        <a:gd name="T29" fmla="*/ 2147483647 h 205"/>
                        <a:gd name="T30" fmla="*/ 2147483647 w 268"/>
                        <a:gd name="T31" fmla="*/ 2147483647 h 205"/>
                        <a:gd name="T32" fmla="*/ 2147483647 w 268"/>
                        <a:gd name="T33" fmla="*/ 2147483647 h 205"/>
                        <a:gd name="T34" fmla="*/ 2147483647 w 268"/>
                        <a:gd name="T35" fmla="*/ 2147483647 h 205"/>
                        <a:gd name="T36" fmla="*/ 2147483647 w 268"/>
                        <a:gd name="T37" fmla="*/ 2147483647 h 205"/>
                        <a:gd name="T38" fmla="*/ 2147483647 w 268"/>
                        <a:gd name="T39" fmla="*/ 2147483647 h 205"/>
                        <a:gd name="T40" fmla="*/ 2147483647 w 268"/>
                        <a:gd name="T41" fmla="*/ 2147483647 h 205"/>
                        <a:gd name="T42" fmla="*/ 2147483647 w 268"/>
                        <a:gd name="T43" fmla="*/ 2147483647 h 205"/>
                        <a:gd name="T44" fmla="*/ 2147483647 w 268"/>
                        <a:gd name="T45" fmla="*/ 2147483647 h 205"/>
                        <a:gd name="T46" fmla="*/ 2147483647 w 268"/>
                        <a:gd name="T47" fmla="*/ 2147483647 h 205"/>
                        <a:gd name="T48" fmla="*/ 2147483647 w 268"/>
                        <a:gd name="T49" fmla="*/ 2147483647 h 205"/>
                        <a:gd name="T50" fmla="*/ 2147483647 w 268"/>
                        <a:gd name="T51" fmla="*/ 2147483647 h 205"/>
                        <a:gd name="T52" fmla="*/ 2147483647 w 268"/>
                        <a:gd name="T53" fmla="*/ 2147483647 h 205"/>
                        <a:gd name="T54" fmla="*/ 2147483647 w 268"/>
                        <a:gd name="T55" fmla="*/ 2147483647 h 205"/>
                        <a:gd name="T56" fmla="*/ 2147483647 w 268"/>
                        <a:gd name="T57" fmla="*/ 2147483647 h 205"/>
                        <a:gd name="T58" fmla="*/ 2147483647 w 268"/>
                        <a:gd name="T59" fmla="*/ 2147483647 h 205"/>
                        <a:gd name="T60" fmla="*/ 2147483647 w 268"/>
                        <a:gd name="T61" fmla="*/ 2147483647 h 205"/>
                        <a:gd name="T62" fmla="*/ 2147483647 w 268"/>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8"/>
                        <a:gd name="T97" fmla="*/ 0 h 205"/>
                        <a:gd name="T98" fmla="*/ 268 w 268"/>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8" h="205">
                          <a:moveTo>
                            <a:pt x="22" y="81"/>
                          </a:moveTo>
                          <a:lnTo>
                            <a:pt x="31" y="82"/>
                          </a:lnTo>
                          <a:lnTo>
                            <a:pt x="43" y="73"/>
                          </a:lnTo>
                          <a:lnTo>
                            <a:pt x="49" y="81"/>
                          </a:lnTo>
                          <a:lnTo>
                            <a:pt x="65" y="71"/>
                          </a:lnTo>
                          <a:lnTo>
                            <a:pt x="85" y="70"/>
                          </a:lnTo>
                          <a:lnTo>
                            <a:pt x="95" y="55"/>
                          </a:lnTo>
                          <a:lnTo>
                            <a:pt x="91" y="51"/>
                          </a:lnTo>
                          <a:lnTo>
                            <a:pt x="93" y="48"/>
                          </a:lnTo>
                          <a:lnTo>
                            <a:pt x="121" y="45"/>
                          </a:lnTo>
                          <a:lnTo>
                            <a:pt x="147" y="18"/>
                          </a:lnTo>
                          <a:lnTo>
                            <a:pt x="149" y="9"/>
                          </a:lnTo>
                          <a:lnTo>
                            <a:pt x="163" y="0"/>
                          </a:lnTo>
                          <a:lnTo>
                            <a:pt x="172" y="3"/>
                          </a:lnTo>
                          <a:lnTo>
                            <a:pt x="188" y="27"/>
                          </a:lnTo>
                          <a:lnTo>
                            <a:pt x="188" y="41"/>
                          </a:lnTo>
                          <a:lnTo>
                            <a:pt x="184" y="47"/>
                          </a:lnTo>
                          <a:lnTo>
                            <a:pt x="187" y="48"/>
                          </a:lnTo>
                          <a:lnTo>
                            <a:pt x="186" y="54"/>
                          </a:lnTo>
                          <a:lnTo>
                            <a:pt x="200" y="55"/>
                          </a:lnTo>
                          <a:lnTo>
                            <a:pt x="200" y="63"/>
                          </a:lnTo>
                          <a:lnTo>
                            <a:pt x="213" y="66"/>
                          </a:lnTo>
                          <a:lnTo>
                            <a:pt x="222" y="75"/>
                          </a:lnTo>
                          <a:lnTo>
                            <a:pt x="221" y="82"/>
                          </a:lnTo>
                          <a:lnTo>
                            <a:pt x="246" y="102"/>
                          </a:lnTo>
                          <a:lnTo>
                            <a:pt x="244" y="107"/>
                          </a:lnTo>
                          <a:lnTo>
                            <a:pt x="248" y="112"/>
                          </a:lnTo>
                          <a:lnTo>
                            <a:pt x="246" y="115"/>
                          </a:lnTo>
                          <a:lnTo>
                            <a:pt x="262" y="122"/>
                          </a:lnTo>
                          <a:lnTo>
                            <a:pt x="268" y="140"/>
                          </a:lnTo>
                          <a:lnTo>
                            <a:pt x="260" y="135"/>
                          </a:lnTo>
                          <a:lnTo>
                            <a:pt x="256" y="140"/>
                          </a:lnTo>
                          <a:lnTo>
                            <a:pt x="248" y="139"/>
                          </a:lnTo>
                          <a:lnTo>
                            <a:pt x="228" y="131"/>
                          </a:lnTo>
                          <a:lnTo>
                            <a:pt x="225" y="133"/>
                          </a:lnTo>
                          <a:lnTo>
                            <a:pt x="223" y="140"/>
                          </a:lnTo>
                          <a:lnTo>
                            <a:pt x="212" y="142"/>
                          </a:lnTo>
                          <a:lnTo>
                            <a:pt x="205" y="138"/>
                          </a:lnTo>
                          <a:lnTo>
                            <a:pt x="185" y="150"/>
                          </a:lnTo>
                          <a:lnTo>
                            <a:pt x="174" y="144"/>
                          </a:lnTo>
                          <a:lnTo>
                            <a:pt x="163" y="161"/>
                          </a:lnTo>
                          <a:lnTo>
                            <a:pt x="126" y="154"/>
                          </a:lnTo>
                          <a:lnTo>
                            <a:pt x="122" y="145"/>
                          </a:lnTo>
                          <a:lnTo>
                            <a:pt x="111" y="139"/>
                          </a:lnTo>
                          <a:lnTo>
                            <a:pt x="102" y="138"/>
                          </a:lnTo>
                          <a:lnTo>
                            <a:pt x="95" y="142"/>
                          </a:lnTo>
                          <a:lnTo>
                            <a:pt x="89" y="154"/>
                          </a:lnTo>
                          <a:lnTo>
                            <a:pt x="84" y="155"/>
                          </a:lnTo>
                          <a:lnTo>
                            <a:pt x="87" y="175"/>
                          </a:lnTo>
                          <a:lnTo>
                            <a:pt x="83" y="172"/>
                          </a:lnTo>
                          <a:lnTo>
                            <a:pt x="78" y="175"/>
                          </a:lnTo>
                          <a:lnTo>
                            <a:pt x="63" y="171"/>
                          </a:lnTo>
                          <a:lnTo>
                            <a:pt x="47" y="174"/>
                          </a:lnTo>
                          <a:lnTo>
                            <a:pt x="37" y="205"/>
                          </a:lnTo>
                          <a:lnTo>
                            <a:pt x="34" y="190"/>
                          </a:lnTo>
                          <a:lnTo>
                            <a:pt x="18" y="171"/>
                          </a:lnTo>
                          <a:lnTo>
                            <a:pt x="13" y="163"/>
                          </a:lnTo>
                          <a:lnTo>
                            <a:pt x="13" y="156"/>
                          </a:lnTo>
                          <a:lnTo>
                            <a:pt x="7" y="149"/>
                          </a:lnTo>
                          <a:lnTo>
                            <a:pt x="6" y="136"/>
                          </a:lnTo>
                          <a:lnTo>
                            <a:pt x="2" y="133"/>
                          </a:lnTo>
                          <a:lnTo>
                            <a:pt x="3" y="119"/>
                          </a:lnTo>
                          <a:lnTo>
                            <a:pt x="0" y="117"/>
                          </a:lnTo>
                          <a:lnTo>
                            <a:pt x="8" y="109"/>
                          </a:lnTo>
                          <a:lnTo>
                            <a:pt x="22" y="81"/>
                          </a:lnTo>
                          <a:close/>
                        </a:path>
                      </a:pathLst>
                    </a:custGeom>
                    <a:noFill/>
                    <a:ln w="4763">
                      <a:solidFill>
                        <a:srgbClr val="6E6E6E"/>
                      </a:solidFill>
                      <a:prstDash val="solid"/>
                      <a:round/>
                      <a:headEnd/>
                      <a:tailEnd/>
                    </a:ln>
                  </p:spPr>
                  <p:txBody>
                    <a:bodyPr/>
                    <a:lstStyle/>
                    <a:p>
                      <a:endParaRPr lang="en-US" dirty="0"/>
                    </a:p>
                  </p:txBody>
                </p:sp>
                <p:sp>
                  <p:nvSpPr>
                    <p:cNvPr id="306" name="Freeform 305"/>
                    <p:cNvSpPr>
                      <a:spLocks noEditPoints="1"/>
                    </p:cNvSpPr>
                    <p:nvPr/>
                  </p:nvSpPr>
                  <p:spPr bwMode="auto">
                    <a:xfrm>
                      <a:off x="7135813" y="1782585"/>
                      <a:ext cx="492125" cy="573087"/>
                    </a:xfrm>
                    <a:custGeom>
                      <a:avLst/>
                      <a:gdLst>
                        <a:gd name="T0" fmla="*/ 2147483647 w 566"/>
                        <a:gd name="T1" fmla="*/ 2147483647 h 669"/>
                        <a:gd name="T2" fmla="*/ 2147483647 w 566"/>
                        <a:gd name="T3" fmla="*/ 2147483647 h 669"/>
                        <a:gd name="T4" fmla="*/ 2147483647 w 566"/>
                        <a:gd name="T5" fmla="*/ 2147483647 h 669"/>
                        <a:gd name="T6" fmla="*/ 2147483647 w 566"/>
                        <a:gd name="T7" fmla="*/ 2147483647 h 669"/>
                        <a:gd name="T8" fmla="*/ 2147483647 w 566"/>
                        <a:gd name="T9" fmla="*/ 2147483647 h 669"/>
                        <a:gd name="T10" fmla="*/ 2147483647 w 566"/>
                        <a:gd name="T11" fmla="*/ 2147483647 h 669"/>
                        <a:gd name="T12" fmla="*/ 2147483647 w 566"/>
                        <a:gd name="T13" fmla="*/ 2147483647 h 669"/>
                        <a:gd name="T14" fmla="*/ 2147483647 w 566"/>
                        <a:gd name="T15" fmla="*/ 2147483647 h 669"/>
                        <a:gd name="T16" fmla="*/ 2147483647 w 566"/>
                        <a:gd name="T17" fmla="*/ 2147483647 h 669"/>
                        <a:gd name="T18" fmla="*/ 2147483647 w 566"/>
                        <a:gd name="T19" fmla="*/ 2147483647 h 669"/>
                        <a:gd name="T20" fmla="*/ 2147483647 w 566"/>
                        <a:gd name="T21" fmla="*/ 2147483647 h 669"/>
                        <a:gd name="T22" fmla="*/ 2147483647 w 566"/>
                        <a:gd name="T23" fmla="*/ 2147483647 h 669"/>
                        <a:gd name="T24" fmla="*/ 2147483647 w 566"/>
                        <a:gd name="T25" fmla="*/ 2147483647 h 669"/>
                        <a:gd name="T26" fmla="*/ 2147483647 w 566"/>
                        <a:gd name="T27" fmla="*/ 2147483647 h 669"/>
                        <a:gd name="T28" fmla="*/ 2147483647 w 566"/>
                        <a:gd name="T29" fmla="*/ 2147483647 h 669"/>
                        <a:gd name="T30" fmla="*/ 2147483647 w 566"/>
                        <a:gd name="T31" fmla="*/ 2147483647 h 669"/>
                        <a:gd name="T32" fmla="*/ 2147483647 w 566"/>
                        <a:gd name="T33" fmla="*/ 2147483647 h 669"/>
                        <a:gd name="T34" fmla="*/ 2147483647 w 566"/>
                        <a:gd name="T35" fmla="*/ 2147483647 h 669"/>
                        <a:gd name="T36" fmla="*/ 2147483647 w 566"/>
                        <a:gd name="T37" fmla="*/ 2147483647 h 669"/>
                        <a:gd name="T38" fmla="*/ 2147483647 w 566"/>
                        <a:gd name="T39" fmla="*/ 2147483647 h 669"/>
                        <a:gd name="T40" fmla="*/ 2147483647 w 566"/>
                        <a:gd name="T41" fmla="*/ 2147483647 h 669"/>
                        <a:gd name="T42" fmla="*/ 2147483647 w 566"/>
                        <a:gd name="T43" fmla="*/ 2147483647 h 669"/>
                        <a:gd name="T44" fmla="*/ 2147483647 w 566"/>
                        <a:gd name="T45" fmla="*/ 2147483647 h 669"/>
                        <a:gd name="T46" fmla="*/ 2147483647 w 566"/>
                        <a:gd name="T47" fmla="*/ 2147483647 h 669"/>
                        <a:gd name="T48" fmla="*/ 2147483647 w 566"/>
                        <a:gd name="T49" fmla="*/ 2147483647 h 669"/>
                        <a:gd name="T50" fmla="*/ 2147483647 w 566"/>
                        <a:gd name="T51" fmla="*/ 2147483647 h 669"/>
                        <a:gd name="T52" fmla="*/ 2147483647 w 566"/>
                        <a:gd name="T53" fmla="*/ 2147483647 h 669"/>
                        <a:gd name="T54" fmla="*/ 2147483647 w 566"/>
                        <a:gd name="T55" fmla="*/ 2147483647 h 669"/>
                        <a:gd name="T56" fmla="*/ 2147483647 w 566"/>
                        <a:gd name="T57" fmla="*/ 2147483647 h 669"/>
                        <a:gd name="T58" fmla="*/ 2147483647 w 566"/>
                        <a:gd name="T59" fmla="*/ 2147483647 h 669"/>
                        <a:gd name="T60" fmla="*/ 2147483647 w 566"/>
                        <a:gd name="T61" fmla="*/ 2147483647 h 669"/>
                        <a:gd name="T62" fmla="*/ 2147483647 w 566"/>
                        <a:gd name="T63" fmla="*/ 2147483647 h 669"/>
                        <a:gd name="T64" fmla="*/ 2147483647 w 566"/>
                        <a:gd name="T65" fmla="*/ 2147483647 h 669"/>
                        <a:gd name="T66" fmla="*/ 2147483647 w 566"/>
                        <a:gd name="T67" fmla="*/ 2147483647 h 669"/>
                        <a:gd name="T68" fmla="*/ 2147483647 w 566"/>
                        <a:gd name="T69" fmla="*/ 2147483647 h 669"/>
                        <a:gd name="T70" fmla="*/ 2147483647 w 566"/>
                        <a:gd name="T71" fmla="*/ 2147483647 h 669"/>
                        <a:gd name="T72" fmla="*/ 2147483647 w 566"/>
                        <a:gd name="T73" fmla="*/ 2147483647 h 669"/>
                        <a:gd name="T74" fmla="*/ 2147483647 w 566"/>
                        <a:gd name="T75" fmla="*/ 2147483647 h 669"/>
                        <a:gd name="T76" fmla="*/ 2147483647 w 566"/>
                        <a:gd name="T77" fmla="*/ 2147483647 h 669"/>
                        <a:gd name="T78" fmla="*/ 2147483647 w 566"/>
                        <a:gd name="T79" fmla="*/ 2147483647 h 669"/>
                        <a:gd name="T80" fmla="*/ 2147483647 w 566"/>
                        <a:gd name="T81" fmla="*/ 2147483647 h 669"/>
                        <a:gd name="T82" fmla="*/ 2147483647 w 566"/>
                        <a:gd name="T83" fmla="*/ 2147483647 h 669"/>
                        <a:gd name="T84" fmla="*/ 2147483647 w 566"/>
                        <a:gd name="T85" fmla="*/ 2147483647 h 669"/>
                        <a:gd name="T86" fmla="*/ 2147483647 w 566"/>
                        <a:gd name="T87" fmla="*/ 2147483647 h 669"/>
                        <a:gd name="T88" fmla="*/ 2147483647 w 566"/>
                        <a:gd name="T89" fmla="*/ 2147483647 h 669"/>
                        <a:gd name="T90" fmla="*/ 2147483647 w 566"/>
                        <a:gd name="T91" fmla="*/ 2147483647 h 669"/>
                        <a:gd name="T92" fmla="*/ 2147483647 w 566"/>
                        <a:gd name="T93" fmla="*/ 2147483647 h 669"/>
                        <a:gd name="T94" fmla="*/ 2147483647 w 566"/>
                        <a:gd name="T95" fmla="*/ 2147483647 h 669"/>
                        <a:gd name="T96" fmla="*/ 2147483647 w 566"/>
                        <a:gd name="T97" fmla="*/ 2147483647 h 669"/>
                        <a:gd name="T98" fmla="*/ 2147483647 w 566"/>
                        <a:gd name="T99" fmla="*/ 2147483647 h 669"/>
                        <a:gd name="T100" fmla="*/ 2147483647 w 566"/>
                        <a:gd name="T101" fmla="*/ 2147483647 h 669"/>
                        <a:gd name="T102" fmla="*/ 2147483647 w 566"/>
                        <a:gd name="T103" fmla="*/ 2147483647 h 669"/>
                        <a:gd name="T104" fmla="*/ 2147483647 w 566"/>
                        <a:gd name="T105" fmla="*/ 2147483647 h 669"/>
                        <a:gd name="T106" fmla="*/ 2147483647 w 566"/>
                        <a:gd name="T107" fmla="*/ 2147483647 h 669"/>
                        <a:gd name="T108" fmla="*/ 2147483647 w 566"/>
                        <a:gd name="T109" fmla="*/ 2147483647 h 669"/>
                        <a:gd name="T110" fmla="*/ 2147483647 w 566"/>
                        <a:gd name="T111" fmla="*/ 2147483647 h 669"/>
                        <a:gd name="T112" fmla="*/ 2147483647 w 566"/>
                        <a:gd name="T113" fmla="*/ 2147483647 h 669"/>
                        <a:gd name="T114" fmla="*/ 2147483647 w 566"/>
                        <a:gd name="T115" fmla="*/ 2147483647 h 669"/>
                        <a:gd name="T116" fmla="*/ 2147483647 w 566"/>
                        <a:gd name="T117" fmla="*/ 2147483647 h 669"/>
                        <a:gd name="T118" fmla="*/ 2147483647 w 566"/>
                        <a:gd name="T119" fmla="*/ 2147483647 h 669"/>
                        <a:gd name="T120" fmla="*/ 2147483647 w 566"/>
                        <a:gd name="T121" fmla="*/ 2147483647 h 669"/>
                        <a:gd name="T122" fmla="*/ 2147483647 w 566"/>
                        <a:gd name="T123" fmla="*/ 2147483647 h 669"/>
                        <a:gd name="T124" fmla="*/ 0 w 566"/>
                        <a:gd name="T125" fmla="*/ 2147483647 h 66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6"/>
                        <a:gd name="T190" fmla="*/ 0 h 669"/>
                        <a:gd name="T191" fmla="*/ 566 w 566"/>
                        <a:gd name="T192" fmla="*/ 669 h 66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6" h="669">
                          <a:moveTo>
                            <a:pt x="528" y="525"/>
                          </a:moveTo>
                          <a:lnTo>
                            <a:pt x="526" y="515"/>
                          </a:lnTo>
                          <a:lnTo>
                            <a:pt x="530" y="510"/>
                          </a:lnTo>
                          <a:lnTo>
                            <a:pt x="532" y="522"/>
                          </a:lnTo>
                          <a:lnTo>
                            <a:pt x="528" y="525"/>
                          </a:lnTo>
                          <a:close/>
                          <a:moveTo>
                            <a:pt x="529" y="540"/>
                          </a:moveTo>
                          <a:lnTo>
                            <a:pt x="526" y="538"/>
                          </a:lnTo>
                          <a:lnTo>
                            <a:pt x="525" y="527"/>
                          </a:lnTo>
                          <a:lnTo>
                            <a:pt x="529" y="525"/>
                          </a:lnTo>
                          <a:lnTo>
                            <a:pt x="532" y="534"/>
                          </a:lnTo>
                          <a:lnTo>
                            <a:pt x="529" y="540"/>
                          </a:lnTo>
                          <a:close/>
                          <a:moveTo>
                            <a:pt x="527" y="545"/>
                          </a:moveTo>
                          <a:lnTo>
                            <a:pt x="527" y="558"/>
                          </a:lnTo>
                          <a:lnTo>
                            <a:pt x="523" y="550"/>
                          </a:lnTo>
                          <a:lnTo>
                            <a:pt x="525" y="542"/>
                          </a:lnTo>
                          <a:lnTo>
                            <a:pt x="527" y="545"/>
                          </a:lnTo>
                          <a:close/>
                          <a:moveTo>
                            <a:pt x="526" y="575"/>
                          </a:moveTo>
                          <a:lnTo>
                            <a:pt x="525" y="580"/>
                          </a:lnTo>
                          <a:lnTo>
                            <a:pt x="522" y="580"/>
                          </a:lnTo>
                          <a:lnTo>
                            <a:pt x="522" y="575"/>
                          </a:lnTo>
                          <a:lnTo>
                            <a:pt x="524" y="572"/>
                          </a:lnTo>
                          <a:lnTo>
                            <a:pt x="526" y="575"/>
                          </a:lnTo>
                          <a:close/>
                          <a:moveTo>
                            <a:pt x="558" y="659"/>
                          </a:moveTo>
                          <a:lnTo>
                            <a:pt x="557" y="669"/>
                          </a:lnTo>
                          <a:lnTo>
                            <a:pt x="553" y="660"/>
                          </a:lnTo>
                          <a:lnTo>
                            <a:pt x="558" y="659"/>
                          </a:lnTo>
                          <a:close/>
                          <a:moveTo>
                            <a:pt x="0" y="273"/>
                          </a:moveTo>
                          <a:lnTo>
                            <a:pt x="2" y="269"/>
                          </a:lnTo>
                          <a:lnTo>
                            <a:pt x="11" y="269"/>
                          </a:lnTo>
                          <a:lnTo>
                            <a:pt x="11" y="260"/>
                          </a:lnTo>
                          <a:lnTo>
                            <a:pt x="35" y="264"/>
                          </a:lnTo>
                          <a:lnTo>
                            <a:pt x="45" y="258"/>
                          </a:lnTo>
                          <a:lnTo>
                            <a:pt x="51" y="262"/>
                          </a:lnTo>
                          <a:lnTo>
                            <a:pt x="56" y="258"/>
                          </a:lnTo>
                          <a:lnTo>
                            <a:pt x="44" y="229"/>
                          </a:lnTo>
                          <a:lnTo>
                            <a:pt x="36" y="228"/>
                          </a:lnTo>
                          <a:lnTo>
                            <a:pt x="32" y="221"/>
                          </a:lnTo>
                          <a:lnTo>
                            <a:pt x="31" y="208"/>
                          </a:lnTo>
                          <a:lnTo>
                            <a:pt x="17" y="203"/>
                          </a:lnTo>
                          <a:lnTo>
                            <a:pt x="17" y="193"/>
                          </a:lnTo>
                          <a:lnTo>
                            <a:pt x="30" y="175"/>
                          </a:lnTo>
                          <a:lnTo>
                            <a:pt x="34" y="175"/>
                          </a:lnTo>
                          <a:lnTo>
                            <a:pt x="40" y="181"/>
                          </a:lnTo>
                          <a:lnTo>
                            <a:pt x="61" y="176"/>
                          </a:lnTo>
                          <a:lnTo>
                            <a:pt x="66" y="157"/>
                          </a:lnTo>
                          <a:lnTo>
                            <a:pt x="76" y="150"/>
                          </a:lnTo>
                          <a:lnTo>
                            <a:pt x="82" y="129"/>
                          </a:lnTo>
                          <a:lnTo>
                            <a:pt x="92" y="125"/>
                          </a:lnTo>
                          <a:lnTo>
                            <a:pt x="88" y="119"/>
                          </a:lnTo>
                          <a:lnTo>
                            <a:pt x="102" y="104"/>
                          </a:lnTo>
                          <a:lnTo>
                            <a:pt x="98" y="101"/>
                          </a:lnTo>
                          <a:lnTo>
                            <a:pt x="96" y="85"/>
                          </a:lnTo>
                          <a:lnTo>
                            <a:pt x="109" y="77"/>
                          </a:lnTo>
                          <a:lnTo>
                            <a:pt x="102" y="71"/>
                          </a:lnTo>
                          <a:lnTo>
                            <a:pt x="95" y="71"/>
                          </a:lnTo>
                          <a:lnTo>
                            <a:pt x="92" y="64"/>
                          </a:lnTo>
                          <a:lnTo>
                            <a:pt x="86" y="64"/>
                          </a:lnTo>
                          <a:lnTo>
                            <a:pt x="85" y="59"/>
                          </a:lnTo>
                          <a:lnTo>
                            <a:pt x="77" y="54"/>
                          </a:lnTo>
                          <a:lnTo>
                            <a:pt x="78" y="46"/>
                          </a:lnTo>
                          <a:lnTo>
                            <a:pt x="74" y="41"/>
                          </a:lnTo>
                          <a:lnTo>
                            <a:pt x="78" y="36"/>
                          </a:lnTo>
                          <a:lnTo>
                            <a:pt x="71" y="34"/>
                          </a:lnTo>
                          <a:lnTo>
                            <a:pt x="72" y="31"/>
                          </a:lnTo>
                          <a:lnTo>
                            <a:pt x="66" y="27"/>
                          </a:lnTo>
                          <a:lnTo>
                            <a:pt x="67" y="21"/>
                          </a:lnTo>
                          <a:lnTo>
                            <a:pt x="75" y="18"/>
                          </a:lnTo>
                          <a:lnTo>
                            <a:pt x="102" y="23"/>
                          </a:lnTo>
                          <a:lnTo>
                            <a:pt x="116" y="18"/>
                          </a:lnTo>
                          <a:lnTo>
                            <a:pt x="125" y="20"/>
                          </a:lnTo>
                          <a:lnTo>
                            <a:pt x="125" y="10"/>
                          </a:lnTo>
                          <a:lnTo>
                            <a:pt x="138" y="0"/>
                          </a:lnTo>
                          <a:lnTo>
                            <a:pt x="143" y="1"/>
                          </a:lnTo>
                          <a:lnTo>
                            <a:pt x="143" y="5"/>
                          </a:lnTo>
                          <a:lnTo>
                            <a:pt x="154" y="21"/>
                          </a:lnTo>
                          <a:lnTo>
                            <a:pt x="167" y="28"/>
                          </a:lnTo>
                          <a:lnTo>
                            <a:pt x="165" y="34"/>
                          </a:lnTo>
                          <a:lnTo>
                            <a:pt x="169" y="46"/>
                          </a:lnTo>
                          <a:lnTo>
                            <a:pt x="183" y="56"/>
                          </a:lnTo>
                          <a:lnTo>
                            <a:pt x="188" y="64"/>
                          </a:lnTo>
                          <a:lnTo>
                            <a:pt x="179" y="74"/>
                          </a:lnTo>
                          <a:lnTo>
                            <a:pt x="173" y="67"/>
                          </a:lnTo>
                          <a:lnTo>
                            <a:pt x="167" y="69"/>
                          </a:lnTo>
                          <a:lnTo>
                            <a:pt x="170" y="76"/>
                          </a:lnTo>
                          <a:lnTo>
                            <a:pt x="177" y="83"/>
                          </a:lnTo>
                          <a:lnTo>
                            <a:pt x="180" y="98"/>
                          </a:lnTo>
                          <a:lnTo>
                            <a:pt x="186" y="95"/>
                          </a:lnTo>
                          <a:lnTo>
                            <a:pt x="198" y="106"/>
                          </a:lnTo>
                          <a:lnTo>
                            <a:pt x="204" y="106"/>
                          </a:lnTo>
                          <a:lnTo>
                            <a:pt x="212" y="112"/>
                          </a:lnTo>
                          <a:lnTo>
                            <a:pt x="212" y="115"/>
                          </a:lnTo>
                          <a:lnTo>
                            <a:pt x="231" y="124"/>
                          </a:lnTo>
                          <a:lnTo>
                            <a:pt x="220" y="135"/>
                          </a:lnTo>
                          <a:lnTo>
                            <a:pt x="218" y="156"/>
                          </a:lnTo>
                          <a:lnTo>
                            <a:pt x="242" y="166"/>
                          </a:lnTo>
                          <a:lnTo>
                            <a:pt x="246" y="171"/>
                          </a:lnTo>
                          <a:lnTo>
                            <a:pt x="259" y="178"/>
                          </a:lnTo>
                          <a:lnTo>
                            <a:pt x="276" y="181"/>
                          </a:lnTo>
                          <a:lnTo>
                            <a:pt x="278" y="187"/>
                          </a:lnTo>
                          <a:lnTo>
                            <a:pt x="290" y="190"/>
                          </a:lnTo>
                          <a:lnTo>
                            <a:pt x="291" y="187"/>
                          </a:lnTo>
                          <a:lnTo>
                            <a:pt x="300" y="190"/>
                          </a:lnTo>
                          <a:lnTo>
                            <a:pt x="306" y="186"/>
                          </a:lnTo>
                          <a:lnTo>
                            <a:pt x="317" y="191"/>
                          </a:lnTo>
                          <a:lnTo>
                            <a:pt x="318" y="197"/>
                          </a:lnTo>
                          <a:lnTo>
                            <a:pt x="332" y="205"/>
                          </a:lnTo>
                          <a:lnTo>
                            <a:pt x="338" y="201"/>
                          </a:lnTo>
                          <a:lnTo>
                            <a:pt x="344" y="208"/>
                          </a:lnTo>
                          <a:lnTo>
                            <a:pt x="347" y="206"/>
                          </a:lnTo>
                          <a:lnTo>
                            <a:pt x="362" y="211"/>
                          </a:lnTo>
                          <a:lnTo>
                            <a:pt x="366" y="209"/>
                          </a:lnTo>
                          <a:lnTo>
                            <a:pt x="373" y="212"/>
                          </a:lnTo>
                          <a:lnTo>
                            <a:pt x="388" y="212"/>
                          </a:lnTo>
                          <a:lnTo>
                            <a:pt x="390" y="205"/>
                          </a:lnTo>
                          <a:lnTo>
                            <a:pt x="384" y="196"/>
                          </a:lnTo>
                          <a:lnTo>
                            <a:pt x="383" y="178"/>
                          </a:lnTo>
                          <a:lnTo>
                            <a:pt x="392" y="172"/>
                          </a:lnTo>
                          <a:lnTo>
                            <a:pt x="396" y="175"/>
                          </a:lnTo>
                          <a:lnTo>
                            <a:pt x="398" y="186"/>
                          </a:lnTo>
                          <a:lnTo>
                            <a:pt x="401" y="190"/>
                          </a:lnTo>
                          <a:lnTo>
                            <a:pt x="399" y="195"/>
                          </a:lnTo>
                          <a:lnTo>
                            <a:pt x="402" y="199"/>
                          </a:lnTo>
                          <a:lnTo>
                            <a:pt x="419" y="205"/>
                          </a:lnTo>
                          <a:lnTo>
                            <a:pt x="433" y="200"/>
                          </a:lnTo>
                          <a:lnTo>
                            <a:pt x="440" y="203"/>
                          </a:lnTo>
                          <a:lnTo>
                            <a:pt x="465" y="201"/>
                          </a:lnTo>
                          <a:lnTo>
                            <a:pt x="465" y="191"/>
                          </a:lnTo>
                          <a:lnTo>
                            <a:pt x="462" y="187"/>
                          </a:lnTo>
                          <a:lnTo>
                            <a:pt x="455" y="187"/>
                          </a:lnTo>
                          <a:lnTo>
                            <a:pt x="454" y="180"/>
                          </a:lnTo>
                          <a:lnTo>
                            <a:pt x="471" y="178"/>
                          </a:lnTo>
                          <a:lnTo>
                            <a:pt x="473" y="171"/>
                          </a:lnTo>
                          <a:lnTo>
                            <a:pt x="482" y="167"/>
                          </a:lnTo>
                          <a:lnTo>
                            <a:pt x="483" y="160"/>
                          </a:lnTo>
                          <a:lnTo>
                            <a:pt x="495" y="159"/>
                          </a:lnTo>
                          <a:lnTo>
                            <a:pt x="498" y="150"/>
                          </a:lnTo>
                          <a:lnTo>
                            <a:pt x="505" y="144"/>
                          </a:lnTo>
                          <a:lnTo>
                            <a:pt x="521" y="150"/>
                          </a:lnTo>
                          <a:lnTo>
                            <a:pt x="533" y="140"/>
                          </a:lnTo>
                          <a:lnTo>
                            <a:pt x="539" y="146"/>
                          </a:lnTo>
                          <a:lnTo>
                            <a:pt x="536" y="150"/>
                          </a:lnTo>
                          <a:lnTo>
                            <a:pt x="537" y="154"/>
                          </a:lnTo>
                          <a:lnTo>
                            <a:pt x="543" y="150"/>
                          </a:lnTo>
                          <a:lnTo>
                            <a:pt x="547" y="156"/>
                          </a:lnTo>
                          <a:lnTo>
                            <a:pt x="543" y="163"/>
                          </a:lnTo>
                          <a:lnTo>
                            <a:pt x="545" y="167"/>
                          </a:lnTo>
                          <a:lnTo>
                            <a:pt x="549" y="164"/>
                          </a:lnTo>
                          <a:lnTo>
                            <a:pt x="565" y="169"/>
                          </a:lnTo>
                          <a:lnTo>
                            <a:pt x="566" y="176"/>
                          </a:lnTo>
                          <a:lnTo>
                            <a:pt x="558" y="185"/>
                          </a:lnTo>
                          <a:lnTo>
                            <a:pt x="566" y="196"/>
                          </a:lnTo>
                          <a:lnTo>
                            <a:pt x="556" y="189"/>
                          </a:lnTo>
                          <a:lnTo>
                            <a:pt x="546" y="191"/>
                          </a:lnTo>
                          <a:lnTo>
                            <a:pt x="528" y="207"/>
                          </a:lnTo>
                          <a:lnTo>
                            <a:pt x="532" y="220"/>
                          </a:lnTo>
                          <a:lnTo>
                            <a:pt x="524" y="235"/>
                          </a:lnTo>
                          <a:lnTo>
                            <a:pt x="524" y="240"/>
                          </a:lnTo>
                          <a:lnTo>
                            <a:pt x="528" y="243"/>
                          </a:lnTo>
                          <a:lnTo>
                            <a:pt x="521" y="271"/>
                          </a:lnTo>
                          <a:lnTo>
                            <a:pt x="504" y="266"/>
                          </a:lnTo>
                          <a:lnTo>
                            <a:pt x="507" y="285"/>
                          </a:lnTo>
                          <a:lnTo>
                            <a:pt x="506" y="291"/>
                          </a:lnTo>
                          <a:lnTo>
                            <a:pt x="503" y="290"/>
                          </a:lnTo>
                          <a:lnTo>
                            <a:pt x="504" y="297"/>
                          </a:lnTo>
                          <a:lnTo>
                            <a:pt x="507" y="308"/>
                          </a:lnTo>
                          <a:lnTo>
                            <a:pt x="503" y="314"/>
                          </a:lnTo>
                          <a:lnTo>
                            <a:pt x="497" y="311"/>
                          </a:lnTo>
                          <a:lnTo>
                            <a:pt x="496" y="315"/>
                          </a:lnTo>
                          <a:lnTo>
                            <a:pt x="484" y="274"/>
                          </a:lnTo>
                          <a:lnTo>
                            <a:pt x="477" y="274"/>
                          </a:lnTo>
                          <a:lnTo>
                            <a:pt x="476" y="289"/>
                          </a:lnTo>
                          <a:lnTo>
                            <a:pt x="473" y="292"/>
                          </a:lnTo>
                          <a:lnTo>
                            <a:pt x="468" y="285"/>
                          </a:lnTo>
                          <a:lnTo>
                            <a:pt x="467" y="289"/>
                          </a:lnTo>
                          <a:lnTo>
                            <a:pt x="462" y="276"/>
                          </a:lnTo>
                          <a:lnTo>
                            <a:pt x="464" y="265"/>
                          </a:lnTo>
                          <a:lnTo>
                            <a:pt x="474" y="264"/>
                          </a:lnTo>
                          <a:lnTo>
                            <a:pt x="477" y="259"/>
                          </a:lnTo>
                          <a:lnTo>
                            <a:pt x="478" y="247"/>
                          </a:lnTo>
                          <a:lnTo>
                            <a:pt x="484" y="248"/>
                          </a:lnTo>
                          <a:lnTo>
                            <a:pt x="482" y="244"/>
                          </a:lnTo>
                          <a:lnTo>
                            <a:pt x="473" y="240"/>
                          </a:lnTo>
                          <a:lnTo>
                            <a:pt x="441" y="241"/>
                          </a:lnTo>
                          <a:lnTo>
                            <a:pt x="429" y="238"/>
                          </a:lnTo>
                          <a:lnTo>
                            <a:pt x="423" y="218"/>
                          </a:lnTo>
                          <a:lnTo>
                            <a:pt x="420" y="216"/>
                          </a:lnTo>
                          <a:lnTo>
                            <a:pt x="420" y="221"/>
                          </a:lnTo>
                          <a:lnTo>
                            <a:pt x="415" y="221"/>
                          </a:lnTo>
                          <a:lnTo>
                            <a:pt x="409" y="212"/>
                          </a:lnTo>
                          <a:lnTo>
                            <a:pt x="406" y="211"/>
                          </a:lnTo>
                          <a:lnTo>
                            <a:pt x="409" y="214"/>
                          </a:lnTo>
                          <a:lnTo>
                            <a:pt x="405" y="216"/>
                          </a:lnTo>
                          <a:lnTo>
                            <a:pt x="394" y="207"/>
                          </a:lnTo>
                          <a:lnTo>
                            <a:pt x="393" y="210"/>
                          </a:lnTo>
                          <a:lnTo>
                            <a:pt x="398" y="212"/>
                          </a:lnTo>
                          <a:lnTo>
                            <a:pt x="392" y="218"/>
                          </a:lnTo>
                          <a:lnTo>
                            <a:pt x="392" y="226"/>
                          </a:lnTo>
                          <a:lnTo>
                            <a:pt x="412" y="238"/>
                          </a:lnTo>
                          <a:lnTo>
                            <a:pt x="411" y="241"/>
                          </a:lnTo>
                          <a:lnTo>
                            <a:pt x="402" y="240"/>
                          </a:lnTo>
                          <a:lnTo>
                            <a:pt x="401" y="245"/>
                          </a:lnTo>
                          <a:lnTo>
                            <a:pt x="396" y="247"/>
                          </a:lnTo>
                          <a:lnTo>
                            <a:pt x="395" y="252"/>
                          </a:lnTo>
                          <a:lnTo>
                            <a:pt x="398" y="256"/>
                          </a:lnTo>
                          <a:lnTo>
                            <a:pt x="411" y="262"/>
                          </a:lnTo>
                          <a:lnTo>
                            <a:pt x="410" y="276"/>
                          </a:lnTo>
                          <a:lnTo>
                            <a:pt x="414" y="280"/>
                          </a:lnTo>
                          <a:lnTo>
                            <a:pt x="414" y="285"/>
                          </a:lnTo>
                          <a:lnTo>
                            <a:pt x="419" y="286"/>
                          </a:lnTo>
                          <a:lnTo>
                            <a:pt x="417" y="292"/>
                          </a:lnTo>
                          <a:lnTo>
                            <a:pt x="424" y="312"/>
                          </a:lnTo>
                          <a:lnTo>
                            <a:pt x="426" y="323"/>
                          </a:lnTo>
                          <a:lnTo>
                            <a:pt x="420" y="324"/>
                          </a:lnTo>
                          <a:lnTo>
                            <a:pt x="416" y="310"/>
                          </a:lnTo>
                          <a:lnTo>
                            <a:pt x="416" y="324"/>
                          </a:lnTo>
                          <a:lnTo>
                            <a:pt x="414" y="315"/>
                          </a:lnTo>
                          <a:lnTo>
                            <a:pt x="414" y="323"/>
                          </a:lnTo>
                          <a:lnTo>
                            <a:pt x="411" y="323"/>
                          </a:lnTo>
                          <a:lnTo>
                            <a:pt x="410" y="318"/>
                          </a:lnTo>
                          <a:lnTo>
                            <a:pt x="410" y="325"/>
                          </a:lnTo>
                          <a:lnTo>
                            <a:pt x="406" y="311"/>
                          </a:lnTo>
                          <a:lnTo>
                            <a:pt x="400" y="304"/>
                          </a:lnTo>
                          <a:lnTo>
                            <a:pt x="406" y="312"/>
                          </a:lnTo>
                          <a:lnTo>
                            <a:pt x="401" y="322"/>
                          </a:lnTo>
                          <a:lnTo>
                            <a:pt x="384" y="328"/>
                          </a:lnTo>
                          <a:lnTo>
                            <a:pt x="382" y="334"/>
                          </a:lnTo>
                          <a:lnTo>
                            <a:pt x="388" y="345"/>
                          </a:lnTo>
                          <a:lnTo>
                            <a:pt x="378" y="362"/>
                          </a:lnTo>
                          <a:lnTo>
                            <a:pt x="373" y="359"/>
                          </a:lnTo>
                          <a:lnTo>
                            <a:pt x="375" y="363"/>
                          </a:lnTo>
                          <a:lnTo>
                            <a:pt x="360" y="368"/>
                          </a:lnTo>
                          <a:lnTo>
                            <a:pt x="361" y="365"/>
                          </a:lnTo>
                          <a:lnTo>
                            <a:pt x="359" y="364"/>
                          </a:lnTo>
                          <a:lnTo>
                            <a:pt x="353" y="371"/>
                          </a:lnTo>
                          <a:lnTo>
                            <a:pt x="358" y="369"/>
                          </a:lnTo>
                          <a:lnTo>
                            <a:pt x="347" y="381"/>
                          </a:lnTo>
                          <a:lnTo>
                            <a:pt x="337" y="400"/>
                          </a:lnTo>
                          <a:lnTo>
                            <a:pt x="304" y="428"/>
                          </a:lnTo>
                          <a:lnTo>
                            <a:pt x="304" y="440"/>
                          </a:lnTo>
                          <a:lnTo>
                            <a:pt x="293" y="447"/>
                          </a:lnTo>
                          <a:lnTo>
                            <a:pt x="284" y="446"/>
                          </a:lnTo>
                          <a:lnTo>
                            <a:pt x="280" y="459"/>
                          </a:lnTo>
                          <a:lnTo>
                            <a:pt x="277" y="453"/>
                          </a:lnTo>
                          <a:lnTo>
                            <a:pt x="276" y="459"/>
                          </a:lnTo>
                          <a:lnTo>
                            <a:pt x="273" y="456"/>
                          </a:lnTo>
                          <a:lnTo>
                            <a:pt x="266" y="461"/>
                          </a:lnTo>
                          <a:lnTo>
                            <a:pt x="262" y="475"/>
                          </a:lnTo>
                          <a:lnTo>
                            <a:pt x="270" y="513"/>
                          </a:lnTo>
                          <a:lnTo>
                            <a:pt x="267" y="506"/>
                          </a:lnTo>
                          <a:lnTo>
                            <a:pt x="265" y="509"/>
                          </a:lnTo>
                          <a:lnTo>
                            <a:pt x="271" y="515"/>
                          </a:lnTo>
                          <a:lnTo>
                            <a:pt x="269" y="535"/>
                          </a:lnTo>
                          <a:lnTo>
                            <a:pt x="262" y="555"/>
                          </a:lnTo>
                          <a:lnTo>
                            <a:pt x="267" y="586"/>
                          </a:lnTo>
                          <a:lnTo>
                            <a:pt x="256" y="586"/>
                          </a:lnTo>
                          <a:lnTo>
                            <a:pt x="249" y="603"/>
                          </a:lnTo>
                          <a:lnTo>
                            <a:pt x="250" y="608"/>
                          </a:lnTo>
                          <a:lnTo>
                            <a:pt x="260" y="613"/>
                          </a:lnTo>
                          <a:lnTo>
                            <a:pt x="250" y="610"/>
                          </a:lnTo>
                          <a:lnTo>
                            <a:pt x="238" y="614"/>
                          </a:lnTo>
                          <a:lnTo>
                            <a:pt x="231" y="631"/>
                          </a:lnTo>
                          <a:lnTo>
                            <a:pt x="221" y="638"/>
                          </a:lnTo>
                          <a:lnTo>
                            <a:pt x="217" y="637"/>
                          </a:lnTo>
                          <a:lnTo>
                            <a:pt x="201" y="619"/>
                          </a:lnTo>
                          <a:lnTo>
                            <a:pt x="202" y="616"/>
                          </a:lnTo>
                          <a:lnTo>
                            <a:pt x="200" y="617"/>
                          </a:lnTo>
                          <a:lnTo>
                            <a:pt x="198" y="613"/>
                          </a:lnTo>
                          <a:lnTo>
                            <a:pt x="194" y="595"/>
                          </a:lnTo>
                          <a:lnTo>
                            <a:pt x="196" y="604"/>
                          </a:lnTo>
                          <a:lnTo>
                            <a:pt x="199" y="604"/>
                          </a:lnTo>
                          <a:lnTo>
                            <a:pt x="180" y="562"/>
                          </a:lnTo>
                          <a:lnTo>
                            <a:pt x="168" y="546"/>
                          </a:lnTo>
                          <a:lnTo>
                            <a:pt x="160" y="529"/>
                          </a:lnTo>
                          <a:lnTo>
                            <a:pt x="148" y="489"/>
                          </a:lnTo>
                          <a:lnTo>
                            <a:pt x="142" y="482"/>
                          </a:lnTo>
                          <a:lnTo>
                            <a:pt x="134" y="468"/>
                          </a:lnTo>
                          <a:lnTo>
                            <a:pt x="137" y="468"/>
                          </a:lnTo>
                          <a:lnTo>
                            <a:pt x="125" y="452"/>
                          </a:lnTo>
                          <a:lnTo>
                            <a:pt x="107" y="391"/>
                          </a:lnTo>
                          <a:lnTo>
                            <a:pt x="110" y="384"/>
                          </a:lnTo>
                          <a:lnTo>
                            <a:pt x="105" y="385"/>
                          </a:lnTo>
                          <a:lnTo>
                            <a:pt x="104" y="377"/>
                          </a:lnTo>
                          <a:lnTo>
                            <a:pt x="109" y="379"/>
                          </a:lnTo>
                          <a:lnTo>
                            <a:pt x="104" y="375"/>
                          </a:lnTo>
                          <a:lnTo>
                            <a:pt x="101" y="364"/>
                          </a:lnTo>
                          <a:lnTo>
                            <a:pt x="104" y="343"/>
                          </a:lnTo>
                          <a:lnTo>
                            <a:pt x="94" y="328"/>
                          </a:lnTo>
                          <a:lnTo>
                            <a:pt x="105" y="320"/>
                          </a:lnTo>
                          <a:lnTo>
                            <a:pt x="93" y="322"/>
                          </a:lnTo>
                          <a:lnTo>
                            <a:pt x="96" y="314"/>
                          </a:lnTo>
                          <a:lnTo>
                            <a:pt x="92" y="315"/>
                          </a:lnTo>
                          <a:lnTo>
                            <a:pt x="93" y="310"/>
                          </a:lnTo>
                          <a:lnTo>
                            <a:pt x="99" y="307"/>
                          </a:lnTo>
                          <a:lnTo>
                            <a:pt x="84" y="307"/>
                          </a:lnTo>
                          <a:lnTo>
                            <a:pt x="87" y="311"/>
                          </a:lnTo>
                          <a:lnTo>
                            <a:pt x="82" y="315"/>
                          </a:lnTo>
                          <a:lnTo>
                            <a:pt x="85" y="318"/>
                          </a:lnTo>
                          <a:lnTo>
                            <a:pt x="82" y="317"/>
                          </a:lnTo>
                          <a:lnTo>
                            <a:pt x="88" y="323"/>
                          </a:lnTo>
                          <a:lnTo>
                            <a:pt x="86" y="333"/>
                          </a:lnTo>
                          <a:lnTo>
                            <a:pt x="61" y="345"/>
                          </a:lnTo>
                          <a:lnTo>
                            <a:pt x="44" y="334"/>
                          </a:lnTo>
                          <a:lnTo>
                            <a:pt x="19" y="307"/>
                          </a:lnTo>
                          <a:lnTo>
                            <a:pt x="21" y="303"/>
                          </a:lnTo>
                          <a:lnTo>
                            <a:pt x="25" y="307"/>
                          </a:lnTo>
                          <a:lnTo>
                            <a:pt x="43" y="302"/>
                          </a:lnTo>
                          <a:lnTo>
                            <a:pt x="48" y="289"/>
                          </a:lnTo>
                          <a:lnTo>
                            <a:pt x="33" y="297"/>
                          </a:lnTo>
                          <a:lnTo>
                            <a:pt x="23" y="295"/>
                          </a:lnTo>
                          <a:lnTo>
                            <a:pt x="5" y="281"/>
                          </a:lnTo>
                          <a:lnTo>
                            <a:pt x="5" y="276"/>
                          </a:lnTo>
                          <a:lnTo>
                            <a:pt x="11" y="271"/>
                          </a:lnTo>
                          <a:lnTo>
                            <a:pt x="3" y="278"/>
                          </a:lnTo>
                          <a:lnTo>
                            <a:pt x="0" y="276"/>
                          </a:lnTo>
                          <a:lnTo>
                            <a:pt x="0" y="273"/>
                          </a:lnTo>
                          <a:close/>
                        </a:path>
                      </a:pathLst>
                    </a:custGeom>
                    <a:noFill/>
                    <a:ln w="4826">
                      <a:solidFill>
                        <a:srgbClr val="6E6E6E"/>
                      </a:solidFill>
                      <a:prstDash val="solid"/>
                      <a:round/>
                      <a:headEnd/>
                      <a:tailEnd/>
                    </a:ln>
                  </p:spPr>
                  <p:txBody>
                    <a:bodyPr/>
                    <a:lstStyle/>
                    <a:p>
                      <a:endParaRPr lang="en-US" dirty="0"/>
                    </a:p>
                  </p:txBody>
                </p:sp>
                <p:sp>
                  <p:nvSpPr>
                    <p:cNvPr id="307" name="Freeform 306"/>
                    <p:cNvSpPr>
                      <a:spLocks noEditPoints="1"/>
                    </p:cNvSpPr>
                    <p:nvPr/>
                  </p:nvSpPr>
                  <p:spPr bwMode="auto">
                    <a:xfrm>
                      <a:off x="7732713" y="2025472"/>
                      <a:ext cx="155575" cy="293688"/>
                    </a:xfrm>
                    <a:custGeom>
                      <a:avLst/>
                      <a:gdLst>
                        <a:gd name="T0" fmla="*/ 2147483647 w 179"/>
                        <a:gd name="T1" fmla="*/ 2147483647 h 343"/>
                        <a:gd name="T2" fmla="*/ 2147483647 w 179"/>
                        <a:gd name="T3" fmla="*/ 2147483647 h 343"/>
                        <a:gd name="T4" fmla="*/ 2147483647 w 179"/>
                        <a:gd name="T5" fmla="*/ 2147483647 h 343"/>
                        <a:gd name="T6" fmla="*/ 2147483647 w 179"/>
                        <a:gd name="T7" fmla="*/ 2147483647 h 343"/>
                        <a:gd name="T8" fmla="*/ 2147483647 w 179"/>
                        <a:gd name="T9" fmla="*/ 2147483647 h 343"/>
                        <a:gd name="T10" fmla="*/ 2147483647 w 179"/>
                        <a:gd name="T11" fmla="*/ 2147483647 h 343"/>
                        <a:gd name="T12" fmla="*/ 2147483647 w 179"/>
                        <a:gd name="T13" fmla="*/ 2147483647 h 343"/>
                        <a:gd name="T14" fmla="*/ 2147483647 w 179"/>
                        <a:gd name="T15" fmla="*/ 2147483647 h 343"/>
                        <a:gd name="T16" fmla="*/ 2147483647 w 179"/>
                        <a:gd name="T17" fmla="*/ 2147483647 h 343"/>
                        <a:gd name="T18" fmla="*/ 2147483647 w 179"/>
                        <a:gd name="T19" fmla="*/ 2147483647 h 343"/>
                        <a:gd name="T20" fmla="*/ 2147483647 w 179"/>
                        <a:gd name="T21" fmla="*/ 2147483647 h 343"/>
                        <a:gd name="T22" fmla="*/ 2147483647 w 179"/>
                        <a:gd name="T23" fmla="*/ 2147483647 h 343"/>
                        <a:gd name="T24" fmla="*/ 2147483647 w 179"/>
                        <a:gd name="T25" fmla="*/ 2147483647 h 343"/>
                        <a:gd name="T26" fmla="*/ 2147483647 w 179"/>
                        <a:gd name="T27" fmla="*/ 2147483647 h 343"/>
                        <a:gd name="T28" fmla="*/ 0 w 179"/>
                        <a:gd name="T29" fmla="*/ 2147483647 h 343"/>
                        <a:gd name="T30" fmla="*/ 2147483647 w 179"/>
                        <a:gd name="T31" fmla="*/ 2147483647 h 343"/>
                        <a:gd name="T32" fmla="*/ 2147483647 w 179"/>
                        <a:gd name="T33" fmla="*/ 2147483647 h 343"/>
                        <a:gd name="T34" fmla="*/ 2147483647 w 179"/>
                        <a:gd name="T35" fmla="*/ 2147483647 h 343"/>
                        <a:gd name="T36" fmla="*/ 2147483647 w 179"/>
                        <a:gd name="T37" fmla="*/ 2147483647 h 343"/>
                        <a:gd name="T38" fmla="*/ 2147483647 w 179"/>
                        <a:gd name="T39" fmla="*/ 2147483647 h 343"/>
                        <a:gd name="T40" fmla="*/ 2147483647 w 179"/>
                        <a:gd name="T41" fmla="*/ 2147483647 h 343"/>
                        <a:gd name="T42" fmla="*/ 2147483647 w 179"/>
                        <a:gd name="T43" fmla="*/ 2147483647 h 343"/>
                        <a:gd name="T44" fmla="*/ 2147483647 w 179"/>
                        <a:gd name="T45" fmla="*/ 2147483647 h 343"/>
                        <a:gd name="T46" fmla="*/ 2147483647 w 179"/>
                        <a:gd name="T47" fmla="*/ 2147483647 h 343"/>
                        <a:gd name="T48" fmla="*/ 2147483647 w 179"/>
                        <a:gd name="T49" fmla="*/ 2147483647 h 343"/>
                        <a:gd name="T50" fmla="*/ 2147483647 w 179"/>
                        <a:gd name="T51" fmla="*/ 2147483647 h 343"/>
                        <a:gd name="T52" fmla="*/ 2147483647 w 179"/>
                        <a:gd name="T53" fmla="*/ 2147483647 h 343"/>
                        <a:gd name="T54" fmla="*/ 2147483647 w 179"/>
                        <a:gd name="T55" fmla="*/ 2147483647 h 343"/>
                        <a:gd name="T56" fmla="*/ 2147483647 w 179"/>
                        <a:gd name="T57" fmla="*/ 2147483647 h 343"/>
                        <a:gd name="T58" fmla="*/ 2147483647 w 179"/>
                        <a:gd name="T59" fmla="*/ 2147483647 h 343"/>
                        <a:gd name="T60" fmla="*/ 2147483647 w 179"/>
                        <a:gd name="T61" fmla="*/ 2147483647 h 343"/>
                        <a:gd name="T62" fmla="*/ 2147483647 w 179"/>
                        <a:gd name="T63" fmla="*/ 2147483647 h 343"/>
                        <a:gd name="T64" fmla="*/ 2147483647 w 179"/>
                        <a:gd name="T65" fmla="*/ 2147483647 h 343"/>
                        <a:gd name="T66" fmla="*/ 2147483647 w 179"/>
                        <a:gd name="T67" fmla="*/ 2147483647 h 343"/>
                        <a:gd name="T68" fmla="*/ 2147483647 w 179"/>
                        <a:gd name="T69" fmla="*/ 2147483647 h 343"/>
                        <a:gd name="T70" fmla="*/ 2147483647 w 179"/>
                        <a:gd name="T71" fmla="*/ 2147483647 h 343"/>
                        <a:gd name="T72" fmla="*/ 2147483647 w 179"/>
                        <a:gd name="T73" fmla="*/ 2147483647 h 343"/>
                        <a:gd name="T74" fmla="*/ 2147483647 w 179"/>
                        <a:gd name="T75" fmla="*/ 2147483647 h 343"/>
                        <a:gd name="T76" fmla="*/ 2147483647 w 179"/>
                        <a:gd name="T77" fmla="*/ 2147483647 h 343"/>
                        <a:gd name="T78" fmla="*/ 2147483647 w 179"/>
                        <a:gd name="T79" fmla="*/ 2147483647 h 343"/>
                        <a:gd name="T80" fmla="*/ 2147483647 w 179"/>
                        <a:gd name="T81" fmla="*/ 2147483647 h 343"/>
                        <a:gd name="T82" fmla="*/ 2147483647 w 179"/>
                        <a:gd name="T83" fmla="*/ 2147483647 h 343"/>
                        <a:gd name="T84" fmla="*/ 2147483647 w 179"/>
                        <a:gd name="T85" fmla="*/ 2147483647 h 3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9"/>
                        <a:gd name="T130" fmla="*/ 0 h 343"/>
                        <a:gd name="T131" fmla="*/ 179 w 179"/>
                        <a:gd name="T132" fmla="*/ 343 h 34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9" h="343">
                          <a:moveTo>
                            <a:pt x="83" y="300"/>
                          </a:moveTo>
                          <a:lnTo>
                            <a:pt x="92" y="297"/>
                          </a:lnTo>
                          <a:lnTo>
                            <a:pt x="95" y="293"/>
                          </a:lnTo>
                          <a:lnTo>
                            <a:pt x="95" y="288"/>
                          </a:lnTo>
                          <a:lnTo>
                            <a:pt x="108" y="286"/>
                          </a:lnTo>
                          <a:lnTo>
                            <a:pt x="118" y="292"/>
                          </a:lnTo>
                          <a:lnTo>
                            <a:pt x="117" y="285"/>
                          </a:lnTo>
                          <a:lnTo>
                            <a:pt x="109" y="280"/>
                          </a:lnTo>
                          <a:lnTo>
                            <a:pt x="108" y="271"/>
                          </a:lnTo>
                          <a:lnTo>
                            <a:pt x="113" y="269"/>
                          </a:lnTo>
                          <a:lnTo>
                            <a:pt x="122" y="271"/>
                          </a:lnTo>
                          <a:lnTo>
                            <a:pt x="119" y="264"/>
                          </a:lnTo>
                          <a:lnTo>
                            <a:pt x="142" y="255"/>
                          </a:lnTo>
                          <a:lnTo>
                            <a:pt x="139" y="240"/>
                          </a:lnTo>
                          <a:lnTo>
                            <a:pt x="140" y="228"/>
                          </a:lnTo>
                          <a:lnTo>
                            <a:pt x="133" y="215"/>
                          </a:lnTo>
                          <a:lnTo>
                            <a:pt x="136" y="200"/>
                          </a:lnTo>
                          <a:lnTo>
                            <a:pt x="134" y="194"/>
                          </a:lnTo>
                          <a:lnTo>
                            <a:pt x="137" y="188"/>
                          </a:lnTo>
                          <a:lnTo>
                            <a:pt x="125" y="176"/>
                          </a:lnTo>
                          <a:lnTo>
                            <a:pt x="129" y="169"/>
                          </a:lnTo>
                          <a:lnTo>
                            <a:pt x="119" y="164"/>
                          </a:lnTo>
                          <a:lnTo>
                            <a:pt x="116" y="158"/>
                          </a:lnTo>
                          <a:lnTo>
                            <a:pt x="113" y="160"/>
                          </a:lnTo>
                          <a:lnTo>
                            <a:pt x="108" y="147"/>
                          </a:lnTo>
                          <a:lnTo>
                            <a:pt x="89" y="132"/>
                          </a:lnTo>
                          <a:lnTo>
                            <a:pt x="83" y="121"/>
                          </a:lnTo>
                          <a:lnTo>
                            <a:pt x="76" y="116"/>
                          </a:lnTo>
                          <a:lnTo>
                            <a:pt x="75" y="110"/>
                          </a:lnTo>
                          <a:lnTo>
                            <a:pt x="46" y="94"/>
                          </a:lnTo>
                          <a:lnTo>
                            <a:pt x="50" y="90"/>
                          </a:lnTo>
                          <a:lnTo>
                            <a:pt x="48" y="85"/>
                          </a:lnTo>
                          <a:lnTo>
                            <a:pt x="61" y="86"/>
                          </a:lnTo>
                          <a:lnTo>
                            <a:pt x="66" y="77"/>
                          </a:lnTo>
                          <a:lnTo>
                            <a:pt x="64" y="73"/>
                          </a:lnTo>
                          <a:lnTo>
                            <a:pt x="52" y="67"/>
                          </a:lnTo>
                          <a:lnTo>
                            <a:pt x="56" y="63"/>
                          </a:lnTo>
                          <a:lnTo>
                            <a:pt x="44" y="55"/>
                          </a:lnTo>
                          <a:lnTo>
                            <a:pt x="37" y="62"/>
                          </a:lnTo>
                          <a:lnTo>
                            <a:pt x="26" y="58"/>
                          </a:lnTo>
                          <a:lnTo>
                            <a:pt x="19" y="49"/>
                          </a:lnTo>
                          <a:lnTo>
                            <a:pt x="19" y="38"/>
                          </a:lnTo>
                          <a:lnTo>
                            <a:pt x="13" y="39"/>
                          </a:lnTo>
                          <a:lnTo>
                            <a:pt x="11" y="33"/>
                          </a:lnTo>
                          <a:lnTo>
                            <a:pt x="0" y="22"/>
                          </a:lnTo>
                          <a:lnTo>
                            <a:pt x="5" y="13"/>
                          </a:lnTo>
                          <a:lnTo>
                            <a:pt x="17" y="21"/>
                          </a:lnTo>
                          <a:lnTo>
                            <a:pt x="22" y="12"/>
                          </a:lnTo>
                          <a:lnTo>
                            <a:pt x="26" y="18"/>
                          </a:lnTo>
                          <a:lnTo>
                            <a:pt x="29" y="13"/>
                          </a:lnTo>
                          <a:lnTo>
                            <a:pt x="36" y="20"/>
                          </a:lnTo>
                          <a:lnTo>
                            <a:pt x="37" y="12"/>
                          </a:lnTo>
                          <a:lnTo>
                            <a:pt x="43" y="16"/>
                          </a:lnTo>
                          <a:lnTo>
                            <a:pt x="50" y="12"/>
                          </a:lnTo>
                          <a:lnTo>
                            <a:pt x="52" y="3"/>
                          </a:lnTo>
                          <a:lnTo>
                            <a:pt x="61" y="0"/>
                          </a:lnTo>
                          <a:lnTo>
                            <a:pt x="73" y="10"/>
                          </a:lnTo>
                          <a:lnTo>
                            <a:pt x="89" y="11"/>
                          </a:lnTo>
                          <a:lnTo>
                            <a:pt x="92" y="13"/>
                          </a:lnTo>
                          <a:lnTo>
                            <a:pt x="88" y="21"/>
                          </a:lnTo>
                          <a:lnTo>
                            <a:pt x="93" y="31"/>
                          </a:lnTo>
                          <a:lnTo>
                            <a:pt x="108" y="40"/>
                          </a:lnTo>
                          <a:lnTo>
                            <a:pt x="116" y="39"/>
                          </a:lnTo>
                          <a:lnTo>
                            <a:pt x="121" y="42"/>
                          </a:lnTo>
                          <a:lnTo>
                            <a:pt x="109" y="46"/>
                          </a:lnTo>
                          <a:lnTo>
                            <a:pt x="111" y="54"/>
                          </a:lnTo>
                          <a:lnTo>
                            <a:pt x="106" y="56"/>
                          </a:lnTo>
                          <a:lnTo>
                            <a:pt x="106" y="53"/>
                          </a:lnTo>
                          <a:lnTo>
                            <a:pt x="101" y="58"/>
                          </a:lnTo>
                          <a:lnTo>
                            <a:pt x="96" y="54"/>
                          </a:lnTo>
                          <a:lnTo>
                            <a:pt x="99" y="62"/>
                          </a:lnTo>
                          <a:lnTo>
                            <a:pt x="96" y="63"/>
                          </a:lnTo>
                          <a:lnTo>
                            <a:pt x="96" y="72"/>
                          </a:lnTo>
                          <a:lnTo>
                            <a:pt x="86" y="80"/>
                          </a:lnTo>
                          <a:lnTo>
                            <a:pt x="83" y="102"/>
                          </a:lnTo>
                          <a:lnTo>
                            <a:pt x="89" y="113"/>
                          </a:lnTo>
                          <a:lnTo>
                            <a:pt x="104" y="125"/>
                          </a:lnTo>
                          <a:lnTo>
                            <a:pt x="104" y="131"/>
                          </a:lnTo>
                          <a:lnTo>
                            <a:pt x="111" y="138"/>
                          </a:lnTo>
                          <a:lnTo>
                            <a:pt x="136" y="164"/>
                          </a:lnTo>
                          <a:lnTo>
                            <a:pt x="144" y="166"/>
                          </a:lnTo>
                          <a:lnTo>
                            <a:pt x="145" y="170"/>
                          </a:lnTo>
                          <a:lnTo>
                            <a:pt x="147" y="167"/>
                          </a:lnTo>
                          <a:lnTo>
                            <a:pt x="147" y="171"/>
                          </a:lnTo>
                          <a:lnTo>
                            <a:pt x="156" y="182"/>
                          </a:lnTo>
                          <a:lnTo>
                            <a:pt x="159" y="184"/>
                          </a:lnTo>
                          <a:lnTo>
                            <a:pt x="174" y="220"/>
                          </a:lnTo>
                          <a:lnTo>
                            <a:pt x="174" y="231"/>
                          </a:lnTo>
                          <a:lnTo>
                            <a:pt x="179" y="242"/>
                          </a:lnTo>
                          <a:lnTo>
                            <a:pt x="175" y="249"/>
                          </a:lnTo>
                          <a:lnTo>
                            <a:pt x="178" y="254"/>
                          </a:lnTo>
                          <a:lnTo>
                            <a:pt x="175" y="253"/>
                          </a:lnTo>
                          <a:lnTo>
                            <a:pt x="178" y="267"/>
                          </a:lnTo>
                          <a:lnTo>
                            <a:pt x="176" y="261"/>
                          </a:lnTo>
                          <a:lnTo>
                            <a:pt x="177" y="269"/>
                          </a:lnTo>
                          <a:lnTo>
                            <a:pt x="175" y="279"/>
                          </a:lnTo>
                          <a:lnTo>
                            <a:pt x="157" y="289"/>
                          </a:lnTo>
                          <a:lnTo>
                            <a:pt x="155" y="294"/>
                          </a:lnTo>
                          <a:lnTo>
                            <a:pt x="140" y="301"/>
                          </a:lnTo>
                          <a:lnTo>
                            <a:pt x="135" y="295"/>
                          </a:lnTo>
                          <a:lnTo>
                            <a:pt x="134" y="299"/>
                          </a:lnTo>
                          <a:lnTo>
                            <a:pt x="129" y="294"/>
                          </a:lnTo>
                          <a:lnTo>
                            <a:pt x="126" y="300"/>
                          </a:lnTo>
                          <a:lnTo>
                            <a:pt x="129" y="299"/>
                          </a:lnTo>
                          <a:lnTo>
                            <a:pt x="130" y="303"/>
                          </a:lnTo>
                          <a:lnTo>
                            <a:pt x="124" y="303"/>
                          </a:lnTo>
                          <a:lnTo>
                            <a:pt x="130" y="309"/>
                          </a:lnTo>
                          <a:lnTo>
                            <a:pt x="127" y="311"/>
                          </a:lnTo>
                          <a:lnTo>
                            <a:pt x="121" y="304"/>
                          </a:lnTo>
                          <a:lnTo>
                            <a:pt x="129" y="314"/>
                          </a:lnTo>
                          <a:lnTo>
                            <a:pt x="117" y="304"/>
                          </a:lnTo>
                          <a:lnTo>
                            <a:pt x="127" y="316"/>
                          </a:lnTo>
                          <a:lnTo>
                            <a:pt x="127" y="320"/>
                          </a:lnTo>
                          <a:lnTo>
                            <a:pt x="124" y="321"/>
                          </a:lnTo>
                          <a:lnTo>
                            <a:pt x="112" y="310"/>
                          </a:lnTo>
                          <a:lnTo>
                            <a:pt x="121" y="325"/>
                          </a:lnTo>
                          <a:lnTo>
                            <a:pt x="107" y="331"/>
                          </a:lnTo>
                          <a:lnTo>
                            <a:pt x="99" y="342"/>
                          </a:lnTo>
                          <a:lnTo>
                            <a:pt x="92" y="343"/>
                          </a:lnTo>
                          <a:lnTo>
                            <a:pt x="95" y="340"/>
                          </a:lnTo>
                          <a:lnTo>
                            <a:pt x="93" y="338"/>
                          </a:lnTo>
                          <a:lnTo>
                            <a:pt x="92" y="321"/>
                          </a:lnTo>
                          <a:lnTo>
                            <a:pt x="97" y="312"/>
                          </a:lnTo>
                          <a:lnTo>
                            <a:pt x="91" y="305"/>
                          </a:lnTo>
                          <a:lnTo>
                            <a:pt x="86" y="306"/>
                          </a:lnTo>
                          <a:lnTo>
                            <a:pt x="83" y="300"/>
                          </a:lnTo>
                          <a:close/>
                          <a:moveTo>
                            <a:pt x="74" y="300"/>
                          </a:moveTo>
                          <a:lnTo>
                            <a:pt x="75" y="309"/>
                          </a:lnTo>
                          <a:lnTo>
                            <a:pt x="71" y="302"/>
                          </a:lnTo>
                          <a:lnTo>
                            <a:pt x="74" y="300"/>
                          </a:lnTo>
                          <a:close/>
                        </a:path>
                      </a:pathLst>
                    </a:custGeom>
                    <a:noFill/>
                    <a:ln w="4826">
                      <a:solidFill>
                        <a:srgbClr val="6E6E6E"/>
                      </a:solidFill>
                      <a:prstDash val="solid"/>
                      <a:round/>
                      <a:headEnd/>
                      <a:tailEnd/>
                    </a:ln>
                  </p:spPr>
                  <p:txBody>
                    <a:bodyPr/>
                    <a:lstStyle/>
                    <a:p>
                      <a:endParaRPr lang="en-US" dirty="0"/>
                    </a:p>
                  </p:txBody>
                </p:sp>
                <p:sp>
                  <p:nvSpPr>
                    <p:cNvPr id="308" name="Freeform 288"/>
                    <p:cNvSpPr>
                      <a:spLocks noEditPoints="1"/>
                    </p:cNvSpPr>
                    <p:nvPr/>
                  </p:nvSpPr>
                  <p:spPr bwMode="auto">
                    <a:xfrm>
                      <a:off x="7659688" y="2082622"/>
                      <a:ext cx="155575" cy="296863"/>
                    </a:xfrm>
                    <a:custGeom>
                      <a:avLst/>
                      <a:gdLst>
                        <a:gd name="T0" fmla="*/ 2147483647 w 178"/>
                        <a:gd name="T1" fmla="*/ 2147483647 h 344"/>
                        <a:gd name="T2" fmla="*/ 2147483647 w 178"/>
                        <a:gd name="T3" fmla="*/ 2147483647 h 344"/>
                        <a:gd name="T4" fmla="*/ 2147483647 w 178"/>
                        <a:gd name="T5" fmla="*/ 2147483647 h 344"/>
                        <a:gd name="T6" fmla="*/ 2147483647 w 178"/>
                        <a:gd name="T7" fmla="*/ 2147483647 h 344"/>
                        <a:gd name="T8" fmla="*/ 2147483647 w 178"/>
                        <a:gd name="T9" fmla="*/ 2147483647 h 344"/>
                        <a:gd name="T10" fmla="*/ 2147483647 w 178"/>
                        <a:gd name="T11" fmla="*/ 2147483647 h 344"/>
                        <a:gd name="T12" fmla="*/ 2147483647 w 178"/>
                        <a:gd name="T13" fmla="*/ 2147483647 h 344"/>
                        <a:gd name="T14" fmla="*/ 2147483647 w 178"/>
                        <a:gd name="T15" fmla="*/ 2147483647 h 344"/>
                        <a:gd name="T16" fmla="*/ 2147483647 w 178"/>
                        <a:gd name="T17" fmla="*/ 2147483647 h 344"/>
                        <a:gd name="T18" fmla="*/ 2147483647 w 178"/>
                        <a:gd name="T19" fmla="*/ 2147483647 h 344"/>
                        <a:gd name="T20" fmla="*/ 2147483647 w 178"/>
                        <a:gd name="T21" fmla="*/ 2147483647 h 344"/>
                        <a:gd name="T22" fmla="*/ 2147483647 w 178"/>
                        <a:gd name="T23" fmla="*/ 2147483647 h 344"/>
                        <a:gd name="T24" fmla="*/ 2147483647 w 178"/>
                        <a:gd name="T25" fmla="*/ 2147483647 h 344"/>
                        <a:gd name="T26" fmla="*/ 2147483647 w 178"/>
                        <a:gd name="T27" fmla="*/ 2147483647 h 344"/>
                        <a:gd name="T28" fmla="*/ 2147483647 w 178"/>
                        <a:gd name="T29" fmla="*/ 0 h 344"/>
                        <a:gd name="T30" fmla="*/ 2147483647 w 178"/>
                        <a:gd name="T31" fmla="*/ 2147483647 h 344"/>
                        <a:gd name="T32" fmla="*/ 2147483647 w 178"/>
                        <a:gd name="T33" fmla="*/ 2147483647 h 344"/>
                        <a:gd name="T34" fmla="*/ 2147483647 w 178"/>
                        <a:gd name="T35" fmla="*/ 2147483647 h 344"/>
                        <a:gd name="T36" fmla="*/ 2147483647 w 178"/>
                        <a:gd name="T37" fmla="*/ 2147483647 h 344"/>
                        <a:gd name="T38" fmla="*/ 2147483647 w 178"/>
                        <a:gd name="T39" fmla="*/ 2147483647 h 344"/>
                        <a:gd name="T40" fmla="*/ 2147483647 w 178"/>
                        <a:gd name="T41" fmla="*/ 2147483647 h 344"/>
                        <a:gd name="T42" fmla="*/ 2147483647 w 178"/>
                        <a:gd name="T43" fmla="*/ 2147483647 h 344"/>
                        <a:gd name="T44" fmla="*/ 2147483647 w 178"/>
                        <a:gd name="T45" fmla="*/ 2147483647 h 344"/>
                        <a:gd name="T46" fmla="*/ 2147483647 w 178"/>
                        <a:gd name="T47" fmla="*/ 2147483647 h 344"/>
                        <a:gd name="T48" fmla="*/ 2147483647 w 178"/>
                        <a:gd name="T49" fmla="*/ 2147483647 h 344"/>
                        <a:gd name="T50" fmla="*/ 2147483647 w 178"/>
                        <a:gd name="T51" fmla="*/ 2147483647 h 344"/>
                        <a:gd name="T52" fmla="*/ 2147483647 w 178"/>
                        <a:gd name="T53" fmla="*/ 2147483647 h 344"/>
                        <a:gd name="T54" fmla="*/ 2147483647 w 178"/>
                        <a:gd name="T55" fmla="*/ 2147483647 h 344"/>
                        <a:gd name="T56" fmla="*/ 2147483647 w 178"/>
                        <a:gd name="T57" fmla="*/ 2147483647 h 344"/>
                        <a:gd name="T58" fmla="*/ 2147483647 w 178"/>
                        <a:gd name="T59" fmla="*/ 2147483647 h 344"/>
                        <a:gd name="T60" fmla="*/ 2147483647 w 178"/>
                        <a:gd name="T61" fmla="*/ 2147483647 h 344"/>
                        <a:gd name="T62" fmla="*/ 2147483647 w 178"/>
                        <a:gd name="T63" fmla="*/ 2147483647 h 344"/>
                        <a:gd name="T64" fmla="*/ 2147483647 w 178"/>
                        <a:gd name="T65" fmla="*/ 2147483647 h 344"/>
                        <a:gd name="T66" fmla="*/ 2147483647 w 178"/>
                        <a:gd name="T67" fmla="*/ 2147483647 h 344"/>
                        <a:gd name="T68" fmla="*/ 2147483647 w 178"/>
                        <a:gd name="T69" fmla="*/ 2147483647 h 344"/>
                        <a:gd name="T70" fmla="*/ 2147483647 w 178"/>
                        <a:gd name="T71" fmla="*/ 2147483647 h 344"/>
                        <a:gd name="T72" fmla="*/ 2147483647 w 178"/>
                        <a:gd name="T73" fmla="*/ 2147483647 h 344"/>
                        <a:gd name="T74" fmla="*/ 2147483647 w 178"/>
                        <a:gd name="T75" fmla="*/ 2147483647 h 344"/>
                        <a:gd name="T76" fmla="*/ 2147483647 w 178"/>
                        <a:gd name="T77" fmla="*/ 2147483647 h 344"/>
                        <a:gd name="T78" fmla="*/ 2147483647 w 178"/>
                        <a:gd name="T79" fmla="*/ 2147483647 h 344"/>
                        <a:gd name="T80" fmla="*/ 2147483647 w 178"/>
                        <a:gd name="T81" fmla="*/ 2147483647 h 344"/>
                        <a:gd name="T82" fmla="*/ 2147483647 w 178"/>
                        <a:gd name="T83" fmla="*/ 2147483647 h 344"/>
                        <a:gd name="T84" fmla="*/ 2147483647 w 178"/>
                        <a:gd name="T85" fmla="*/ 2147483647 h 344"/>
                        <a:gd name="T86" fmla="*/ 2147483647 w 178"/>
                        <a:gd name="T87" fmla="*/ 2147483647 h 344"/>
                        <a:gd name="T88" fmla="*/ 2147483647 w 178"/>
                        <a:gd name="T89" fmla="*/ 2147483647 h 344"/>
                        <a:gd name="T90" fmla="*/ 2147483647 w 178"/>
                        <a:gd name="T91" fmla="*/ 2147483647 h 344"/>
                        <a:gd name="T92" fmla="*/ 2147483647 w 178"/>
                        <a:gd name="T93" fmla="*/ 2147483647 h 344"/>
                        <a:gd name="T94" fmla="*/ 2147483647 w 178"/>
                        <a:gd name="T95" fmla="*/ 2147483647 h 344"/>
                        <a:gd name="T96" fmla="*/ 2147483647 w 178"/>
                        <a:gd name="T97" fmla="*/ 2147483647 h 344"/>
                        <a:gd name="T98" fmla="*/ 2147483647 w 178"/>
                        <a:gd name="T99" fmla="*/ 2147483647 h 344"/>
                        <a:gd name="T100" fmla="*/ 2147483647 w 178"/>
                        <a:gd name="T101" fmla="*/ 2147483647 h 344"/>
                        <a:gd name="T102" fmla="*/ 2147483647 w 178"/>
                        <a:gd name="T103" fmla="*/ 2147483647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8"/>
                        <a:gd name="T157" fmla="*/ 0 h 344"/>
                        <a:gd name="T158" fmla="*/ 178 w 178"/>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8" h="344">
                          <a:moveTo>
                            <a:pt x="44" y="286"/>
                          </a:moveTo>
                          <a:lnTo>
                            <a:pt x="46" y="291"/>
                          </a:lnTo>
                          <a:lnTo>
                            <a:pt x="44" y="295"/>
                          </a:lnTo>
                          <a:lnTo>
                            <a:pt x="44" y="286"/>
                          </a:lnTo>
                          <a:close/>
                          <a:moveTo>
                            <a:pt x="49" y="235"/>
                          </a:moveTo>
                          <a:lnTo>
                            <a:pt x="49" y="227"/>
                          </a:lnTo>
                          <a:lnTo>
                            <a:pt x="65" y="201"/>
                          </a:lnTo>
                          <a:lnTo>
                            <a:pt x="51" y="172"/>
                          </a:lnTo>
                          <a:lnTo>
                            <a:pt x="51" y="156"/>
                          </a:lnTo>
                          <a:lnTo>
                            <a:pt x="31" y="133"/>
                          </a:lnTo>
                          <a:lnTo>
                            <a:pt x="27" y="125"/>
                          </a:lnTo>
                          <a:lnTo>
                            <a:pt x="27" y="122"/>
                          </a:lnTo>
                          <a:lnTo>
                            <a:pt x="34" y="119"/>
                          </a:lnTo>
                          <a:lnTo>
                            <a:pt x="34" y="102"/>
                          </a:lnTo>
                          <a:lnTo>
                            <a:pt x="37" y="100"/>
                          </a:lnTo>
                          <a:lnTo>
                            <a:pt x="38" y="94"/>
                          </a:lnTo>
                          <a:lnTo>
                            <a:pt x="34" y="97"/>
                          </a:lnTo>
                          <a:lnTo>
                            <a:pt x="28" y="81"/>
                          </a:lnTo>
                          <a:lnTo>
                            <a:pt x="11" y="64"/>
                          </a:lnTo>
                          <a:lnTo>
                            <a:pt x="6" y="50"/>
                          </a:lnTo>
                          <a:lnTo>
                            <a:pt x="0" y="45"/>
                          </a:lnTo>
                          <a:lnTo>
                            <a:pt x="8" y="44"/>
                          </a:lnTo>
                          <a:lnTo>
                            <a:pt x="5" y="36"/>
                          </a:lnTo>
                          <a:lnTo>
                            <a:pt x="10" y="15"/>
                          </a:lnTo>
                          <a:lnTo>
                            <a:pt x="14" y="18"/>
                          </a:lnTo>
                          <a:lnTo>
                            <a:pt x="28" y="16"/>
                          </a:lnTo>
                          <a:lnTo>
                            <a:pt x="30" y="8"/>
                          </a:lnTo>
                          <a:lnTo>
                            <a:pt x="37" y="8"/>
                          </a:lnTo>
                          <a:lnTo>
                            <a:pt x="37" y="3"/>
                          </a:lnTo>
                          <a:lnTo>
                            <a:pt x="46" y="0"/>
                          </a:lnTo>
                          <a:lnTo>
                            <a:pt x="48" y="3"/>
                          </a:lnTo>
                          <a:lnTo>
                            <a:pt x="53" y="2"/>
                          </a:lnTo>
                          <a:lnTo>
                            <a:pt x="59" y="7"/>
                          </a:lnTo>
                          <a:lnTo>
                            <a:pt x="57" y="16"/>
                          </a:lnTo>
                          <a:lnTo>
                            <a:pt x="61" y="21"/>
                          </a:lnTo>
                          <a:lnTo>
                            <a:pt x="76" y="20"/>
                          </a:lnTo>
                          <a:lnTo>
                            <a:pt x="75" y="26"/>
                          </a:lnTo>
                          <a:lnTo>
                            <a:pt x="79" y="33"/>
                          </a:lnTo>
                          <a:lnTo>
                            <a:pt x="75" y="47"/>
                          </a:lnTo>
                          <a:lnTo>
                            <a:pt x="78" y="55"/>
                          </a:lnTo>
                          <a:lnTo>
                            <a:pt x="75" y="67"/>
                          </a:lnTo>
                          <a:lnTo>
                            <a:pt x="81" y="70"/>
                          </a:lnTo>
                          <a:lnTo>
                            <a:pt x="97" y="52"/>
                          </a:lnTo>
                          <a:lnTo>
                            <a:pt x="110" y="61"/>
                          </a:lnTo>
                          <a:lnTo>
                            <a:pt x="117" y="57"/>
                          </a:lnTo>
                          <a:lnTo>
                            <a:pt x="123" y="47"/>
                          </a:lnTo>
                          <a:lnTo>
                            <a:pt x="135" y="49"/>
                          </a:lnTo>
                          <a:lnTo>
                            <a:pt x="153" y="69"/>
                          </a:lnTo>
                          <a:lnTo>
                            <a:pt x="156" y="91"/>
                          </a:lnTo>
                          <a:lnTo>
                            <a:pt x="177" y="111"/>
                          </a:lnTo>
                          <a:lnTo>
                            <a:pt x="175" y="123"/>
                          </a:lnTo>
                          <a:lnTo>
                            <a:pt x="178" y="136"/>
                          </a:lnTo>
                          <a:lnTo>
                            <a:pt x="172" y="142"/>
                          </a:lnTo>
                          <a:lnTo>
                            <a:pt x="170" y="145"/>
                          </a:lnTo>
                          <a:lnTo>
                            <a:pt x="164" y="140"/>
                          </a:lnTo>
                          <a:lnTo>
                            <a:pt x="130" y="142"/>
                          </a:lnTo>
                          <a:lnTo>
                            <a:pt x="120" y="160"/>
                          </a:lnTo>
                          <a:lnTo>
                            <a:pt x="116" y="160"/>
                          </a:lnTo>
                          <a:lnTo>
                            <a:pt x="122" y="181"/>
                          </a:lnTo>
                          <a:lnTo>
                            <a:pt x="127" y="186"/>
                          </a:lnTo>
                          <a:lnTo>
                            <a:pt x="127" y="193"/>
                          </a:lnTo>
                          <a:lnTo>
                            <a:pt x="131" y="205"/>
                          </a:lnTo>
                          <a:lnTo>
                            <a:pt x="125" y="193"/>
                          </a:lnTo>
                          <a:lnTo>
                            <a:pt x="119" y="192"/>
                          </a:lnTo>
                          <a:lnTo>
                            <a:pt x="119" y="188"/>
                          </a:lnTo>
                          <a:lnTo>
                            <a:pt x="117" y="190"/>
                          </a:lnTo>
                          <a:lnTo>
                            <a:pt x="113" y="183"/>
                          </a:lnTo>
                          <a:lnTo>
                            <a:pt x="106" y="181"/>
                          </a:lnTo>
                          <a:lnTo>
                            <a:pt x="87" y="181"/>
                          </a:lnTo>
                          <a:lnTo>
                            <a:pt x="88" y="163"/>
                          </a:lnTo>
                          <a:lnTo>
                            <a:pt x="69" y="164"/>
                          </a:lnTo>
                          <a:lnTo>
                            <a:pt x="72" y="192"/>
                          </a:lnTo>
                          <a:lnTo>
                            <a:pt x="57" y="235"/>
                          </a:lnTo>
                          <a:lnTo>
                            <a:pt x="61" y="260"/>
                          </a:lnTo>
                          <a:lnTo>
                            <a:pt x="74" y="259"/>
                          </a:lnTo>
                          <a:lnTo>
                            <a:pt x="77" y="276"/>
                          </a:lnTo>
                          <a:lnTo>
                            <a:pt x="83" y="280"/>
                          </a:lnTo>
                          <a:lnTo>
                            <a:pt x="92" y="308"/>
                          </a:lnTo>
                          <a:lnTo>
                            <a:pt x="84" y="295"/>
                          </a:lnTo>
                          <a:lnTo>
                            <a:pt x="82" y="297"/>
                          </a:lnTo>
                          <a:lnTo>
                            <a:pt x="85" y="303"/>
                          </a:lnTo>
                          <a:lnTo>
                            <a:pt x="100" y="317"/>
                          </a:lnTo>
                          <a:lnTo>
                            <a:pt x="112" y="317"/>
                          </a:lnTo>
                          <a:lnTo>
                            <a:pt x="124" y="330"/>
                          </a:lnTo>
                          <a:lnTo>
                            <a:pt x="118" y="342"/>
                          </a:lnTo>
                          <a:lnTo>
                            <a:pt x="114" y="338"/>
                          </a:lnTo>
                          <a:lnTo>
                            <a:pt x="105" y="344"/>
                          </a:lnTo>
                          <a:lnTo>
                            <a:pt x="102" y="341"/>
                          </a:lnTo>
                          <a:lnTo>
                            <a:pt x="104" y="330"/>
                          </a:lnTo>
                          <a:lnTo>
                            <a:pt x="98" y="330"/>
                          </a:lnTo>
                          <a:lnTo>
                            <a:pt x="96" y="324"/>
                          </a:lnTo>
                          <a:lnTo>
                            <a:pt x="88" y="323"/>
                          </a:lnTo>
                          <a:lnTo>
                            <a:pt x="86" y="320"/>
                          </a:lnTo>
                          <a:lnTo>
                            <a:pt x="83" y="326"/>
                          </a:lnTo>
                          <a:lnTo>
                            <a:pt x="74" y="316"/>
                          </a:lnTo>
                          <a:lnTo>
                            <a:pt x="74" y="310"/>
                          </a:lnTo>
                          <a:lnTo>
                            <a:pt x="67" y="306"/>
                          </a:lnTo>
                          <a:lnTo>
                            <a:pt x="64" y="298"/>
                          </a:lnTo>
                          <a:lnTo>
                            <a:pt x="53" y="289"/>
                          </a:lnTo>
                          <a:lnTo>
                            <a:pt x="51" y="280"/>
                          </a:lnTo>
                          <a:lnTo>
                            <a:pt x="46" y="286"/>
                          </a:lnTo>
                          <a:lnTo>
                            <a:pt x="43" y="284"/>
                          </a:lnTo>
                          <a:lnTo>
                            <a:pt x="43" y="261"/>
                          </a:lnTo>
                          <a:lnTo>
                            <a:pt x="49" y="235"/>
                          </a:lnTo>
                          <a:close/>
                        </a:path>
                      </a:pathLst>
                    </a:custGeom>
                    <a:noFill/>
                    <a:ln w="4763">
                      <a:solidFill>
                        <a:srgbClr val="6E6E6E"/>
                      </a:solidFill>
                      <a:prstDash val="solid"/>
                      <a:round/>
                      <a:headEnd/>
                      <a:tailEnd/>
                    </a:ln>
                  </p:spPr>
                  <p:txBody>
                    <a:bodyPr/>
                    <a:lstStyle/>
                    <a:p>
                      <a:endParaRPr lang="en-US" dirty="0"/>
                    </a:p>
                  </p:txBody>
                </p:sp>
                <p:sp>
                  <p:nvSpPr>
                    <p:cNvPr id="309" name="Freeform 289"/>
                    <p:cNvSpPr>
                      <a:spLocks noEditPoints="1"/>
                    </p:cNvSpPr>
                    <p:nvPr/>
                  </p:nvSpPr>
                  <p:spPr bwMode="auto">
                    <a:xfrm>
                      <a:off x="4471988" y="2300110"/>
                      <a:ext cx="104775" cy="47625"/>
                    </a:xfrm>
                    <a:custGeom>
                      <a:avLst/>
                      <a:gdLst>
                        <a:gd name="T0" fmla="*/ 2147483647 w 120"/>
                        <a:gd name="T1" fmla="*/ 2147483647 h 55"/>
                        <a:gd name="T2" fmla="*/ 2147483647 w 120"/>
                        <a:gd name="T3" fmla="*/ 2147483647 h 55"/>
                        <a:gd name="T4" fmla="*/ 2147483647 w 120"/>
                        <a:gd name="T5" fmla="*/ 2147483647 h 55"/>
                        <a:gd name="T6" fmla="*/ 2147483647 w 120"/>
                        <a:gd name="T7" fmla="*/ 2147483647 h 55"/>
                        <a:gd name="T8" fmla="*/ 2147483647 w 120"/>
                        <a:gd name="T9" fmla="*/ 2147483647 h 55"/>
                        <a:gd name="T10" fmla="*/ 2147483647 w 120"/>
                        <a:gd name="T11" fmla="*/ 2147483647 h 55"/>
                        <a:gd name="T12" fmla="*/ 2147483647 w 120"/>
                        <a:gd name="T13" fmla="*/ 2147483647 h 55"/>
                        <a:gd name="T14" fmla="*/ 2147483647 w 120"/>
                        <a:gd name="T15" fmla="*/ 0 h 55"/>
                        <a:gd name="T16" fmla="*/ 2147483647 w 120"/>
                        <a:gd name="T17" fmla="*/ 2147483647 h 55"/>
                        <a:gd name="T18" fmla="*/ 2147483647 w 120"/>
                        <a:gd name="T19" fmla="*/ 2147483647 h 55"/>
                        <a:gd name="T20" fmla="*/ 2147483647 w 120"/>
                        <a:gd name="T21" fmla="*/ 2147483647 h 55"/>
                        <a:gd name="T22" fmla="*/ 2147483647 w 120"/>
                        <a:gd name="T23" fmla="*/ 2147483647 h 55"/>
                        <a:gd name="T24" fmla="*/ 2147483647 w 120"/>
                        <a:gd name="T25" fmla="*/ 2147483647 h 55"/>
                        <a:gd name="T26" fmla="*/ 2147483647 w 120"/>
                        <a:gd name="T27" fmla="*/ 2147483647 h 55"/>
                        <a:gd name="T28" fmla="*/ 2147483647 w 120"/>
                        <a:gd name="T29" fmla="*/ 2147483647 h 55"/>
                        <a:gd name="T30" fmla="*/ 2147483647 w 120"/>
                        <a:gd name="T31" fmla="*/ 2147483647 h 55"/>
                        <a:gd name="T32" fmla="*/ 2147483647 w 120"/>
                        <a:gd name="T33" fmla="*/ 2147483647 h 55"/>
                        <a:gd name="T34" fmla="*/ 2147483647 w 120"/>
                        <a:gd name="T35" fmla="*/ 2147483647 h 55"/>
                        <a:gd name="T36" fmla="*/ 2147483647 w 120"/>
                        <a:gd name="T37" fmla="*/ 2147483647 h 55"/>
                        <a:gd name="T38" fmla="*/ 2147483647 w 120"/>
                        <a:gd name="T39" fmla="*/ 2147483647 h 55"/>
                        <a:gd name="T40" fmla="*/ 2147483647 w 120"/>
                        <a:gd name="T41" fmla="*/ 2147483647 h 55"/>
                        <a:gd name="T42" fmla="*/ 2147483647 w 120"/>
                        <a:gd name="T43" fmla="*/ 2147483647 h 55"/>
                        <a:gd name="T44" fmla="*/ 2147483647 w 120"/>
                        <a:gd name="T45" fmla="*/ 2147483647 h 55"/>
                        <a:gd name="T46" fmla="*/ 2147483647 w 120"/>
                        <a:gd name="T47" fmla="*/ 2147483647 h 55"/>
                        <a:gd name="T48" fmla="*/ 2147483647 w 120"/>
                        <a:gd name="T49" fmla="*/ 2147483647 h 55"/>
                        <a:gd name="T50" fmla="*/ 2147483647 w 120"/>
                        <a:gd name="T51" fmla="*/ 2147483647 h 55"/>
                        <a:gd name="T52" fmla="*/ 2147483647 w 120"/>
                        <a:gd name="T53" fmla="*/ 2147483647 h 55"/>
                        <a:gd name="T54" fmla="*/ 2147483647 w 120"/>
                        <a:gd name="T55" fmla="*/ 2147483647 h 55"/>
                        <a:gd name="T56" fmla="*/ 2147483647 w 120"/>
                        <a:gd name="T57" fmla="*/ 2147483647 h 55"/>
                        <a:gd name="T58" fmla="*/ 2147483647 w 120"/>
                        <a:gd name="T59" fmla="*/ 2147483647 h 55"/>
                        <a:gd name="T60" fmla="*/ 2147483647 w 120"/>
                        <a:gd name="T61" fmla="*/ 2147483647 h 55"/>
                        <a:gd name="T62" fmla="*/ 2147483647 w 120"/>
                        <a:gd name="T63" fmla="*/ 2147483647 h 55"/>
                        <a:gd name="T64" fmla="*/ 2147483647 w 120"/>
                        <a:gd name="T65" fmla="*/ 2147483647 h 55"/>
                        <a:gd name="T66" fmla="*/ 2147483647 w 120"/>
                        <a:gd name="T67" fmla="*/ 2147483647 h 55"/>
                        <a:gd name="T68" fmla="*/ 2147483647 w 120"/>
                        <a:gd name="T69" fmla="*/ 2147483647 h 55"/>
                        <a:gd name="T70" fmla="*/ 2147483647 w 120"/>
                        <a:gd name="T71" fmla="*/ 2147483647 h 55"/>
                        <a:gd name="T72" fmla="*/ 2147483647 w 120"/>
                        <a:gd name="T73" fmla="*/ 2147483647 h 55"/>
                        <a:gd name="T74" fmla="*/ 0 w 120"/>
                        <a:gd name="T75" fmla="*/ 2147483647 h 55"/>
                        <a:gd name="T76" fmla="*/ 2147483647 w 120"/>
                        <a:gd name="T77" fmla="*/ 2147483647 h 55"/>
                        <a:gd name="T78" fmla="*/ 2147483647 w 120"/>
                        <a:gd name="T79" fmla="*/ 2147483647 h 55"/>
                        <a:gd name="T80" fmla="*/ 2147483647 w 120"/>
                        <a:gd name="T81" fmla="*/ 2147483647 h 55"/>
                        <a:gd name="T82" fmla="*/ 2147483647 w 120"/>
                        <a:gd name="T83" fmla="*/ 2147483647 h 55"/>
                        <a:gd name="T84" fmla="*/ 2147483647 w 120"/>
                        <a:gd name="T85" fmla="*/ 2147483647 h 55"/>
                        <a:gd name="T86" fmla="*/ 2147483647 w 120"/>
                        <a:gd name="T87" fmla="*/ 0 h 55"/>
                        <a:gd name="T88" fmla="*/ 2147483647 w 120"/>
                        <a:gd name="T89" fmla="*/ 2147483647 h 55"/>
                        <a:gd name="T90" fmla="*/ 2147483647 w 120"/>
                        <a:gd name="T91" fmla="*/ 2147483647 h 55"/>
                        <a:gd name="T92" fmla="*/ 2147483647 w 120"/>
                        <a:gd name="T93" fmla="*/ 2147483647 h 55"/>
                        <a:gd name="T94" fmla="*/ 2147483647 w 120"/>
                        <a:gd name="T95" fmla="*/ 2147483647 h 55"/>
                        <a:gd name="T96" fmla="*/ 2147483647 w 120"/>
                        <a:gd name="T97" fmla="*/ 2147483647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0"/>
                        <a:gd name="T148" fmla="*/ 0 h 55"/>
                        <a:gd name="T149" fmla="*/ 120 w 120"/>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0" h="55">
                          <a:moveTo>
                            <a:pt x="11" y="1"/>
                          </a:moveTo>
                          <a:lnTo>
                            <a:pt x="18" y="13"/>
                          </a:lnTo>
                          <a:lnTo>
                            <a:pt x="27" y="15"/>
                          </a:lnTo>
                          <a:lnTo>
                            <a:pt x="25" y="10"/>
                          </a:lnTo>
                          <a:lnTo>
                            <a:pt x="32" y="18"/>
                          </a:lnTo>
                          <a:lnTo>
                            <a:pt x="39" y="18"/>
                          </a:lnTo>
                          <a:lnTo>
                            <a:pt x="61" y="8"/>
                          </a:lnTo>
                          <a:lnTo>
                            <a:pt x="72" y="0"/>
                          </a:lnTo>
                          <a:lnTo>
                            <a:pt x="84" y="1"/>
                          </a:lnTo>
                          <a:lnTo>
                            <a:pt x="83" y="3"/>
                          </a:lnTo>
                          <a:lnTo>
                            <a:pt x="104" y="8"/>
                          </a:lnTo>
                          <a:lnTo>
                            <a:pt x="117" y="21"/>
                          </a:lnTo>
                          <a:lnTo>
                            <a:pt x="114" y="25"/>
                          </a:lnTo>
                          <a:lnTo>
                            <a:pt x="120" y="38"/>
                          </a:lnTo>
                          <a:lnTo>
                            <a:pt x="112" y="47"/>
                          </a:lnTo>
                          <a:lnTo>
                            <a:pt x="109" y="43"/>
                          </a:lnTo>
                          <a:lnTo>
                            <a:pt x="105" y="55"/>
                          </a:lnTo>
                          <a:lnTo>
                            <a:pt x="94" y="35"/>
                          </a:lnTo>
                          <a:lnTo>
                            <a:pt x="101" y="27"/>
                          </a:lnTo>
                          <a:lnTo>
                            <a:pt x="107" y="33"/>
                          </a:lnTo>
                          <a:lnTo>
                            <a:pt x="102" y="26"/>
                          </a:lnTo>
                          <a:lnTo>
                            <a:pt x="95" y="28"/>
                          </a:lnTo>
                          <a:lnTo>
                            <a:pt x="93" y="22"/>
                          </a:lnTo>
                          <a:lnTo>
                            <a:pt x="83" y="14"/>
                          </a:lnTo>
                          <a:lnTo>
                            <a:pt x="84" y="10"/>
                          </a:lnTo>
                          <a:lnTo>
                            <a:pt x="70" y="16"/>
                          </a:lnTo>
                          <a:lnTo>
                            <a:pt x="64" y="26"/>
                          </a:lnTo>
                          <a:lnTo>
                            <a:pt x="53" y="32"/>
                          </a:lnTo>
                          <a:lnTo>
                            <a:pt x="62" y="47"/>
                          </a:lnTo>
                          <a:lnTo>
                            <a:pt x="52" y="54"/>
                          </a:lnTo>
                          <a:lnTo>
                            <a:pt x="43" y="55"/>
                          </a:lnTo>
                          <a:lnTo>
                            <a:pt x="40" y="39"/>
                          </a:lnTo>
                          <a:lnTo>
                            <a:pt x="37" y="46"/>
                          </a:lnTo>
                          <a:lnTo>
                            <a:pt x="31" y="44"/>
                          </a:lnTo>
                          <a:lnTo>
                            <a:pt x="27" y="33"/>
                          </a:lnTo>
                          <a:lnTo>
                            <a:pt x="7" y="29"/>
                          </a:lnTo>
                          <a:lnTo>
                            <a:pt x="3" y="36"/>
                          </a:lnTo>
                          <a:lnTo>
                            <a:pt x="0" y="29"/>
                          </a:lnTo>
                          <a:lnTo>
                            <a:pt x="4" y="25"/>
                          </a:lnTo>
                          <a:lnTo>
                            <a:pt x="3" y="18"/>
                          </a:lnTo>
                          <a:lnTo>
                            <a:pt x="8" y="15"/>
                          </a:lnTo>
                          <a:lnTo>
                            <a:pt x="3" y="12"/>
                          </a:lnTo>
                          <a:lnTo>
                            <a:pt x="4" y="2"/>
                          </a:lnTo>
                          <a:lnTo>
                            <a:pt x="5" y="0"/>
                          </a:lnTo>
                          <a:lnTo>
                            <a:pt x="11" y="1"/>
                          </a:lnTo>
                          <a:close/>
                          <a:moveTo>
                            <a:pt x="27" y="45"/>
                          </a:moveTo>
                          <a:lnTo>
                            <a:pt x="29" y="52"/>
                          </a:lnTo>
                          <a:lnTo>
                            <a:pt x="23" y="49"/>
                          </a:lnTo>
                          <a:lnTo>
                            <a:pt x="27" y="45"/>
                          </a:lnTo>
                          <a:close/>
                        </a:path>
                      </a:pathLst>
                    </a:custGeom>
                    <a:noFill/>
                    <a:ln w="4763">
                      <a:solidFill>
                        <a:srgbClr val="6E6E6E"/>
                      </a:solidFill>
                      <a:prstDash val="solid"/>
                      <a:round/>
                      <a:headEnd/>
                      <a:tailEnd/>
                    </a:ln>
                  </p:spPr>
                  <p:txBody>
                    <a:bodyPr/>
                    <a:lstStyle/>
                    <a:p>
                      <a:endParaRPr lang="en-US" dirty="0"/>
                    </a:p>
                  </p:txBody>
                </p:sp>
                <p:sp>
                  <p:nvSpPr>
                    <p:cNvPr id="310" name="Freeform 290"/>
                    <p:cNvSpPr>
                      <a:spLocks/>
                    </p:cNvSpPr>
                    <p:nvPr/>
                  </p:nvSpPr>
                  <p:spPr bwMode="auto">
                    <a:xfrm>
                      <a:off x="8766175" y="2352497"/>
                      <a:ext cx="1588" cy="3175"/>
                    </a:xfrm>
                    <a:custGeom>
                      <a:avLst/>
                      <a:gdLst>
                        <a:gd name="T0" fmla="*/ 0 w 3"/>
                        <a:gd name="T1" fmla="*/ 0 h 5"/>
                        <a:gd name="T2" fmla="*/ 0 w 3"/>
                        <a:gd name="T3" fmla="*/ 0 h 5"/>
                        <a:gd name="T4" fmla="*/ 0 w 3"/>
                        <a:gd name="T5" fmla="*/ 0 h 5"/>
                        <a:gd name="T6" fmla="*/ 0 w 3"/>
                        <a:gd name="T7" fmla="*/ 0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1" y="5"/>
                          </a:moveTo>
                          <a:lnTo>
                            <a:pt x="0" y="0"/>
                          </a:lnTo>
                          <a:lnTo>
                            <a:pt x="3" y="3"/>
                          </a:lnTo>
                          <a:lnTo>
                            <a:pt x="1" y="5"/>
                          </a:lnTo>
                          <a:close/>
                        </a:path>
                      </a:pathLst>
                    </a:custGeom>
                    <a:noFill/>
                    <a:ln w="4763">
                      <a:solidFill>
                        <a:srgbClr val="6E6E6E"/>
                      </a:solidFill>
                      <a:prstDash val="solid"/>
                      <a:round/>
                      <a:headEnd/>
                      <a:tailEnd/>
                    </a:ln>
                  </p:spPr>
                  <p:txBody>
                    <a:bodyPr/>
                    <a:lstStyle/>
                    <a:p>
                      <a:endParaRPr lang="en-US" dirty="0"/>
                    </a:p>
                  </p:txBody>
                </p:sp>
                <p:sp>
                  <p:nvSpPr>
                    <p:cNvPr id="311" name="Freeform 291"/>
                    <p:cNvSpPr>
                      <a:spLocks/>
                    </p:cNvSpPr>
                    <p:nvPr/>
                  </p:nvSpPr>
                  <p:spPr bwMode="auto">
                    <a:xfrm>
                      <a:off x="4914900" y="2371547"/>
                      <a:ext cx="71438" cy="80963"/>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0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0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2147483647 w 84"/>
                        <a:gd name="T35" fmla="*/ 2147483647 h 96"/>
                        <a:gd name="T36" fmla="*/ 2147483647 w 84"/>
                        <a:gd name="T37" fmla="*/ 2147483647 h 96"/>
                        <a:gd name="T38" fmla="*/ 2147483647 w 84"/>
                        <a:gd name="T39" fmla="*/ 0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2147483647 w 84"/>
                        <a:gd name="T65" fmla="*/ 2147483647 h 96"/>
                        <a:gd name="T66" fmla="*/ 2147483647 w 84"/>
                        <a:gd name="T67" fmla="*/ 2147483647 h 9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4"/>
                        <a:gd name="T103" fmla="*/ 0 h 96"/>
                        <a:gd name="T104" fmla="*/ 84 w 84"/>
                        <a:gd name="T105" fmla="*/ 96 h 9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4" h="96">
                          <a:moveTo>
                            <a:pt x="32" y="95"/>
                          </a:moveTo>
                          <a:lnTo>
                            <a:pt x="27" y="92"/>
                          </a:lnTo>
                          <a:lnTo>
                            <a:pt x="16" y="74"/>
                          </a:lnTo>
                          <a:lnTo>
                            <a:pt x="15" y="60"/>
                          </a:lnTo>
                          <a:lnTo>
                            <a:pt x="7" y="61"/>
                          </a:lnTo>
                          <a:lnTo>
                            <a:pt x="0" y="46"/>
                          </a:lnTo>
                          <a:lnTo>
                            <a:pt x="4" y="30"/>
                          </a:lnTo>
                          <a:lnTo>
                            <a:pt x="3" y="27"/>
                          </a:lnTo>
                          <a:lnTo>
                            <a:pt x="15" y="23"/>
                          </a:lnTo>
                          <a:lnTo>
                            <a:pt x="19" y="19"/>
                          </a:lnTo>
                          <a:lnTo>
                            <a:pt x="15" y="16"/>
                          </a:lnTo>
                          <a:lnTo>
                            <a:pt x="17" y="12"/>
                          </a:lnTo>
                          <a:lnTo>
                            <a:pt x="23" y="0"/>
                          </a:lnTo>
                          <a:lnTo>
                            <a:pt x="43" y="4"/>
                          </a:lnTo>
                          <a:lnTo>
                            <a:pt x="45" y="7"/>
                          </a:lnTo>
                          <a:lnTo>
                            <a:pt x="46" y="1"/>
                          </a:lnTo>
                          <a:lnTo>
                            <a:pt x="61" y="4"/>
                          </a:lnTo>
                          <a:lnTo>
                            <a:pt x="66" y="3"/>
                          </a:lnTo>
                          <a:lnTo>
                            <a:pt x="61" y="2"/>
                          </a:lnTo>
                          <a:lnTo>
                            <a:pt x="63" y="0"/>
                          </a:lnTo>
                          <a:lnTo>
                            <a:pt x="84" y="4"/>
                          </a:lnTo>
                          <a:lnTo>
                            <a:pt x="81" y="15"/>
                          </a:lnTo>
                          <a:lnTo>
                            <a:pt x="74" y="29"/>
                          </a:lnTo>
                          <a:lnTo>
                            <a:pt x="75" y="46"/>
                          </a:lnTo>
                          <a:lnTo>
                            <a:pt x="83" y="59"/>
                          </a:lnTo>
                          <a:lnTo>
                            <a:pt x="78" y="66"/>
                          </a:lnTo>
                          <a:lnTo>
                            <a:pt x="78" y="75"/>
                          </a:lnTo>
                          <a:lnTo>
                            <a:pt x="70" y="86"/>
                          </a:lnTo>
                          <a:lnTo>
                            <a:pt x="63" y="80"/>
                          </a:lnTo>
                          <a:lnTo>
                            <a:pt x="47" y="84"/>
                          </a:lnTo>
                          <a:lnTo>
                            <a:pt x="42" y="80"/>
                          </a:lnTo>
                          <a:lnTo>
                            <a:pt x="38" y="87"/>
                          </a:lnTo>
                          <a:lnTo>
                            <a:pt x="43" y="96"/>
                          </a:lnTo>
                          <a:lnTo>
                            <a:pt x="32" y="95"/>
                          </a:lnTo>
                          <a:close/>
                        </a:path>
                      </a:pathLst>
                    </a:custGeom>
                    <a:noFill/>
                    <a:ln w="4763">
                      <a:solidFill>
                        <a:srgbClr val="6E6E6E"/>
                      </a:solidFill>
                      <a:prstDash val="solid"/>
                      <a:round/>
                      <a:headEnd/>
                      <a:tailEnd/>
                    </a:ln>
                  </p:spPr>
                  <p:txBody>
                    <a:bodyPr/>
                    <a:lstStyle/>
                    <a:p>
                      <a:endParaRPr lang="en-US" dirty="0"/>
                    </a:p>
                  </p:txBody>
                </p:sp>
                <p:sp>
                  <p:nvSpPr>
                    <p:cNvPr id="312" name="Freeform 292"/>
                    <p:cNvSpPr>
                      <a:spLocks/>
                    </p:cNvSpPr>
                    <p:nvPr/>
                  </p:nvSpPr>
                  <p:spPr bwMode="auto">
                    <a:xfrm>
                      <a:off x="6165850" y="2382660"/>
                      <a:ext cx="342900" cy="376237"/>
                    </a:xfrm>
                    <a:custGeom>
                      <a:avLst/>
                      <a:gdLst>
                        <a:gd name="T0" fmla="*/ 2147483647 w 393"/>
                        <a:gd name="T1" fmla="*/ 2147483647 h 438"/>
                        <a:gd name="T2" fmla="*/ 2147483647 w 393"/>
                        <a:gd name="T3" fmla="*/ 2147483647 h 438"/>
                        <a:gd name="T4" fmla="*/ 2147483647 w 393"/>
                        <a:gd name="T5" fmla="*/ 2147483647 h 438"/>
                        <a:gd name="T6" fmla="*/ 2147483647 w 393"/>
                        <a:gd name="T7" fmla="*/ 2147483647 h 438"/>
                        <a:gd name="T8" fmla="*/ 2147483647 w 393"/>
                        <a:gd name="T9" fmla="*/ 2147483647 h 438"/>
                        <a:gd name="T10" fmla="*/ 2147483647 w 393"/>
                        <a:gd name="T11" fmla="*/ 2147483647 h 438"/>
                        <a:gd name="T12" fmla="*/ 2147483647 w 393"/>
                        <a:gd name="T13" fmla="*/ 2147483647 h 438"/>
                        <a:gd name="T14" fmla="*/ 2147483647 w 393"/>
                        <a:gd name="T15" fmla="*/ 0 h 438"/>
                        <a:gd name="T16" fmla="*/ 2147483647 w 393"/>
                        <a:gd name="T17" fmla="*/ 2147483647 h 438"/>
                        <a:gd name="T18" fmla="*/ 2147483647 w 393"/>
                        <a:gd name="T19" fmla="*/ 2147483647 h 438"/>
                        <a:gd name="T20" fmla="*/ 2147483647 w 393"/>
                        <a:gd name="T21" fmla="*/ 2147483647 h 438"/>
                        <a:gd name="T22" fmla="*/ 2147483647 w 393"/>
                        <a:gd name="T23" fmla="*/ 2147483647 h 438"/>
                        <a:gd name="T24" fmla="*/ 2147483647 w 393"/>
                        <a:gd name="T25" fmla="*/ 2147483647 h 438"/>
                        <a:gd name="T26" fmla="*/ 2147483647 w 393"/>
                        <a:gd name="T27" fmla="*/ 2147483647 h 438"/>
                        <a:gd name="T28" fmla="*/ 2147483647 w 393"/>
                        <a:gd name="T29" fmla="*/ 2147483647 h 438"/>
                        <a:gd name="T30" fmla="*/ 2147483647 w 393"/>
                        <a:gd name="T31" fmla="*/ 2147483647 h 438"/>
                        <a:gd name="T32" fmla="*/ 2147483647 w 393"/>
                        <a:gd name="T33" fmla="*/ 2147483647 h 438"/>
                        <a:gd name="T34" fmla="*/ 2147483647 w 393"/>
                        <a:gd name="T35" fmla="*/ 2147483647 h 438"/>
                        <a:gd name="T36" fmla="*/ 2147483647 w 393"/>
                        <a:gd name="T37" fmla="*/ 2147483647 h 438"/>
                        <a:gd name="T38" fmla="*/ 2147483647 w 393"/>
                        <a:gd name="T39" fmla="*/ 2147483647 h 438"/>
                        <a:gd name="T40" fmla="*/ 2147483647 w 393"/>
                        <a:gd name="T41" fmla="*/ 2147483647 h 438"/>
                        <a:gd name="T42" fmla="*/ 2147483647 w 393"/>
                        <a:gd name="T43" fmla="*/ 2147483647 h 438"/>
                        <a:gd name="T44" fmla="*/ 2147483647 w 393"/>
                        <a:gd name="T45" fmla="*/ 2147483647 h 438"/>
                        <a:gd name="T46" fmla="*/ 2147483647 w 393"/>
                        <a:gd name="T47" fmla="*/ 2147483647 h 438"/>
                        <a:gd name="T48" fmla="*/ 2147483647 w 393"/>
                        <a:gd name="T49" fmla="*/ 2147483647 h 438"/>
                        <a:gd name="T50" fmla="*/ 2147483647 w 393"/>
                        <a:gd name="T51" fmla="*/ 2147483647 h 438"/>
                        <a:gd name="T52" fmla="*/ 2147483647 w 393"/>
                        <a:gd name="T53" fmla="*/ 2147483647 h 438"/>
                        <a:gd name="T54" fmla="*/ 2147483647 w 393"/>
                        <a:gd name="T55" fmla="*/ 2147483647 h 438"/>
                        <a:gd name="T56" fmla="*/ 2147483647 w 393"/>
                        <a:gd name="T57" fmla="*/ 2147483647 h 438"/>
                        <a:gd name="T58" fmla="*/ 2147483647 w 393"/>
                        <a:gd name="T59" fmla="*/ 2147483647 h 438"/>
                        <a:gd name="T60" fmla="*/ 2147483647 w 393"/>
                        <a:gd name="T61" fmla="*/ 2147483647 h 438"/>
                        <a:gd name="T62" fmla="*/ 2147483647 w 393"/>
                        <a:gd name="T63" fmla="*/ 2147483647 h 438"/>
                        <a:gd name="T64" fmla="*/ 2147483647 w 393"/>
                        <a:gd name="T65" fmla="*/ 2147483647 h 438"/>
                        <a:gd name="T66" fmla="*/ 2147483647 w 393"/>
                        <a:gd name="T67" fmla="*/ 2147483647 h 438"/>
                        <a:gd name="T68" fmla="*/ 2147483647 w 393"/>
                        <a:gd name="T69" fmla="*/ 2147483647 h 438"/>
                        <a:gd name="T70" fmla="*/ 2147483647 w 393"/>
                        <a:gd name="T71" fmla="*/ 2147483647 h 438"/>
                        <a:gd name="T72" fmla="*/ 2147483647 w 393"/>
                        <a:gd name="T73" fmla="*/ 2147483647 h 438"/>
                        <a:gd name="T74" fmla="*/ 2147483647 w 393"/>
                        <a:gd name="T75" fmla="*/ 2147483647 h 438"/>
                        <a:gd name="T76" fmla="*/ 2147483647 w 393"/>
                        <a:gd name="T77" fmla="*/ 2147483647 h 438"/>
                        <a:gd name="T78" fmla="*/ 2147483647 w 393"/>
                        <a:gd name="T79" fmla="*/ 2147483647 h 438"/>
                        <a:gd name="T80" fmla="*/ 2147483647 w 393"/>
                        <a:gd name="T81" fmla="*/ 2147483647 h 438"/>
                        <a:gd name="T82" fmla="*/ 2147483647 w 393"/>
                        <a:gd name="T83" fmla="*/ 2147483647 h 438"/>
                        <a:gd name="T84" fmla="*/ 2147483647 w 393"/>
                        <a:gd name="T85" fmla="*/ 2147483647 h 438"/>
                        <a:gd name="T86" fmla="*/ 2147483647 w 393"/>
                        <a:gd name="T87" fmla="*/ 2147483647 h 438"/>
                        <a:gd name="T88" fmla="*/ 2147483647 w 393"/>
                        <a:gd name="T89" fmla="*/ 2147483647 h 438"/>
                        <a:gd name="T90" fmla="*/ 2147483647 w 393"/>
                        <a:gd name="T91" fmla="*/ 2147483647 h 438"/>
                        <a:gd name="T92" fmla="*/ 2147483647 w 393"/>
                        <a:gd name="T93" fmla="*/ 2147483647 h 438"/>
                        <a:gd name="T94" fmla="*/ 2147483647 w 393"/>
                        <a:gd name="T95" fmla="*/ 2147483647 h 438"/>
                        <a:gd name="T96" fmla="*/ 0 w 393"/>
                        <a:gd name="T97" fmla="*/ 2147483647 h 438"/>
                        <a:gd name="T98" fmla="*/ 2147483647 w 393"/>
                        <a:gd name="T99" fmla="*/ 2147483647 h 438"/>
                        <a:gd name="T100" fmla="*/ 2147483647 w 393"/>
                        <a:gd name="T101" fmla="*/ 2147483647 h 438"/>
                        <a:gd name="T102" fmla="*/ 2147483647 w 393"/>
                        <a:gd name="T103" fmla="*/ 2147483647 h 438"/>
                        <a:gd name="T104" fmla="*/ 2147483647 w 393"/>
                        <a:gd name="T105" fmla="*/ 2147483647 h 438"/>
                        <a:gd name="T106" fmla="*/ 2147483647 w 393"/>
                        <a:gd name="T107" fmla="*/ 2147483647 h 438"/>
                        <a:gd name="T108" fmla="*/ 2147483647 w 393"/>
                        <a:gd name="T109" fmla="*/ 2147483647 h 438"/>
                        <a:gd name="T110" fmla="*/ 2147483647 w 393"/>
                        <a:gd name="T111" fmla="*/ 2147483647 h 438"/>
                        <a:gd name="T112" fmla="*/ 2147483647 w 393"/>
                        <a:gd name="T113" fmla="*/ 2147483647 h 438"/>
                        <a:gd name="T114" fmla="*/ 2147483647 w 393"/>
                        <a:gd name="T115" fmla="*/ 2147483647 h 438"/>
                        <a:gd name="T116" fmla="*/ 2147483647 w 393"/>
                        <a:gd name="T117" fmla="*/ 2147483647 h 4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3"/>
                        <a:gd name="T178" fmla="*/ 0 h 438"/>
                        <a:gd name="T179" fmla="*/ 393 w 393"/>
                        <a:gd name="T180" fmla="*/ 438 h 4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3" h="438">
                          <a:moveTo>
                            <a:pt x="132" y="44"/>
                          </a:moveTo>
                          <a:lnTo>
                            <a:pt x="129" y="24"/>
                          </a:lnTo>
                          <a:lnTo>
                            <a:pt x="134" y="23"/>
                          </a:lnTo>
                          <a:lnTo>
                            <a:pt x="140" y="11"/>
                          </a:lnTo>
                          <a:lnTo>
                            <a:pt x="147" y="7"/>
                          </a:lnTo>
                          <a:lnTo>
                            <a:pt x="156" y="8"/>
                          </a:lnTo>
                          <a:lnTo>
                            <a:pt x="167" y="14"/>
                          </a:lnTo>
                          <a:lnTo>
                            <a:pt x="171" y="23"/>
                          </a:lnTo>
                          <a:lnTo>
                            <a:pt x="208" y="30"/>
                          </a:lnTo>
                          <a:lnTo>
                            <a:pt x="219" y="13"/>
                          </a:lnTo>
                          <a:lnTo>
                            <a:pt x="230" y="19"/>
                          </a:lnTo>
                          <a:lnTo>
                            <a:pt x="250" y="7"/>
                          </a:lnTo>
                          <a:lnTo>
                            <a:pt x="257" y="11"/>
                          </a:lnTo>
                          <a:lnTo>
                            <a:pt x="268" y="9"/>
                          </a:lnTo>
                          <a:lnTo>
                            <a:pt x="270" y="2"/>
                          </a:lnTo>
                          <a:lnTo>
                            <a:pt x="273" y="0"/>
                          </a:lnTo>
                          <a:lnTo>
                            <a:pt x="293" y="8"/>
                          </a:lnTo>
                          <a:lnTo>
                            <a:pt x="301" y="9"/>
                          </a:lnTo>
                          <a:lnTo>
                            <a:pt x="305" y="4"/>
                          </a:lnTo>
                          <a:lnTo>
                            <a:pt x="313" y="9"/>
                          </a:lnTo>
                          <a:lnTo>
                            <a:pt x="319" y="14"/>
                          </a:lnTo>
                          <a:lnTo>
                            <a:pt x="320" y="19"/>
                          </a:lnTo>
                          <a:lnTo>
                            <a:pt x="332" y="25"/>
                          </a:lnTo>
                          <a:lnTo>
                            <a:pt x="340" y="20"/>
                          </a:lnTo>
                          <a:lnTo>
                            <a:pt x="350" y="24"/>
                          </a:lnTo>
                          <a:lnTo>
                            <a:pt x="354" y="16"/>
                          </a:lnTo>
                          <a:lnTo>
                            <a:pt x="358" y="18"/>
                          </a:lnTo>
                          <a:lnTo>
                            <a:pt x="370" y="33"/>
                          </a:lnTo>
                          <a:lnTo>
                            <a:pt x="376" y="35"/>
                          </a:lnTo>
                          <a:lnTo>
                            <a:pt x="378" y="42"/>
                          </a:lnTo>
                          <a:lnTo>
                            <a:pt x="382" y="41"/>
                          </a:lnTo>
                          <a:lnTo>
                            <a:pt x="383" y="44"/>
                          </a:lnTo>
                          <a:lnTo>
                            <a:pt x="381" y="68"/>
                          </a:lnTo>
                          <a:lnTo>
                            <a:pt x="393" y="76"/>
                          </a:lnTo>
                          <a:lnTo>
                            <a:pt x="365" y="106"/>
                          </a:lnTo>
                          <a:lnTo>
                            <a:pt x="365" y="114"/>
                          </a:lnTo>
                          <a:lnTo>
                            <a:pt x="360" y="124"/>
                          </a:lnTo>
                          <a:lnTo>
                            <a:pt x="358" y="158"/>
                          </a:lnTo>
                          <a:lnTo>
                            <a:pt x="351" y="164"/>
                          </a:lnTo>
                          <a:lnTo>
                            <a:pt x="348" y="178"/>
                          </a:lnTo>
                          <a:lnTo>
                            <a:pt x="342" y="181"/>
                          </a:lnTo>
                          <a:lnTo>
                            <a:pt x="345" y="189"/>
                          </a:lnTo>
                          <a:lnTo>
                            <a:pt x="350" y="197"/>
                          </a:lnTo>
                          <a:lnTo>
                            <a:pt x="350" y="216"/>
                          </a:lnTo>
                          <a:lnTo>
                            <a:pt x="353" y="229"/>
                          </a:lnTo>
                          <a:lnTo>
                            <a:pt x="352" y="240"/>
                          </a:lnTo>
                          <a:lnTo>
                            <a:pt x="358" y="259"/>
                          </a:lnTo>
                          <a:lnTo>
                            <a:pt x="355" y="272"/>
                          </a:lnTo>
                          <a:lnTo>
                            <a:pt x="371" y="292"/>
                          </a:lnTo>
                          <a:lnTo>
                            <a:pt x="380" y="316"/>
                          </a:lnTo>
                          <a:lnTo>
                            <a:pt x="341" y="323"/>
                          </a:lnTo>
                          <a:lnTo>
                            <a:pt x="341" y="331"/>
                          </a:lnTo>
                          <a:lnTo>
                            <a:pt x="330" y="340"/>
                          </a:lnTo>
                          <a:lnTo>
                            <a:pt x="337" y="353"/>
                          </a:lnTo>
                          <a:lnTo>
                            <a:pt x="334" y="364"/>
                          </a:lnTo>
                          <a:lnTo>
                            <a:pt x="337" y="373"/>
                          </a:lnTo>
                          <a:lnTo>
                            <a:pt x="329" y="394"/>
                          </a:lnTo>
                          <a:lnTo>
                            <a:pt x="342" y="413"/>
                          </a:lnTo>
                          <a:lnTo>
                            <a:pt x="351" y="415"/>
                          </a:lnTo>
                          <a:lnTo>
                            <a:pt x="351" y="410"/>
                          </a:lnTo>
                          <a:lnTo>
                            <a:pt x="358" y="408"/>
                          </a:lnTo>
                          <a:lnTo>
                            <a:pt x="356" y="438"/>
                          </a:lnTo>
                          <a:lnTo>
                            <a:pt x="353" y="437"/>
                          </a:lnTo>
                          <a:lnTo>
                            <a:pt x="353" y="432"/>
                          </a:lnTo>
                          <a:lnTo>
                            <a:pt x="341" y="437"/>
                          </a:lnTo>
                          <a:lnTo>
                            <a:pt x="330" y="417"/>
                          </a:lnTo>
                          <a:lnTo>
                            <a:pt x="313" y="411"/>
                          </a:lnTo>
                          <a:lnTo>
                            <a:pt x="305" y="395"/>
                          </a:lnTo>
                          <a:lnTo>
                            <a:pt x="301" y="395"/>
                          </a:lnTo>
                          <a:lnTo>
                            <a:pt x="298" y="404"/>
                          </a:lnTo>
                          <a:lnTo>
                            <a:pt x="280" y="402"/>
                          </a:lnTo>
                          <a:lnTo>
                            <a:pt x="268" y="396"/>
                          </a:lnTo>
                          <a:lnTo>
                            <a:pt x="267" y="386"/>
                          </a:lnTo>
                          <a:lnTo>
                            <a:pt x="249" y="391"/>
                          </a:lnTo>
                          <a:lnTo>
                            <a:pt x="248" y="384"/>
                          </a:lnTo>
                          <a:lnTo>
                            <a:pt x="239" y="378"/>
                          </a:lnTo>
                          <a:lnTo>
                            <a:pt x="237" y="381"/>
                          </a:lnTo>
                          <a:lnTo>
                            <a:pt x="210" y="381"/>
                          </a:lnTo>
                          <a:lnTo>
                            <a:pt x="204" y="386"/>
                          </a:lnTo>
                          <a:lnTo>
                            <a:pt x="202" y="378"/>
                          </a:lnTo>
                          <a:lnTo>
                            <a:pt x="206" y="375"/>
                          </a:lnTo>
                          <a:lnTo>
                            <a:pt x="206" y="367"/>
                          </a:lnTo>
                          <a:lnTo>
                            <a:pt x="195" y="344"/>
                          </a:lnTo>
                          <a:lnTo>
                            <a:pt x="198" y="323"/>
                          </a:lnTo>
                          <a:lnTo>
                            <a:pt x="195" y="312"/>
                          </a:lnTo>
                          <a:lnTo>
                            <a:pt x="196" y="295"/>
                          </a:lnTo>
                          <a:lnTo>
                            <a:pt x="170" y="295"/>
                          </a:lnTo>
                          <a:lnTo>
                            <a:pt x="173" y="286"/>
                          </a:lnTo>
                          <a:lnTo>
                            <a:pt x="149" y="289"/>
                          </a:lnTo>
                          <a:lnTo>
                            <a:pt x="146" y="311"/>
                          </a:lnTo>
                          <a:lnTo>
                            <a:pt x="128" y="310"/>
                          </a:lnTo>
                          <a:lnTo>
                            <a:pt x="110" y="314"/>
                          </a:lnTo>
                          <a:lnTo>
                            <a:pt x="96" y="293"/>
                          </a:lnTo>
                          <a:lnTo>
                            <a:pt x="89" y="263"/>
                          </a:lnTo>
                          <a:lnTo>
                            <a:pt x="20" y="262"/>
                          </a:lnTo>
                          <a:lnTo>
                            <a:pt x="14" y="261"/>
                          </a:lnTo>
                          <a:lnTo>
                            <a:pt x="4" y="265"/>
                          </a:lnTo>
                          <a:lnTo>
                            <a:pt x="0" y="260"/>
                          </a:lnTo>
                          <a:lnTo>
                            <a:pt x="6" y="259"/>
                          </a:lnTo>
                          <a:lnTo>
                            <a:pt x="7" y="242"/>
                          </a:lnTo>
                          <a:lnTo>
                            <a:pt x="17" y="233"/>
                          </a:lnTo>
                          <a:lnTo>
                            <a:pt x="24" y="239"/>
                          </a:lnTo>
                          <a:lnTo>
                            <a:pt x="31" y="235"/>
                          </a:lnTo>
                          <a:lnTo>
                            <a:pt x="31" y="229"/>
                          </a:lnTo>
                          <a:lnTo>
                            <a:pt x="45" y="225"/>
                          </a:lnTo>
                          <a:lnTo>
                            <a:pt x="45" y="239"/>
                          </a:lnTo>
                          <a:lnTo>
                            <a:pt x="51" y="240"/>
                          </a:lnTo>
                          <a:lnTo>
                            <a:pt x="68" y="220"/>
                          </a:lnTo>
                          <a:lnTo>
                            <a:pt x="75" y="217"/>
                          </a:lnTo>
                          <a:lnTo>
                            <a:pt x="83" y="202"/>
                          </a:lnTo>
                          <a:lnTo>
                            <a:pt x="82" y="176"/>
                          </a:lnTo>
                          <a:lnTo>
                            <a:pt x="96" y="155"/>
                          </a:lnTo>
                          <a:lnTo>
                            <a:pt x="105" y="149"/>
                          </a:lnTo>
                          <a:lnTo>
                            <a:pt x="113" y="138"/>
                          </a:lnTo>
                          <a:lnTo>
                            <a:pt x="118" y="116"/>
                          </a:lnTo>
                          <a:lnTo>
                            <a:pt x="116" y="103"/>
                          </a:lnTo>
                          <a:lnTo>
                            <a:pt x="120" y="74"/>
                          </a:lnTo>
                          <a:lnTo>
                            <a:pt x="132" y="53"/>
                          </a:lnTo>
                          <a:lnTo>
                            <a:pt x="132" y="44"/>
                          </a:lnTo>
                          <a:close/>
                        </a:path>
                      </a:pathLst>
                    </a:custGeom>
                    <a:noFill/>
                    <a:ln w="4763">
                      <a:solidFill>
                        <a:srgbClr val="6E6E6E"/>
                      </a:solidFill>
                      <a:prstDash val="solid"/>
                      <a:round/>
                      <a:headEnd/>
                      <a:tailEnd/>
                    </a:ln>
                  </p:spPr>
                  <p:txBody>
                    <a:bodyPr/>
                    <a:lstStyle/>
                    <a:p>
                      <a:endParaRPr lang="en-US" dirty="0"/>
                    </a:p>
                  </p:txBody>
                </p:sp>
                <p:sp>
                  <p:nvSpPr>
                    <p:cNvPr id="313" name="Freeform 293"/>
                    <p:cNvSpPr>
                      <a:spLocks noEditPoints="1"/>
                    </p:cNvSpPr>
                    <p:nvPr/>
                  </p:nvSpPr>
                  <p:spPr bwMode="auto">
                    <a:xfrm>
                      <a:off x="7983538" y="2390597"/>
                      <a:ext cx="23812" cy="19050"/>
                    </a:xfrm>
                    <a:custGeom>
                      <a:avLst/>
                      <a:gdLst>
                        <a:gd name="T0" fmla="*/ 2147483647 w 27"/>
                        <a:gd name="T1" fmla="*/ 2147483647 h 24"/>
                        <a:gd name="T2" fmla="*/ 2147483647 w 27"/>
                        <a:gd name="T3" fmla="*/ 2147483647 h 24"/>
                        <a:gd name="T4" fmla="*/ 2147483647 w 27"/>
                        <a:gd name="T5" fmla="*/ 2147483647 h 24"/>
                        <a:gd name="T6" fmla="*/ 2147483647 w 27"/>
                        <a:gd name="T7" fmla="*/ 2147483647 h 24"/>
                        <a:gd name="T8" fmla="*/ 2147483647 w 27"/>
                        <a:gd name="T9" fmla="*/ 2147483647 h 24"/>
                        <a:gd name="T10" fmla="*/ 2147483647 w 27"/>
                        <a:gd name="T11" fmla="*/ 2147483647 h 24"/>
                        <a:gd name="T12" fmla="*/ 2147483647 w 27"/>
                        <a:gd name="T13" fmla="*/ 2147483647 h 24"/>
                        <a:gd name="T14" fmla="*/ 2147483647 w 27"/>
                        <a:gd name="T15" fmla="*/ 2147483647 h 24"/>
                        <a:gd name="T16" fmla="*/ 2147483647 w 27"/>
                        <a:gd name="T17" fmla="*/ 2147483647 h 24"/>
                        <a:gd name="T18" fmla="*/ 0 w 27"/>
                        <a:gd name="T19" fmla="*/ 2147483647 h 24"/>
                        <a:gd name="T20" fmla="*/ 2147483647 w 27"/>
                        <a:gd name="T21" fmla="*/ 0 h 24"/>
                        <a:gd name="T22" fmla="*/ 2147483647 w 27"/>
                        <a:gd name="T23" fmla="*/ 2147483647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21" y="3"/>
                          </a:moveTo>
                          <a:lnTo>
                            <a:pt x="27" y="17"/>
                          </a:lnTo>
                          <a:lnTo>
                            <a:pt x="21" y="15"/>
                          </a:lnTo>
                          <a:lnTo>
                            <a:pt x="19" y="5"/>
                          </a:lnTo>
                          <a:lnTo>
                            <a:pt x="21" y="3"/>
                          </a:lnTo>
                          <a:close/>
                          <a:moveTo>
                            <a:pt x="19" y="4"/>
                          </a:moveTo>
                          <a:lnTo>
                            <a:pt x="14" y="7"/>
                          </a:lnTo>
                          <a:lnTo>
                            <a:pt x="17" y="16"/>
                          </a:lnTo>
                          <a:lnTo>
                            <a:pt x="12" y="24"/>
                          </a:lnTo>
                          <a:lnTo>
                            <a:pt x="0" y="11"/>
                          </a:lnTo>
                          <a:lnTo>
                            <a:pt x="19" y="0"/>
                          </a:lnTo>
                          <a:lnTo>
                            <a:pt x="19" y="4"/>
                          </a:lnTo>
                          <a:close/>
                        </a:path>
                      </a:pathLst>
                    </a:custGeom>
                    <a:noFill/>
                    <a:ln w="4763">
                      <a:solidFill>
                        <a:srgbClr val="6E6E6E"/>
                      </a:solidFill>
                      <a:prstDash val="solid"/>
                      <a:round/>
                      <a:headEnd/>
                      <a:tailEnd/>
                    </a:ln>
                  </p:spPr>
                  <p:txBody>
                    <a:bodyPr/>
                    <a:lstStyle/>
                    <a:p>
                      <a:endParaRPr lang="en-US" dirty="0"/>
                    </a:p>
                  </p:txBody>
                </p:sp>
                <p:sp>
                  <p:nvSpPr>
                    <p:cNvPr id="314" name="Freeform 294"/>
                    <p:cNvSpPr>
                      <a:spLocks/>
                    </p:cNvSpPr>
                    <p:nvPr/>
                  </p:nvSpPr>
                  <p:spPr bwMode="auto">
                    <a:xfrm>
                      <a:off x="6553200" y="2398535"/>
                      <a:ext cx="142875" cy="185737"/>
                    </a:xfrm>
                    <a:custGeom>
                      <a:avLst/>
                      <a:gdLst>
                        <a:gd name="T0" fmla="*/ 2147483647 w 164"/>
                        <a:gd name="T1" fmla="*/ 2147483647 h 216"/>
                        <a:gd name="T2" fmla="*/ 2147483647 w 164"/>
                        <a:gd name="T3" fmla="*/ 2147483647 h 216"/>
                        <a:gd name="T4" fmla="*/ 2147483647 w 164"/>
                        <a:gd name="T5" fmla="*/ 2147483647 h 216"/>
                        <a:gd name="T6" fmla="*/ 2147483647 w 164"/>
                        <a:gd name="T7" fmla="*/ 2147483647 h 216"/>
                        <a:gd name="T8" fmla="*/ 2147483647 w 164"/>
                        <a:gd name="T9" fmla="*/ 2147483647 h 216"/>
                        <a:gd name="T10" fmla="*/ 2147483647 w 164"/>
                        <a:gd name="T11" fmla="*/ 2147483647 h 216"/>
                        <a:gd name="T12" fmla="*/ 2147483647 w 164"/>
                        <a:gd name="T13" fmla="*/ 2147483647 h 216"/>
                        <a:gd name="T14" fmla="*/ 2147483647 w 164"/>
                        <a:gd name="T15" fmla="*/ 2147483647 h 216"/>
                        <a:gd name="T16" fmla="*/ 2147483647 w 164"/>
                        <a:gd name="T17" fmla="*/ 2147483647 h 216"/>
                        <a:gd name="T18" fmla="*/ 2147483647 w 164"/>
                        <a:gd name="T19" fmla="*/ 2147483647 h 216"/>
                        <a:gd name="T20" fmla="*/ 2147483647 w 164"/>
                        <a:gd name="T21" fmla="*/ 2147483647 h 216"/>
                        <a:gd name="T22" fmla="*/ 2147483647 w 164"/>
                        <a:gd name="T23" fmla="*/ 2147483647 h 216"/>
                        <a:gd name="T24" fmla="*/ 2147483647 w 164"/>
                        <a:gd name="T25" fmla="*/ 2147483647 h 216"/>
                        <a:gd name="T26" fmla="*/ 2147483647 w 164"/>
                        <a:gd name="T27" fmla="*/ 2147483647 h 216"/>
                        <a:gd name="T28" fmla="*/ 2147483647 w 164"/>
                        <a:gd name="T29" fmla="*/ 2147483647 h 216"/>
                        <a:gd name="T30" fmla="*/ 0 w 164"/>
                        <a:gd name="T31" fmla="*/ 2147483647 h 216"/>
                        <a:gd name="T32" fmla="*/ 0 w 164"/>
                        <a:gd name="T33" fmla="*/ 2147483647 h 216"/>
                        <a:gd name="T34" fmla="*/ 2147483647 w 164"/>
                        <a:gd name="T35" fmla="*/ 2147483647 h 216"/>
                        <a:gd name="T36" fmla="*/ 2147483647 w 164"/>
                        <a:gd name="T37" fmla="*/ 2147483647 h 216"/>
                        <a:gd name="T38" fmla="*/ 2147483647 w 164"/>
                        <a:gd name="T39" fmla="*/ 2147483647 h 216"/>
                        <a:gd name="T40" fmla="*/ 2147483647 w 164"/>
                        <a:gd name="T41" fmla="*/ 2147483647 h 216"/>
                        <a:gd name="T42" fmla="*/ 2147483647 w 164"/>
                        <a:gd name="T43" fmla="*/ 2147483647 h 216"/>
                        <a:gd name="T44" fmla="*/ 2147483647 w 164"/>
                        <a:gd name="T45" fmla="*/ 2147483647 h 216"/>
                        <a:gd name="T46" fmla="*/ 2147483647 w 164"/>
                        <a:gd name="T47" fmla="*/ 2147483647 h 216"/>
                        <a:gd name="T48" fmla="*/ 2147483647 w 164"/>
                        <a:gd name="T49" fmla="*/ 2147483647 h 216"/>
                        <a:gd name="T50" fmla="*/ 2147483647 w 164"/>
                        <a:gd name="T51" fmla="*/ 2147483647 h 216"/>
                        <a:gd name="T52" fmla="*/ 2147483647 w 164"/>
                        <a:gd name="T53" fmla="*/ 0 h 216"/>
                        <a:gd name="T54" fmla="*/ 2147483647 w 164"/>
                        <a:gd name="T55" fmla="*/ 2147483647 h 216"/>
                        <a:gd name="T56" fmla="*/ 2147483647 w 164"/>
                        <a:gd name="T57" fmla="*/ 2147483647 h 216"/>
                        <a:gd name="T58" fmla="*/ 2147483647 w 164"/>
                        <a:gd name="T59" fmla="*/ 2147483647 h 216"/>
                        <a:gd name="T60" fmla="*/ 2147483647 w 164"/>
                        <a:gd name="T61" fmla="*/ 2147483647 h 216"/>
                        <a:gd name="T62" fmla="*/ 2147483647 w 164"/>
                        <a:gd name="T63" fmla="*/ 2147483647 h 216"/>
                        <a:gd name="T64" fmla="*/ 2147483647 w 164"/>
                        <a:gd name="T65" fmla="*/ 2147483647 h 216"/>
                        <a:gd name="T66" fmla="*/ 2147483647 w 164"/>
                        <a:gd name="T67" fmla="*/ 2147483647 h 216"/>
                        <a:gd name="T68" fmla="*/ 2147483647 w 164"/>
                        <a:gd name="T69" fmla="*/ 2147483647 h 2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216"/>
                        <a:gd name="T107" fmla="*/ 164 w 164"/>
                        <a:gd name="T108" fmla="*/ 216 h 2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216">
                          <a:moveTo>
                            <a:pt x="164" y="15"/>
                          </a:moveTo>
                          <a:lnTo>
                            <a:pt x="145" y="42"/>
                          </a:lnTo>
                          <a:lnTo>
                            <a:pt x="147" y="128"/>
                          </a:lnTo>
                          <a:lnTo>
                            <a:pt x="158" y="147"/>
                          </a:lnTo>
                          <a:lnTo>
                            <a:pt x="152" y="153"/>
                          </a:lnTo>
                          <a:lnTo>
                            <a:pt x="143" y="154"/>
                          </a:lnTo>
                          <a:lnTo>
                            <a:pt x="145" y="160"/>
                          </a:lnTo>
                          <a:lnTo>
                            <a:pt x="139" y="167"/>
                          </a:lnTo>
                          <a:lnTo>
                            <a:pt x="130" y="170"/>
                          </a:lnTo>
                          <a:lnTo>
                            <a:pt x="128" y="183"/>
                          </a:lnTo>
                          <a:lnTo>
                            <a:pt x="112" y="215"/>
                          </a:lnTo>
                          <a:lnTo>
                            <a:pt x="108" y="216"/>
                          </a:lnTo>
                          <a:lnTo>
                            <a:pt x="77" y="189"/>
                          </a:lnTo>
                          <a:lnTo>
                            <a:pt x="78" y="184"/>
                          </a:lnTo>
                          <a:lnTo>
                            <a:pt x="76" y="177"/>
                          </a:lnTo>
                          <a:lnTo>
                            <a:pt x="0" y="131"/>
                          </a:lnTo>
                          <a:lnTo>
                            <a:pt x="0" y="105"/>
                          </a:lnTo>
                          <a:lnTo>
                            <a:pt x="12" y="81"/>
                          </a:lnTo>
                          <a:lnTo>
                            <a:pt x="19" y="79"/>
                          </a:lnTo>
                          <a:lnTo>
                            <a:pt x="22" y="64"/>
                          </a:lnTo>
                          <a:lnTo>
                            <a:pt x="20" y="49"/>
                          </a:lnTo>
                          <a:lnTo>
                            <a:pt x="10" y="28"/>
                          </a:lnTo>
                          <a:lnTo>
                            <a:pt x="11" y="22"/>
                          </a:lnTo>
                          <a:lnTo>
                            <a:pt x="6" y="19"/>
                          </a:lnTo>
                          <a:lnTo>
                            <a:pt x="1" y="10"/>
                          </a:lnTo>
                          <a:lnTo>
                            <a:pt x="9" y="1"/>
                          </a:lnTo>
                          <a:lnTo>
                            <a:pt x="41" y="0"/>
                          </a:lnTo>
                          <a:lnTo>
                            <a:pt x="43" y="4"/>
                          </a:lnTo>
                          <a:lnTo>
                            <a:pt x="63" y="6"/>
                          </a:lnTo>
                          <a:lnTo>
                            <a:pt x="87" y="24"/>
                          </a:lnTo>
                          <a:lnTo>
                            <a:pt x="115" y="28"/>
                          </a:lnTo>
                          <a:lnTo>
                            <a:pt x="122" y="17"/>
                          </a:lnTo>
                          <a:lnTo>
                            <a:pt x="141" y="7"/>
                          </a:lnTo>
                          <a:lnTo>
                            <a:pt x="149" y="16"/>
                          </a:lnTo>
                          <a:lnTo>
                            <a:pt x="164" y="15"/>
                          </a:lnTo>
                          <a:close/>
                        </a:path>
                      </a:pathLst>
                    </a:custGeom>
                    <a:noFill/>
                    <a:ln w="4826">
                      <a:solidFill>
                        <a:srgbClr val="6E6E6E"/>
                      </a:solidFill>
                      <a:prstDash val="solid"/>
                      <a:round/>
                      <a:headEnd/>
                      <a:tailEnd/>
                    </a:ln>
                  </p:spPr>
                  <p:txBody>
                    <a:bodyPr/>
                    <a:lstStyle/>
                    <a:p>
                      <a:endParaRPr lang="en-US" dirty="0"/>
                    </a:p>
                  </p:txBody>
                </p:sp>
                <p:sp>
                  <p:nvSpPr>
                    <p:cNvPr id="315" name="Freeform 295"/>
                    <p:cNvSpPr>
                      <a:spLocks/>
                    </p:cNvSpPr>
                    <p:nvPr/>
                  </p:nvSpPr>
                  <p:spPr bwMode="auto">
                    <a:xfrm>
                      <a:off x="6477000" y="2406472"/>
                      <a:ext cx="96838" cy="114300"/>
                    </a:xfrm>
                    <a:custGeom>
                      <a:avLst/>
                      <a:gdLst>
                        <a:gd name="T0" fmla="*/ 0 w 110"/>
                        <a:gd name="T1" fmla="*/ 2147483647 h 131"/>
                        <a:gd name="T2" fmla="*/ 2147483647 w 110"/>
                        <a:gd name="T3" fmla="*/ 2147483647 h 131"/>
                        <a:gd name="T4" fmla="*/ 2147483647 w 110"/>
                        <a:gd name="T5" fmla="*/ 2147483647 h 131"/>
                        <a:gd name="T6" fmla="*/ 2147483647 w 110"/>
                        <a:gd name="T7" fmla="*/ 2147483647 h 131"/>
                        <a:gd name="T8" fmla="*/ 2147483647 w 110"/>
                        <a:gd name="T9" fmla="*/ 2147483647 h 131"/>
                        <a:gd name="T10" fmla="*/ 2147483647 w 110"/>
                        <a:gd name="T11" fmla="*/ 2147483647 h 131"/>
                        <a:gd name="T12" fmla="*/ 2147483647 w 110"/>
                        <a:gd name="T13" fmla="*/ 2147483647 h 131"/>
                        <a:gd name="T14" fmla="*/ 2147483647 w 110"/>
                        <a:gd name="T15" fmla="*/ 2147483647 h 131"/>
                        <a:gd name="T16" fmla="*/ 2147483647 w 110"/>
                        <a:gd name="T17" fmla="*/ 2147483647 h 131"/>
                        <a:gd name="T18" fmla="*/ 2147483647 w 110"/>
                        <a:gd name="T19" fmla="*/ 2147483647 h 131"/>
                        <a:gd name="T20" fmla="*/ 2147483647 w 110"/>
                        <a:gd name="T21" fmla="*/ 2147483647 h 131"/>
                        <a:gd name="T22" fmla="*/ 2147483647 w 110"/>
                        <a:gd name="T23" fmla="*/ 2147483647 h 131"/>
                        <a:gd name="T24" fmla="*/ 2147483647 w 110"/>
                        <a:gd name="T25" fmla="*/ 2147483647 h 131"/>
                        <a:gd name="T26" fmla="*/ 2147483647 w 110"/>
                        <a:gd name="T27" fmla="*/ 2147483647 h 131"/>
                        <a:gd name="T28" fmla="*/ 2147483647 w 110"/>
                        <a:gd name="T29" fmla="*/ 0 h 131"/>
                        <a:gd name="T30" fmla="*/ 2147483647 w 110"/>
                        <a:gd name="T31" fmla="*/ 2147483647 h 131"/>
                        <a:gd name="T32" fmla="*/ 2147483647 w 110"/>
                        <a:gd name="T33" fmla="*/ 2147483647 h 131"/>
                        <a:gd name="T34" fmla="*/ 2147483647 w 110"/>
                        <a:gd name="T35" fmla="*/ 2147483647 h 131"/>
                        <a:gd name="T36" fmla="*/ 2147483647 w 110"/>
                        <a:gd name="T37" fmla="*/ 2147483647 h 131"/>
                        <a:gd name="T38" fmla="*/ 2147483647 w 110"/>
                        <a:gd name="T39" fmla="*/ 2147483647 h 131"/>
                        <a:gd name="T40" fmla="*/ 2147483647 w 110"/>
                        <a:gd name="T41" fmla="*/ 2147483647 h 131"/>
                        <a:gd name="T42" fmla="*/ 2147483647 w 110"/>
                        <a:gd name="T43" fmla="*/ 2147483647 h 131"/>
                        <a:gd name="T44" fmla="*/ 2147483647 w 110"/>
                        <a:gd name="T45" fmla="*/ 2147483647 h 131"/>
                        <a:gd name="T46" fmla="*/ 2147483647 w 110"/>
                        <a:gd name="T47" fmla="*/ 2147483647 h 131"/>
                        <a:gd name="T48" fmla="*/ 2147483647 w 110"/>
                        <a:gd name="T49" fmla="*/ 2147483647 h 131"/>
                        <a:gd name="T50" fmla="*/ 2147483647 w 110"/>
                        <a:gd name="T51" fmla="*/ 2147483647 h 131"/>
                        <a:gd name="T52" fmla="*/ 2147483647 w 110"/>
                        <a:gd name="T53" fmla="*/ 2147483647 h 131"/>
                        <a:gd name="T54" fmla="*/ 0 w 110"/>
                        <a:gd name="T55" fmla="*/ 2147483647 h 1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0"/>
                        <a:gd name="T85" fmla="*/ 0 h 131"/>
                        <a:gd name="T86" fmla="*/ 110 w 110"/>
                        <a:gd name="T87" fmla="*/ 131 h 1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0" h="131">
                          <a:moveTo>
                            <a:pt x="0" y="130"/>
                          </a:moveTo>
                          <a:lnTo>
                            <a:pt x="2" y="96"/>
                          </a:lnTo>
                          <a:lnTo>
                            <a:pt x="7" y="86"/>
                          </a:lnTo>
                          <a:lnTo>
                            <a:pt x="7" y="78"/>
                          </a:lnTo>
                          <a:lnTo>
                            <a:pt x="35" y="48"/>
                          </a:lnTo>
                          <a:lnTo>
                            <a:pt x="23" y="40"/>
                          </a:lnTo>
                          <a:lnTo>
                            <a:pt x="25" y="16"/>
                          </a:lnTo>
                          <a:lnTo>
                            <a:pt x="32" y="9"/>
                          </a:lnTo>
                          <a:lnTo>
                            <a:pt x="39" y="13"/>
                          </a:lnTo>
                          <a:lnTo>
                            <a:pt x="45" y="8"/>
                          </a:lnTo>
                          <a:lnTo>
                            <a:pt x="53" y="16"/>
                          </a:lnTo>
                          <a:lnTo>
                            <a:pt x="57" y="11"/>
                          </a:lnTo>
                          <a:lnTo>
                            <a:pt x="69" y="7"/>
                          </a:lnTo>
                          <a:lnTo>
                            <a:pt x="79" y="11"/>
                          </a:lnTo>
                          <a:lnTo>
                            <a:pt x="89" y="0"/>
                          </a:lnTo>
                          <a:lnTo>
                            <a:pt x="94" y="9"/>
                          </a:lnTo>
                          <a:lnTo>
                            <a:pt x="99" y="12"/>
                          </a:lnTo>
                          <a:lnTo>
                            <a:pt x="98" y="18"/>
                          </a:lnTo>
                          <a:lnTo>
                            <a:pt x="108" y="39"/>
                          </a:lnTo>
                          <a:lnTo>
                            <a:pt x="110" y="54"/>
                          </a:lnTo>
                          <a:lnTo>
                            <a:pt x="107" y="69"/>
                          </a:lnTo>
                          <a:lnTo>
                            <a:pt x="100" y="71"/>
                          </a:lnTo>
                          <a:lnTo>
                            <a:pt x="88" y="95"/>
                          </a:lnTo>
                          <a:lnTo>
                            <a:pt x="88" y="121"/>
                          </a:lnTo>
                          <a:lnTo>
                            <a:pt x="17" y="122"/>
                          </a:lnTo>
                          <a:lnTo>
                            <a:pt x="7" y="131"/>
                          </a:lnTo>
                          <a:lnTo>
                            <a:pt x="4" y="128"/>
                          </a:lnTo>
                          <a:lnTo>
                            <a:pt x="0" y="130"/>
                          </a:lnTo>
                          <a:close/>
                        </a:path>
                      </a:pathLst>
                    </a:custGeom>
                    <a:noFill/>
                    <a:ln w="4826">
                      <a:solidFill>
                        <a:srgbClr val="6E6E6E"/>
                      </a:solidFill>
                      <a:prstDash val="solid"/>
                      <a:round/>
                      <a:headEnd/>
                      <a:tailEnd/>
                    </a:ln>
                  </p:spPr>
                  <p:txBody>
                    <a:bodyPr/>
                    <a:lstStyle/>
                    <a:p>
                      <a:endParaRPr lang="en-US" dirty="0"/>
                    </a:p>
                  </p:txBody>
                </p:sp>
                <p:sp>
                  <p:nvSpPr>
                    <p:cNvPr id="316" name="Freeform 296"/>
                    <p:cNvSpPr>
                      <a:spLocks noEditPoints="1"/>
                    </p:cNvSpPr>
                    <p:nvPr/>
                  </p:nvSpPr>
                  <p:spPr bwMode="auto">
                    <a:xfrm>
                      <a:off x="6099175" y="2415997"/>
                      <a:ext cx="52388" cy="55563"/>
                    </a:xfrm>
                    <a:custGeom>
                      <a:avLst/>
                      <a:gdLst>
                        <a:gd name="T0" fmla="*/ 2147483647 w 60"/>
                        <a:gd name="T1" fmla="*/ 2147483647 h 63"/>
                        <a:gd name="T2" fmla="*/ 2147483647 w 60"/>
                        <a:gd name="T3" fmla="*/ 2147483647 h 63"/>
                        <a:gd name="T4" fmla="*/ 0 w 60"/>
                        <a:gd name="T5" fmla="*/ 2147483647 h 63"/>
                        <a:gd name="T6" fmla="*/ 2147483647 w 60"/>
                        <a:gd name="T7" fmla="*/ 0 h 63"/>
                        <a:gd name="T8" fmla="*/ 2147483647 w 60"/>
                        <a:gd name="T9" fmla="*/ 0 h 63"/>
                        <a:gd name="T10" fmla="*/ 2147483647 w 60"/>
                        <a:gd name="T11" fmla="*/ 2147483647 h 63"/>
                        <a:gd name="T12" fmla="*/ 2147483647 w 60"/>
                        <a:gd name="T13" fmla="*/ 2147483647 h 63"/>
                        <a:gd name="T14" fmla="*/ 2147483647 w 60"/>
                        <a:gd name="T15" fmla="*/ 2147483647 h 63"/>
                        <a:gd name="T16" fmla="*/ 2147483647 w 60"/>
                        <a:gd name="T17" fmla="*/ 2147483647 h 63"/>
                        <a:gd name="T18" fmla="*/ 2147483647 w 60"/>
                        <a:gd name="T19" fmla="*/ 2147483647 h 63"/>
                        <a:gd name="T20" fmla="*/ 2147483647 w 60"/>
                        <a:gd name="T21" fmla="*/ 2147483647 h 63"/>
                        <a:gd name="T22" fmla="*/ 2147483647 w 60"/>
                        <a:gd name="T23" fmla="*/ 2147483647 h 63"/>
                        <a:gd name="T24" fmla="*/ 2147483647 w 60"/>
                        <a:gd name="T25" fmla="*/ 2147483647 h 63"/>
                        <a:gd name="T26" fmla="*/ 2147483647 w 60"/>
                        <a:gd name="T27" fmla="*/ 2147483647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0"/>
                        <a:gd name="T43" fmla="*/ 0 h 63"/>
                        <a:gd name="T44" fmla="*/ 60 w 60"/>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0" h="63">
                          <a:moveTo>
                            <a:pt x="9" y="5"/>
                          </a:moveTo>
                          <a:lnTo>
                            <a:pt x="6" y="12"/>
                          </a:lnTo>
                          <a:lnTo>
                            <a:pt x="0" y="11"/>
                          </a:lnTo>
                          <a:lnTo>
                            <a:pt x="6" y="0"/>
                          </a:lnTo>
                          <a:lnTo>
                            <a:pt x="10" y="0"/>
                          </a:lnTo>
                          <a:lnTo>
                            <a:pt x="9" y="5"/>
                          </a:lnTo>
                          <a:close/>
                          <a:moveTo>
                            <a:pt x="29" y="32"/>
                          </a:moveTo>
                          <a:lnTo>
                            <a:pt x="33" y="36"/>
                          </a:lnTo>
                          <a:lnTo>
                            <a:pt x="60" y="36"/>
                          </a:lnTo>
                          <a:lnTo>
                            <a:pt x="60" y="63"/>
                          </a:lnTo>
                          <a:lnTo>
                            <a:pt x="29" y="63"/>
                          </a:lnTo>
                          <a:lnTo>
                            <a:pt x="19" y="59"/>
                          </a:lnTo>
                          <a:lnTo>
                            <a:pt x="29" y="42"/>
                          </a:lnTo>
                          <a:lnTo>
                            <a:pt x="29" y="32"/>
                          </a:lnTo>
                          <a:close/>
                        </a:path>
                      </a:pathLst>
                    </a:custGeom>
                    <a:noFill/>
                    <a:ln w="4763">
                      <a:solidFill>
                        <a:srgbClr val="6E6E6E"/>
                      </a:solidFill>
                      <a:prstDash val="solid"/>
                      <a:round/>
                      <a:headEnd/>
                      <a:tailEnd/>
                    </a:ln>
                  </p:spPr>
                  <p:txBody>
                    <a:bodyPr/>
                    <a:lstStyle/>
                    <a:p>
                      <a:endParaRPr lang="en-US" dirty="0"/>
                    </a:p>
                  </p:txBody>
                </p:sp>
                <p:sp>
                  <p:nvSpPr>
                    <p:cNvPr id="317" name="Freeform 297"/>
                    <p:cNvSpPr>
                      <a:spLocks/>
                    </p:cNvSpPr>
                    <p:nvPr/>
                  </p:nvSpPr>
                  <p:spPr bwMode="auto">
                    <a:xfrm>
                      <a:off x="6065838" y="2482672"/>
                      <a:ext cx="3175" cy="6350"/>
                    </a:xfrm>
                    <a:custGeom>
                      <a:avLst/>
                      <a:gdLst>
                        <a:gd name="T0" fmla="*/ 0 w 6"/>
                        <a:gd name="T1" fmla="*/ 0 h 9"/>
                        <a:gd name="T2" fmla="*/ 0 w 6"/>
                        <a:gd name="T3" fmla="*/ 0 h 9"/>
                        <a:gd name="T4" fmla="*/ 0 w 6"/>
                        <a:gd name="T5" fmla="*/ 0 h 9"/>
                        <a:gd name="T6" fmla="*/ 0 w 6"/>
                        <a:gd name="T7" fmla="*/ 0 h 9"/>
                        <a:gd name="T8" fmla="*/ 0 w 6"/>
                        <a:gd name="T9" fmla="*/ 0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1" y="9"/>
                          </a:moveTo>
                          <a:lnTo>
                            <a:pt x="0" y="3"/>
                          </a:lnTo>
                          <a:lnTo>
                            <a:pt x="5" y="0"/>
                          </a:lnTo>
                          <a:lnTo>
                            <a:pt x="6" y="4"/>
                          </a:lnTo>
                          <a:lnTo>
                            <a:pt x="1" y="9"/>
                          </a:lnTo>
                          <a:close/>
                        </a:path>
                      </a:pathLst>
                    </a:custGeom>
                    <a:noFill/>
                    <a:ln w="4763">
                      <a:solidFill>
                        <a:srgbClr val="6E6E6E"/>
                      </a:solidFill>
                      <a:prstDash val="solid"/>
                      <a:round/>
                      <a:headEnd/>
                      <a:tailEnd/>
                    </a:ln>
                  </p:spPr>
                  <p:txBody>
                    <a:bodyPr/>
                    <a:lstStyle/>
                    <a:p>
                      <a:endParaRPr lang="en-US" dirty="0"/>
                    </a:p>
                  </p:txBody>
                </p:sp>
                <p:sp>
                  <p:nvSpPr>
                    <p:cNvPr id="318" name="Freeform 298"/>
                    <p:cNvSpPr>
                      <a:spLocks/>
                    </p:cNvSpPr>
                    <p:nvPr/>
                  </p:nvSpPr>
                  <p:spPr bwMode="auto">
                    <a:xfrm>
                      <a:off x="4497388" y="2492197"/>
                      <a:ext cx="238125" cy="365125"/>
                    </a:xfrm>
                    <a:custGeom>
                      <a:avLst/>
                      <a:gdLst>
                        <a:gd name="T0" fmla="*/ 2147483647 w 273"/>
                        <a:gd name="T1" fmla="*/ 2147483647 h 424"/>
                        <a:gd name="T2" fmla="*/ 2147483647 w 273"/>
                        <a:gd name="T3" fmla="*/ 2147483647 h 424"/>
                        <a:gd name="T4" fmla="*/ 2147483647 w 273"/>
                        <a:gd name="T5" fmla="*/ 2147483647 h 424"/>
                        <a:gd name="T6" fmla="*/ 2147483647 w 273"/>
                        <a:gd name="T7" fmla="*/ 2147483647 h 424"/>
                        <a:gd name="T8" fmla="*/ 2147483647 w 273"/>
                        <a:gd name="T9" fmla="*/ 2147483647 h 424"/>
                        <a:gd name="T10" fmla="*/ 2147483647 w 273"/>
                        <a:gd name="T11" fmla="*/ 2147483647 h 424"/>
                        <a:gd name="T12" fmla="*/ 2147483647 w 273"/>
                        <a:gd name="T13" fmla="*/ 2147483647 h 424"/>
                        <a:gd name="T14" fmla="*/ 2147483647 w 273"/>
                        <a:gd name="T15" fmla="*/ 2147483647 h 424"/>
                        <a:gd name="T16" fmla="*/ 2147483647 w 273"/>
                        <a:gd name="T17" fmla="*/ 2147483647 h 424"/>
                        <a:gd name="T18" fmla="*/ 2147483647 w 273"/>
                        <a:gd name="T19" fmla="*/ 2147483647 h 424"/>
                        <a:gd name="T20" fmla="*/ 2147483647 w 273"/>
                        <a:gd name="T21" fmla="*/ 2147483647 h 424"/>
                        <a:gd name="T22" fmla="*/ 2147483647 w 273"/>
                        <a:gd name="T23" fmla="*/ 2147483647 h 424"/>
                        <a:gd name="T24" fmla="*/ 2147483647 w 273"/>
                        <a:gd name="T25" fmla="*/ 2147483647 h 424"/>
                        <a:gd name="T26" fmla="*/ 2147483647 w 273"/>
                        <a:gd name="T27" fmla="*/ 2147483647 h 424"/>
                        <a:gd name="T28" fmla="*/ 2147483647 w 273"/>
                        <a:gd name="T29" fmla="*/ 2147483647 h 424"/>
                        <a:gd name="T30" fmla="*/ 2147483647 w 273"/>
                        <a:gd name="T31" fmla="*/ 2147483647 h 424"/>
                        <a:gd name="T32" fmla="*/ 2147483647 w 273"/>
                        <a:gd name="T33" fmla="*/ 2147483647 h 424"/>
                        <a:gd name="T34" fmla="*/ 2147483647 w 273"/>
                        <a:gd name="T35" fmla="*/ 2147483647 h 424"/>
                        <a:gd name="T36" fmla="*/ 2147483647 w 273"/>
                        <a:gd name="T37" fmla="*/ 2147483647 h 424"/>
                        <a:gd name="T38" fmla="*/ 2147483647 w 273"/>
                        <a:gd name="T39" fmla="*/ 2147483647 h 424"/>
                        <a:gd name="T40" fmla="*/ 2147483647 w 273"/>
                        <a:gd name="T41" fmla="*/ 2147483647 h 424"/>
                        <a:gd name="T42" fmla="*/ 2147483647 w 273"/>
                        <a:gd name="T43" fmla="*/ 2147483647 h 424"/>
                        <a:gd name="T44" fmla="*/ 2147483647 w 273"/>
                        <a:gd name="T45" fmla="*/ 0 h 424"/>
                        <a:gd name="T46" fmla="*/ 2147483647 w 273"/>
                        <a:gd name="T47" fmla="*/ 2147483647 h 424"/>
                        <a:gd name="T48" fmla="*/ 2147483647 w 273"/>
                        <a:gd name="T49" fmla="*/ 2147483647 h 424"/>
                        <a:gd name="T50" fmla="*/ 2147483647 w 273"/>
                        <a:gd name="T51" fmla="*/ 2147483647 h 424"/>
                        <a:gd name="T52" fmla="*/ 2147483647 w 273"/>
                        <a:gd name="T53" fmla="*/ 2147483647 h 424"/>
                        <a:gd name="T54" fmla="*/ 2147483647 w 273"/>
                        <a:gd name="T55" fmla="*/ 2147483647 h 424"/>
                        <a:gd name="T56" fmla="*/ 2147483647 w 273"/>
                        <a:gd name="T57" fmla="*/ 2147483647 h 424"/>
                        <a:gd name="T58" fmla="*/ 2147483647 w 273"/>
                        <a:gd name="T59" fmla="*/ 2147483647 h 424"/>
                        <a:gd name="T60" fmla="*/ 2147483647 w 273"/>
                        <a:gd name="T61" fmla="*/ 2147483647 h 424"/>
                        <a:gd name="T62" fmla="*/ 2147483647 w 273"/>
                        <a:gd name="T63" fmla="*/ 2147483647 h 424"/>
                        <a:gd name="T64" fmla="*/ 2147483647 w 273"/>
                        <a:gd name="T65" fmla="*/ 2147483647 h 424"/>
                        <a:gd name="T66" fmla="*/ 2147483647 w 273"/>
                        <a:gd name="T67" fmla="*/ 2147483647 h 424"/>
                        <a:gd name="T68" fmla="*/ 2147483647 w 273"/>
                        <a:gd name="T69" fmla="*/ 2147483647 h 424"/>
                        <a:gd name="T70" fmla="*/ 2147483647 w 273"/>
                        <a:gd name="T71" fmla="*/ 2147483647 h 424"/>
                        <a:gd name="T72" fmla="*/ 2147483647 w 273"/>
                        <a:gd name="T73" fmla="*/ 2147483647 h 424"/>
                        <a:gd name="T74" fmla="*/ 2147483647 w 273"/>
                        <a:gd name="T75" fmla="*/ 2147483647 h 424"/>
                        <a:gd name="T76" fmla="*/ 2147483647 w 273"/>
                        <a:gd name="T77" fmla="*/ 2147483647 h 424"/>
                        <a:gd name="T78" fmla="*/ 2147483647 w 273"/>
                        <a:gd name="T79" fmla="*/ 2147483647 h 424"/>
                        <a:gd name="T80" fmla="*/ 2147483647 w 273"/>
                        <a:gd name="T81" fmla="*/ 2147483647 h 424"/>
                        <a:gd name="T82" fmla="*/ 2147483647 w 273"/>
                        <a:gd name="T83" fmla="*/ 2147483647 h 424"/>
                        <a:gd name="T84" fmla="*/ 2147483647 w 273"/>
                        <a:gd name="T85" fmla="*/ 2147483647 h 424"/>
                        <a:gd name="T86" fmla="*/ 2147483647 w 273"/>
                        <a:gd name="T87" fmla="*/ 2147483647 h 424"/>
                        <a:gd name="T88" fmla="*/ 2147483647 w 273"/>
                        <a:gd name="T89" fmla="*/ 2147483647 h 424"/>
                        <a:gd name="T90" fmla="*/ 2147483647 w 273"/>
                        <a:gd name="T91" fmla="*/ 2147483647 h 424"/>
                        <a:gd name="T92" fmla="*/ 2147483647 w 273"/>
                        <a:gd name="T93" fmla="*/ 2147483647 h 424"/>
                        <a:gd name="T94" fmla="*/ 2147483647 w 273"/>
                        <a:gd name="T95" fmla="*/ 2147483647 h 424"/>
                        <a:gd name="T96" fmla="*/ 2147483647 w 273"/>
                        <a:gd name="T97" fmla="*/ 2147483647 h 4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3"/>
                        <a:gd name="T148" fmla="*/ 0 h 424"/>
                        <a:gd name="T149" fmla="*/ 273 w 273"/>
                        <a:gd name="T150" fmla="*/ 424 h 42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3" h="424">
                          <a:moveTo>
                            <a:pt x="262" y="404"/>
                          </a:moveTo>
                          <a:lnTo>
                            <a:pt x="255" y="408"/>
                          </a:lnTo>
                          <a:lnTo>
                            <a:pt x="257" y="415"/>
                          </a:lnTo>
                          <a:lnTo>
                            <a:pt x="254" y="421"/>
                          </a:lnTo>
                          <a:lnTo>
                            <a:pt x="245" y="424"/>
                          </a:lnTo>
                          <a:lnTo>
                            <a:pt x="225" y="409"/>
                          </a:lnTo>
                          <a:lnTo>
                            <a:pt x="221" y="399"/>
                          </a:lnTo>
                          <a:lnTo>
                            <a:pt x="144" y="357"/>
                          </a:lnTo>
                          <a:lnTo>
                            <a:pt x="125" y="337"/>
                          </a:lnTo>
                          <a:lnTo>
                            <a:pt x="114" y="320"/>
                          </a:lnTo>
                          <a:lnTo>
                            <a:pt x="117" y="309"/>
                          </a:lnTo>
                          <a:lnTo>
                            <a:pt x="95" y="278"/>
                          </a:lnTo>
                          <a:lnTo>
                            <a:pt x="91" y="264"/>
                          </a:lnTo>
                          <a:lnTo>
                            <a:pt x="84" y="260"/>
                          </a:lnTo>
                          <a:lnTo>
                            <a:pt x="82" y="251"/>
                          </a:lnTo>
                          <a:lnTo>
                            <a:pt x="52" y="188"/>
                          </a:lnTo>
                          <a:lnTo>
                            <a:pt x="44" y="180"/>
                          </a:lnTo>
                          <a:lnTo>
                            <a:pt x="30" y="155"/>
                          </a:lnTo>
                          <a:lnTo>
                            <a:pt x="6" y="138"/>
                          </a:lnTo>
                          <a:lnTo>
                            <a:pt x="6" y="134"/>
                          </a:lnTo>
                          <a:lnTo>
                            <a:pt x="10" y="134"/>
                          </a:lnTo>
                          <a:lnTo>
                            <a:pt x="11" y="128"/>
                          </a:lnTo>
                          <a:lnTo>
                            <a:pt x="3" y="118"/>
                          </a:lnTo>
                          <a:lnTo>
                            <a:pt x="7" y="114"/>
                          </a:lnTo>
                          <a:lnTo>
                            <a:pt x="0" y="106"/>
                          </a:lnTo>
                          <a:lnTo>
                            <a:pt x="1" y="97"/>
                          </a:lnTo>
                          <a:lnTo>
                            <a:pt x="20" y="76"/>
                          </a:lnTo>
                          <a:lnTo>
                            <a:pt x="24" y="88"/>
                          </a:lnTo>
                          <a:lnTo>
                            <a:pt x="18" y="92"/>
                          </a:lnTo>
                          <a:lnTo>
                            <a:pt x="21" y="95"/>
                          </a:lnTo>
                          <a:lnTo>
                            <a:pt x="19" y="101"/>
                          </a:lnTo>
                          <a:lnTo>
                            <a:pt x="25" y="97"/>
                          </a:lnTo>
                          <a:lnTo>
                            <a:pt x="35" y="101"/>
                          </a:lnTo>
                          <a:lnTo>
                            <a:pt x="43" y="113"/>
                          </a:lnTo>
                          <a:lnTo>
                            <a:pt x="49" y="113"/>
                          </a:lnTo>
                          <a:lnTo>
                            <a:pt x="55" y="103"/>
                          </a:lnTo>
                          <a:lnTo>
                            <a:pt x="62" y="76"/>
                          </a:lnTo>
                          <a:lnTo>
                            <a:pt x="64" y="78"/>
                          </a:lnTo>
                          <a:lnTo>
                            <a:pt x="71" y="67"/>
                          </a:lnTo>
                          <a:lnTo>
                            <a:pt x="95" y="58"/>
                          </a:lnTo>
                          <a:lnTo>
                            <a:pt x="117" y="33"/>
                          </a:lnTo>
                          <a:lnTo>
                            <a:pt x="121" y="19"/>
                          </a:lnTo>
                          <a:lnTo>
                            <a:pt x="124" y="20"/>
                          </a:lnTo>
                          <a:lnTo>
                            <a:pt x="124" y="10"/>
                          </a:lnTo>
                          <a:lnTo>
                            <a:pt x="116" y="0"/>
                          </a:lnTo>
                          <a:lnTo>
                            <a:pt x="123" y="0"/>
                          </a:lnTo>
                          <a:lnTo>
                            <a:pt x="134" y="2"/>
                          </a:lnTo>
                          <a:lnTo>
                            <a:pt x="142" y="10"/>
                          </a:lnTo>
                          <a:lnTo>
                            <a:pt x="145" y="21"/>
                          </a:lnTo>
                          <a:lnTo>
                            <a:pt x="158" y="29"/>
                          </a:lnTo>
                          <a:lnTo>
                            <a:pt x="160" y="38"/>
                          </a:lnTo>
                          <a:lnTo>
                            <a:pt x="167" y="40"/>
                          </a:lnTo>
                          <a:lnTo>
                            <a:pt x="168" y="51"/>
                          </a:lnTo>
                          <a:lnTo>
                            <a:pt x="173" y="55"/>
                          </a:lnTo>
                          <a:lnTo>
                            <a:pt x="186" y="55"/>
                          </a:lnTo>
                          <a:lnTo>
                            <a:pt x="197" y="48"/>
                          </a:lnTo>
                          <a:lnTo>
                            <a:pt x="204" y="52"/>
                          </a:lnTo>
                          <a:lnTo>
                            <a:pt x="215" y="49"/>
                          </a:lnTo>
                          <a:lnTo>
                            <a:pt x="221" y="55"/>
                          </a:lnTo>
                          <a:lnTo>
                            <a:pt x="226" y="55"/>
                          </a:lnTo>
                          <a:lnTo>
                            <a:pt x="230" y="61"/>
                          </a:lnTo>
                          <a:lnTo>
                            <a:pt x="218" y="85"/>
                          </a:lnTo>
                          <a:lnTo>
                            <a:pt x="226" y="85"/>
                          </a:lnTo>
                          <a:lnTo>
                            <a:pt x="234" y="96"/>
                          </a:lnTo>
                          <a:lnTo>
                            <a:pt x="229" y="99"/>
                          </a:lnTo>
                          <a:lnTo>
                            <a:pt x="227" y="93"/>
                          </a:lnTo>
                          <a:lnTo>
                            <a:pt x="217" y="94"/>
                          </a:lnTo>
                          <a:lnTo>
                            <a:pt x="214" y="100"/>
                          </a:lnTo>
                          <a:lnTo>
                            <a:pt x="194" y="102"/>
                          </a:lnTo>
                          <a:lnTo>
                            <a:pt x="175" y="116"/>
                          </a:lnTo>
                          <a:lnTo>
                            <a:pt x="168" y="139"/>
                          </a:lnTo>
                          <a:lnTo>
                            <a:pt x="171" y="147"/>
                          </a:lnTo>
                          <a:lnTo>
                            <a:pt x="158" y="157"/>
                          </a:lnTo>
                          <a:lnTo>
                            <a:pt x="160" y="167"/>
                          </a:lnTo>
                          <a:lnTo>
                            <a:pt x="155" y="168"/>
                          </a:lnTo>
                          <a:lnTo>
                            <a:pt x="154" y="173"/>
                          </a:lnTo>
                          <a:lnTo>
                            <a:pt x="160" y="178"/>
                          </a:lnTo>
                          <a:lnTo>
                            <a:pt x="158" y="183"/>
                          </a:lnTo>
                          <a:lnTo>
                            <a:pt x="164" y="191"/>
                          </a:lnTo>
                          <a:lnTo>
                            <a:pt x="176" y="206"/>
                          </a:lnTo>
                          <a:lnTo>
                            <a:pt x="172" y="216"/>
                          </a:lnTo>
                          <a:lnTo>
                            <a:pt x="189" y="218"/>
                          </a:lnTo>
                          <a:lnTo>
                            <a:pt x="195" y="230"/>
                          </a:lnTo>
                          <a:lnTo>
                            <a:pt x="212" y="230"/>
                          </a:lnTo>
                          <a:lnTo>
                            <a:pt x="227" y="217"/>
                          </a:lnTo>
                          <a:lnTo>
                            <a:pt x="227" y="253"/>
                          </a:lnTo>
                          <a:lnTo>
                            <a:pt x="248" y="252"/>
                          </a:lnTo>
                          <a:lnTo>
                            <a:pt x="269" y="288"/>
                          </a:lnTo>
                          <a:lnTo>
                            <a:pt x="264" y="297"/>
                          </a:lnTo>
                          <a:lnTo>
                            <a:pt x="263" y="316"/>
                          </a:lnTo>
                          <a:lnTo>
                            <a:pt x="268" y="327"/>
                          </a:lnTo>
                          <a:lnTo>
                            <a:pt x="259" y="342"/>
                          </a:lnTo>
                          <a:lnTo>
                            <a:pt x="264" y="352"/>
                          </a:lnTo>
                          <a:lnTo>
                            <a:pt x="259" y="361"/>
                          </a:lnTo>
                          <a:lnTo>
                            <a:pt x="265" y="373"/>
                          </a:lnTo>
                          <a:lnTo>
                            <a:pt x="273" y="377"/>
                          </a:lnTo>
                          <a:lnTo>
                            <a:pt x="258" y="397"/>
                          </a:lnTo>
                          <a:lnTo>
                            <a:pt x="262" y="404"/>
                          </a:lnTo>
                          <a:close/>
                        </a:path>
                      </a:pathLst>
                    </a:custGeom>
                    <a:noFill/>
                    <a:ln w="4826">
                      <a:solidFill>
                        <a:srgbClr val="6E6E6E"/>
                      </a:solidFill>
                      <a:prstDash val="solid"/>
                      <a:round/>
                      <a:headEnd/>
                      <a:tailEnd/>
                    </a:ln>
                  </p:spPr>
                  <p:txBody>
                    <a:bodyPr/>
                    <a:lstStyle/>
                    <a:p>
                      <a:endParaRPr lang="en-US" dirty="0"/>
                    </a:p>
                  </p:txBody>
                </p:sp>
                <p:sp>
                  <p:nvSpPr>
                    <p:cNvPr id="319" name="Freeform 299"/>
                    <p:cNvSpPr>
                      <a:spLocks/>
                    </p:cNvSpPr>
                    <p:nvPr/>
                  </p:nvSpPr>
                  <p:spPr bwMode="auto">
                    <a:xfrm>
                      <a:off x="6462713" y="2511247"/>
                      <a:ext cx="38100" cy="34925"/>
                    </a:xfrm>
                    <a:custGeom>
                      <a:avLst/>
                      <a:gdLst>
                        <a:gd name="T0" fmla="*/ 2147483647 w 42"/>
                        <a:gd name="T1" fmla="*/ 2147483647 h 41"/>
                        <a:gd name="T2" fmla="*/ 0 w 42"/>
                        <a:gd name="T3" fmla="*/ 2147483647 h 41"/>
                        <a:gd name="T4" fmla="*/ 2147483647 w 42"/>
                        <a:gd name="T5" fmla="*/ 2147483647 h 41"/>
                        <a:gd name="T6" fmla="*/ 2147483647 w 42"/>
                        <a:gd name="T7" fmla="*/ 2147483647 h 41"/>
                        <a:gd name="T8" fmla="*/ 2147483647 w 42"/>
                        <a:gd name="T9" fmla="*/ 2147483647 h 41"/>
                        <a:gd name="T10" fmla="*/ 2147483647 w 42"/>
                        <a:gd name="T11" fmla="*/ 2147483647 h 41"/>
                        <a:gd name="T12" fmla="*/ 2147483647 w 42"/>
                        <a:gd name="T13" fmla="*/ 2147483647 h 41"/>
                        <a:gd name="T14" fmla="*/ 2147483647 w 42"/>
                        <a:gd name="T15" fmla="*/ 0 h 41"/>
                        <a:gd name="T16" fmla="*/ 2147483647 w 42"/>
                        <a:gd name="T17" fmla="*/ 2147483647 h 41"/>
                        <a:gd name="T18" fmla="*/ 2147483647 w 42"/>
                        <a:gd name="T19" fmla="*/ 2147483647 h 41"/>
                        <a:gd name="T20" fmla="*/ 2147483647 w 42"/>
                        <a:gd name="T21" fmla="*/ 2147483647 h 41"/>
                        <a:gd name="T22" fmla="*/ 2147483647 w 42"/>
                        <a:gd name="T23" fmla="*/ 2147483647 h 41"/>
                        <a:gd name="T24" fmla="*/ 2147483647 w 42"/>
                        <a:gd name="T25" fmla="*/ 2147483647 h 41"/>
                        <a:gd name="T26" fmla="*/ 2147483647 w 42"/>
                        <a:gd name="T27" fmla="*/ 2147483647 h 41"/>
                        <a:gd name="T28" fmla="*/ 2147483647 w 42"/>
                        <a:gd name="T29" fmla="*/ 2147483647 h 41"/>
                        <a:gd name="T30" fmla="*/ 2147483647 w 42"/>
                        <a:gd name="T31" fmla="*/ 2147483647 h 41"/>
                        <a:gd name="T32" fmla="*/ 2147483647 w 42"/>
                        <a:gd name="T33" fmla="*/ 2147483647 h 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2"/>
                        <a:gd name="T52" fmla="*/ 0 h 41"/>
                        <a:gd name="T53" fmla="*/ 42 w 42"/>
                        <a:gd name="T54" fmla="*/ 41 h 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2" h="41">
                          <a:moveTo>
                            <a:pt x="3" y="39"/>
                          </a:moveTo>
                          <a:lnTo>
                            <a:pt x="0" y="31"/>
                          </a:lnTo>
                          <a:lnTo>
                            <a:pt x="6" y="28"/>
                          </a:lnTo>
                          <a:lnTo>
                            <a:pt x="9" y="14"/>
                          </a:lnTo>
                          <a:lnTo>
                            <a:pt x="16" y="8"/>
                          </a:lnTo>
                          <a:lnTo>
                            <a:pt x="20" y="6"/>
                          </a:lnTo>
                          <a:lnTo>
                            <a:pt x="23" y="9"/>
                          </a:lnTo>
                          <a:lnTo>
                            <a:pt x="33" y="0"/>
                          </a:lnTo>
                          <a:lnTo>
                            <a:pt x="41" y="14"/>
                          </a:lnTo>
                          <a:lnTo>
                            <a:pt x="42" y="24"/>
                          </a:lnTo>
                          <a:lnTo>
                            <a:pt x="41" y="30"/>
                          </a:lnTo>
                          <a:lnTo>
                            <a:pt x="36" y="31"/>
                          </a:lnTo>
                          <a:lnTo>
                            <a:pt x="22" y="29"/>
                          </a:lnTo>
                          <a:lnTo>
                            <a:pt x="20" y="40"/>
                          </a:lnTo>
                          <a:lnTo>
                            <a:pt x="11" y="41"/>
                          </a:lnTo>
                          <a:lnTo>
                            <a:pt x="6" y="36"/>
                          </a:lnTo>
                          <a:lnTo>
                            <a:pt x="3" y="39"/>
                          </a:lnTo>
                          <a:close/>
                        </a:path>
                      </a:pathLst>
                    </a:custGeom>
                    <a:noFill/>
                    <a:ln w="4763">
                      <a:solidFill>
                        <a:srgbClr val="6E6E6E"/>
                      </a:solidFill>
                      <a:prstDash val="solid"/>
                      <a:round/>
                      <a:headEnd/>
                      <a:tailEnd/>
                    </a:ln>
                  </p:spPr>
                  <p:txBody>
                    <a:bodyPr/>
                    <a:lstStyle/>
                    <a:p>
                      <a:endParaRPr lang="en-US" dirty="0"/>
                    </a:p>
                  </p:txBody>
                </p:sp>
                <p:sp>
                  <p:nvSpPr>
                    <p:cNvPr id="320" name="Freeform 300"/>
                    <p:cNvSpPr>
                      <a:spLocks/>
                    </p:cNvSpPr>
                    <p:nvPr/>
                  </p:nvSpPr>
                  <p:spPr bwMode="auto">
                    <a:xfrm>
                      <a:off x="6467475" y="2536647"/>
                      <a:ext cx="31750" cy="42863"/>
                    </a:xfrm>
                    <a:custGeom>
                      <a:avLst/>
                      <a:gdLst>
                        <a:gd name="T0" fmla="*/ 2147483647 w 38"/>
                        <a:gd name="T1" fmla="*/ 2147483647 h 50"/>
                        <a:gd name="T2" fmla="*/ 2147483647 w 38"/>
                        <a:gd name="T3" fmla="*/ 2147483647 h 50"/>
                        <a:gd name="T4" fmla="*/ 2147483647 w 38"/>
                        <a:gd name="T5" fmla="*/ 2147483647 h 50"/>
                        <a:gd name="T6" fmla="*/ 2147483647 w 38"/>
                        <a:gd name="T7" fmla="*/ 2147483647 h 50"/>
                        <a:gd name="T8" fmla="*/ 2147483647 w 38"/>
                        <a:gd name="T9" fmla="*/ 2147483647 h 50"/>
                        <a:gd name="T10" fmla="*/ 2147483647 w 38"/>
                        <a:gd name="T11" fmla="*/ 2147483647 h 50"/>
                        <a:gd name="T12" fmla="*/ 2147483647 w 38"/>
                        <a:gd name="T13" fmla="*/ 2147483647 h 50"/>
                        <a:gd name="T14" fmla="*/ 2147483647 w 38"/>
                        <a:gd name="T15" fmla="*/ 2147483647 h 50"/>
                        <a:gd name="T16" fmla="*/ 2147483647 w 38"/>
                        <a:gd name="T17" fmla="*/ 2147483647 h 50"/>
                        <a:gd name="T18" fmla="*/ 0 w 38"/>
                        <a:gd name="T19" fmla="*/ 2147483647 h 50"/>
                        <a:gd name="T20" fmla="*/ 2147483647 w 38"/>
                        <a:gd name="T21" fmla="*/ 2147483647 h 50"/>
                        <a:gd name="T22" fmla="*/ 2147483647 w 38"/>
                        <a:gd name="T23" fmla="*/ 2147483647 h 50"/>
                        <a:gd name="T24" fmla="*/ 2147483647 w 38"/>
                        <a:gd name="T25" fmla="*/ 2147483647 h 50"/>
                        <a:gd name="T26" fmla="*/ 2147483647 w 38"/>
                        <a:gd name="T27" fmla="*/ 0 h 50"/>
                        <a:gd name="T28" fmla="*/ 2147483647 w 38"/>
                        <a:gd name="T29" fmla="*/ 2147483647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
                        <a:gd name="T46" fmla="*/ 0 h 50"/>
                        <a:gd name="T47" fmla="*/ 38 w 38"/>
                        <a:gd name="T48" fmla="*/ 50 h 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 h="50">
                          <a:moveTo>
                            <a:pt x="33" y="2"/>
                          </a:moveTo>
                          <a:lnTo>
                            <a:pt x="29" y="13"/>
                          </a:lnTo>
                          <a:lnTo>
                            <a:pt x="38" y="16"/>
                          </a:lnTo>
                          <a:lnTo>
                            <a:pt x="38" y="22"/>
                          </a:lnTo>
                          <a:lnTo>
                            <a:pt x="29" y="29"/>
                          </a:lnTo>
                          <a:lnTo>
                            <a:pt x="20" y="45"/>
                          </a:lnTo>
                          <a:lnTo>
                            <a:pt x="8" y="50"/>
                          </a:lnTo>
                          <a:lnTo>
                            <a:pt x="5" y="37"/>
                          </a:lnTo>
                          <a:lnTo>
                            <a:pt x="5" y="18"/>
                          </a:lnTo>
                          <a:lnTo>
                            <a:pt x="0" y="10"/>
                          </a:lnTo>
                          <a:lnTo>
                            <a:pt x="3" y="7"/>
                          </a:lnTo>
                          <a:lnTo>
                            <a:pt x="8" y="12"/>
                          </a:lnTo>
                          <a:lnTo>
                            <a:pt x="17" y="11"/>
                          </a:lnTo>
                          <a:lnTo>
                            <a:pt x="19" y="0"/>
                          </a:lnTo>
                          <a:lnTo>
                            <a:pt x="33" y="2"/>
                          </a:lnTo>
                          <a:close/>
                        </a:path>
                      </a:pathLst>
                    </a:custGeom>
                    <a:noFill/>
                    <a:ln w="4763">
                      <a:solidFill>
                        <a:srgbClr val="6E6E6E"/>
                      </a:solidFill>
                      <a:prstDash val="solid"/>
                      <a:round/>
                      <a:headEnd/>
                      <a:tailEnd/>
                    </a:ln>
                  </p:spPr>
                  <p:txBody>
                    <a:bodyPr/>
                    <a:lstStyle/>
                    <a:p>
                      <a:endParaRPr lang="en-US" dirty="0"/>
                    </a:p>
                  </p:txBody>
                </p:sp>
                <p:sp>
                  <p:nvSpPr>
                    <p:cNvPr id="321" name="Freeform 301"/>
                    <p:cNvSpPr>
                      <a:spLocks noEditPoints="1"/>
                    </p:cNvSpPr>
                    <p:nvPr/>
                  </p:nvSpPr>
                  <p:spPr bwMode="auto">
                    <a:xfrm>
                      <a:off x="4313238" y="2462035"/>
                      <a:ext cx="293687" cy="127000"/>
                    </a:xfrm>
                    <a:custGeom>
                      <a:avLst/>
                      <a:gdLst>
                        <a:gd name="T0" fmla="*/ 2147483647 w 338"/>
                        <a:gd name="T1" fmla="*/ 2147483647 h 149"/>
                        <a:gd name="T2" fmla="*/ 2147483647 w 338"/>
                        <a:gd name="T3" fmla="*/ 2147483647 h 149"/>
                        <a:gd name="T4" fmla="*/ 2147483647 w 338"/>
                        <a:gd name="T5" fmla="*/ 2147483647 h 149"/>
                        <a:gd name="T6" fmla="*/ 2147483647 w 338"/>
                        <a:gd name="T7" fmla="*/ 2147483647 h 149"/>
                        <a:gd name="T8" fmla="*/ 2147483647 w 338"/>
                        <a:gd name="T9" fmla="*/ 2147483647 h 149"/>
                        <a:gd name="T10" fmla="*/ 2147483647 w 338"/>
                        <a:gd name="T11" fmla="*/ 2147483647 h 149"/>
                        <a:gd name="T12" fmla="*/ 2147483647 w 338"/>
                        <a:gd name="T13" fmla="*/ 2147483647 h 149"/>
                        <a:gd name="T14" fmla="*/ 2147483647 w 338"/>
                        <a:gd name="T15" fmla="*/ 2147483647 h 149"/>
                        <a:gd name="T16" fmla="*/ 2147483647 w 338"/>
                        <a:gd name="T17" fmla="*/ 2147483647 h 149"/>
                        <a:gd name="T18" fmla="*/ 2147483647 w 338"/>
                        <a:gd name="T19" fmla="*/ 2147483647 h 149"/>
                        <a:gd name="T20" fmla="*/ 2147483647 w 338"/>
                        <a:gd name="T21" fmla="*/ 2147483647 h 149"/>
                        <a:gd name="T22" fmla="*/ 2147483647 w 338"/>
                        <a:gd name="T23" fmla="*/ 2147483647 h 149"/>
                        <a:gd name="T24" fmla="*/ 2147483647 w 338"/>
                        <a:gd name="T25" fmla="*/ 2147483647 h 149"/>
                        <a:gd name="T26" fmla="*/ 2147483647 w 338"/>
                        <a:gd name="T27" fmla="*/ 2147483647 h 149"/>
                        <a:gd name="T28" fmla="*/ 2147483647 w 338"/>
                        <a:gd name="T29" fmla="*/ 2147483647 h 149"/>
                        <a:gd name="T30" fmla="*/ 2147483647 w 338"/>
                        <a:gd name="T31" fmla="*/ 2147483647 h 149"/>
                        <a:gd name="T32" fmla="*/ 2147483647 w 338"/>
                        <a:gd name="T33" fmla="*/ 2147483647 h 149"/>
                        <a:gd name="T34" fmla="*/ 2147483647 w 338"/>
                        <a:gd name="T35" fmla="*/ 2147483647 h 149"/>
                        <a:gd name="T36" fmla="*/ 2147483647 w 338"/>
                        <a:gd name="T37" fmla="*/ 2147483647 h 149"/>
                        <a:gd name="T38" fmla="*/ 2147483647 w 338"/>
                        <a:gd name="T39" fmla="*/ 2147483647 h 149"/>
                        <a:gd name="T40" fmla="*/ 2147483647 w 338"/>
                        <a:gd name="T41" fmla="*/ 2147483647 h 149"/>
                        <a:gd name="T42" fmla="*/ 2147483647 w 338"/>
                        <a:gd name="T43" fmla="*/ 2147483647 h 149"/>
                        <a:gd name="T44" fmla="*/ 2147483647 w 338"/>
                        <a:gd name="T45" fmla="*/ 0 h 149"/>
                        <a:gd name="T46" fmla="*/ 2147483647 w 338"/>
                        <a:gd name="T47" fmla="*/ 2147483647 h 149"/>
                        <a:gd name="T48" fmla="*/ 2147483647 w 338"/>
                        <a:gd name="T49" fmla="*/ 2147483647 h 149"/>
                        <a:gd name="T50" fmla="*/ 2147483647 w 338"/>
                        <a:gd name="T51" fmla="*/ 2147483647 h 149"/>
                        <a:gd name="T52" fmla="*/ 2147483647 w 338"/>
                        <a:gd name="T53" fmla="*/ 2147483647 h 149"/>
                        <a:gd name="T54" fmla="*/ 2147483647 w 338"/>
                        <a:gd name="T55" fmla="*/ 2147483647 h 149"/>
                        <a:gd name="T56" fmla="*/ 2147483647 w 338"/>
                        <a:gd name="T57" fmla="*/ 2147483647 h 149"/>
                        <a:gd name="T58" fmla="*/ 2147483647 w 338"/>
                        <a:gd name="T59" fmla="*/ 2147483647 h 149"/>
                        <a:gd name="T60" fmla="*/ 2147483647 w 338"/>
                        <a:gd name="T61" fmla="*/ 2147483647 h 149"/>
                        <a:gd name="T62" fmla="*/ 2147483647 w 338"/>
                        <a:gd name="T63" fmla="*/ 2147483647 h 149"/>
                        <a:gd name="T64" fmla="*/ 2147483647 w 338"/>
                        <a:gd name="T65" fmla="*/ 2147483647 h 149"/>
                        <a:gd name="T66" fmla="*/ 2147483647 w 338"/>
                        <a:gd name="T67" fmla="*/ 2147483647 h 149"/>
                        <a:gd name="T68" fmla="*/ 2147483647 w 338"/>
                        <a:gd name="T69" fmla="*/ 2147483647 h 149"/>
                        <a:gd name="T70" fmla="*/ 2147483647 w 338"/>
                        <a:gd name="T71" fmla="*/ 2147483647 h 149"/>
                        <a:gd name="T72" fmla="*/ 2147483647 w 338"/>
                        <a:gd name="T73" fmla="*/ 2147483647 h 149"/>
                        <a:gd name="T74" fmla="*/ 2147483647 w 338"/>
                        <a:gd name="T75" fmla="*/ 2147483647 h 149"/>
                        <a:gd name="T76" fmla="*/ 2147483647 w 338"/>
                        <a:gd name="T77" fmla="*/ 2147483647 h 1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38"/>
                        <a:gd name="T118" fmla="*/ 0 h 149"/>
                        <a:gd name="T119" fmla="*/ 338 w 338"/>
                        <a:gd name="T120" fmla="*/ 149 h 14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38" h="149">
                          <a:moveTo>
                            <a:pt x="265" y="0"/>
                          </a:moveTo>
                          <a:lnTo>
                            <a:pt x="279" y="12"/>
                          </a:lnTo>
                          <a:lnTo>
                            <a:pt x="288" y="14"/>
                          </a:lnTo>
                          <a:lnTo>
                            <a:pt x="294" y="24"/>
                          </a:lnTo>
                          <a:lnTo>
                            <a:pt x="311" y="28"/>
                          </a:lnTo>
                          <a:lnTo>
                            <a:pt x="317" y="24"/>
                          </a:lnTo>
                          <a:lnTo>
                            <a:pt x="337" y="36"/>
                          </a:lnTo>
                          <a:lnTo>
                            <a:pt x="330" y="36"/>
                          </a:lnTo>
                          <a:lnTo>
                            <a:pt x="338" y="46"/>
                          </a:lnTo>
                          <a:lnTo>
                            <a:pt x="338" y="56"/>
                          </a:lnTo>
                          <a:lnTo>
                            <a:pt x="335" y="55"/>
                          </a:lnTo>
                          <a:lnTo>
                            <a:pt x="331" y="69"/>
                          </a:lnTo>
                          <a:lnTo>
                            <a:pt x="309" y="94"/>
                          </a:lnTo>
                          <a:lnTo>
                            <a:pt x="285" y="103"/>
                          </a:lnTo>
                          <a:lnTo>
                            <a:pt x="278" y="114"/>
                          </a:lnTo>
                          <a:lnTo>
                            <a:pt x="276" y="112"/>
                          </a:lnTo>
                          <a:lnTo>
                            <a:pt x="269" y="139"/>
                          </a:lnTo>
                          <a:lnTo>
                            <a:pt x="263" y="149"/>
                          </a:lnTo>
                          <a:lnTo>
                            <a:pt x="257" y="149"/>
                          </a:lnTo>
                          <a:lnTo>
                            <a:pt x="249" y="137"/>
                          </a:lnTo>
                          <a:lnTo>
                            <a:pt x="239" y="133"/>
                          </a:lnTo>
                          <a:lnTo>
                            <a:pt x="233" y="137"/>
                          </a:lnTo>
                          <a:lnTo>
                            <a:pt x="235" y="131"/>
                          </a:lnTo>
                          <a:lnTo>
                            <a:pt x="232" y="128"/>
                          </a:lnTo>
                          <a:lnTo>
                            <a:pt x="238" y="124"/>
                          </a:lnTo>
                          <a:lnTo>
                            <a:pt x="234" y="112"/>
                          </a:lnTo>
                          <a:lnTo>
                            <a:pt x="243" y="105"/>
                          </a:lnTo>
                          <a:lnTo>
                            <a:pt x="246" y="94"/>
                          </a:lnTo>
                          <a:lnTo>
                            <a:pt x="244" y="88"/>
                          </a:lnTo>
                          <a:lnTo>
                            <a:pt x="245" y="80"/>
                          </a:lnTo>
                          <a:lnTo>
                            <a:pt x="243" y="93"/>
                          </a:lnTo>
                          <a:lnTo>
                            <a:pt x="239" y="94"/>
                          </a:lnTo>
                          <a:lnTo>
                            <a:pt x="241" y="88"/>
                          </a:lnTo>
                          <a:lnTo>
                            <a:pt x="236" y="97"/>
                          </a:lnTo>
                          <a:lnTo>
                            <a:pt x="223" y="87"/>
                          </a:lnTo>
                          <a:lnTo>
                            <a:pt x="221" y="84"/>
                          </a:lnTo>
                          <a:lnTo>
                            <a:pt x="225" y="78"/>
                          </a:lnTo>
                          <a:lnTo>
                            <a:pt x="222" y="57"/>
                          </a:lnTo>
                          <a:lnTo>
                            <a:pt x="228" y="54"/>
                          </a:lnTo>
                          <a:lnTo>
                            <a:pt x="232" y="46"/>
                          </a:lnTo>
                          <a:lnTo>
                            <a:pt x="235" y="48"/>
                          </a:lnTo>
                          <a:lnTo>
                            <a:pt x="229" y="42"/>
                          </a:lnTo>
                          <a:lnTo>
                            <a:pt x="238" y="32"/>
                          </a:lnTo>
                          <a:lnTo>
                            <a:pt x="239" y="14"/>
                          </a:lnTo>
                          <a:lnTo>
                            <a:pt x="261" y="6"/>
                          </a:lnTo>
                          <a:lnTo>
                            <a:pt x="265" y="0"/>
                          </a:lnTo>
                          <a:close/>
                          <a:moveTo>
                            <a:pt x="9" y="33"/>
                          </a:moveTo>
                          <a:lnTo>
                            <a:pt x="18" y="51"/>
                          </a:lnTo>
                          <a:lnTo>
                            <a:pt x="16" y="56"/>
                          </a:lnTo>
                          <a:lnTo>
                            <a:pt x="10" y="57"/>
                          </a:lnTo>
                          <a:lnTo>
                            <a:pt x="3" y="55"/>
                          </a:lnTo>
                          <a:lnTo>
                            <a:pt x="12" y="47"/>
                          </a:lnTo>
                          <a:lnTo>
                            <a:pt x="5" y="34"/>
                          </a:lnTo>
                          <a:lnTo>
                            <a:pt x="1" y="34"/>
                          </a:lnTo>
                          <a:lnTo>
                            <a:pt x="6" y="31"/>
                          </a:lnTo>
                          <a:lnTo>
                            <a:pt x="9" y="33"/>
                          </a:lnTo>
                          <a:close/>
                          <a:moveTo>
                            <a:pt x="22" y="42"/>
                          </a:moveTo>
                          <a:lnTo>
                            <a:pt x="18" y="42"/>
                          </a:lnTo>
                          <a:lnTo>
                            <a:pt x="17" y="37"/>
                          </a:lnTo>
                          <a:lnTo>
                            <a:pt x="22" y="38"/>
                          </a:lnTo>
                          <a:lnTo>
                            <a:pt x="22" y="42"/>
                          </a:lnTo>
                          <a:close/>
                          <a:moveTo>
                            <a:pt x="3" y="45"/>
                          </a:moveTo>
                          <a:lnTo>
                            <a:pt x="0" y="41"/>
                          </a:lnTo>
                          <a:lnTo>
                            <a:pt x="5" y="39"/>
                          </a:lnTo>
                          <a:lnTo>
                            <a:pt x="3" y="45"/>
                          </a:lnTo>
                          <a:close/>
                          <a:moveTo>
                            <a:pt x="28" y="52"/>
                          </a:moveTo>
                          <a:lnTo>
                            <a:pt x="23" y="49"/>
                          </a:lnTo>
                          <a:lnTo>
                            <a:pt x="24" y="46"/>
                          </a:lnTo>
                          <a:lnTo>
                            <a:pt x="30" y="46"/>
                          </a:lnTo>
                          <a:lnTo>
                            <a:pt x="28" y="52"/>
                          </a:lnTo>
                          <a:close/>
                          <a:moveTo>
                            <a:pt x="44" y="56"/>
                          </a:moveTo>
                          <a:lnTo>
                            <a:pt x="42" y="54"/>
                          </a:lnTo>
                          <a:lnTo>
                            <a:pt x="50" y="49"/>
                          </a:lnTo>
                          <a:lnTo>
                            <a:pt x="44" y="56"/>
                          </a:lnTo>
                          <a:close/>
                          <a:moveTo>
                            <a:pt x="236" y="104"/>
                          </a:moveTo>
                          <a:lnTo>
                            <a:pt x="236" y="97"/>
                          </a:lnTo>
                          <a:lnTo>
                            <a:pt x="243" y="97"/>
                          </a:lnTo>
                          <a:lnTo>
                            <a:pt x="236" y="104"/>
                          </a:lnTo>
                          <a:close/>
                        </a:path>
                      </a:pathLst>
                    </a:custGeom>
                    <a:solidFill>
                      <a:schemeClr val="bg1"/>
                    </a:solidFill>
                    <a:ln w="4826">
                      <a:solidFill>
                        <a:srgbClr val="6E6E6E"/>
                      </a:solidFill>
                      <a:prstDash val="solid"/>
                      <a:round/>
                      <a:headEnd/>
                      <a:tailEnd/>
                    </a:ln>
                  </p:spPr>
                  <p:txBody>
                    <a:bodyPr/>
                    <a:lstStyle/>
                    <a:p>
                      <a:endParaRPr lang="en-US" dirty="0"/>
                    </a:p>
                  </p:txBody>
                </p:sp>
                <p:sp>
                  <p:nvSpPr>
                    <p:cNvPr id="322" name="Freeform 302"/>
                    <p:cNvSpPr>
                      <a:spLocks noEditPoints="1"/>
                    </p:cNvSpPr>
                    <p:nvPr/>
                  </p:nvSpPr>
                  <p:spPr bwMode="auto">
                    <a:xfrm>
                      <a:off x="6154738" y="2577922"/>
                      <a:ext cx="220662" cy="273050"/>
                    </a:xfrm>
                    <a:custGeom>
                      <a:avLst/>
                      <a:gdLst>
                        <a:gd name="T0" fmla="*/ 2147483647 w 253"/>
                        <a:gd name="T1" fmla="*/ 2147483647 h 316"/>
                        <a:gd name="T2" fmla="*/ 2147483647 w 253"/>
                        <a:gd name="T3" fmla="*/ 2147483647 h 316"/>
                        <a:gd name="T4" fmla="*/ 2147483647 w 253"/>
                        <a:gd name="T5" fmla="*/ 2147483647 h 316"/>
                        <a:gd name="T6" fmla="*/ 2147483647 w 253"/>
                        <a:gd name="T7" fmla="*/ 2147483647 h 316"/>
                        <a:gd name="T8" fmla="*/ 2147483647 w 253"/>
                        <a:gd name="T9" fmla="*/ 2147483647 h 316"/>
                        <a:gd name="T10" fmla="*/ 2147483647 w 253"/>
                        <a:gd name="T11" fmla="*/ 0 h 316"/>
                        <a:gd name="T12" fmla="*/ 2147483647 w 253"/>
                        <a:gd name="T13" fmla="*/ 2147483647 h 316"/>
                        <a:gd name="T14" fmla="*/ 0 w 253"/>
                        <a:gd name="T15" fmla="*/ 2147483647 h 316"/>
                        <a:gd name="T16" fmla="*/ 0 w 253"/>
                        <a:gd name="T17" fmla="*/ 2147483647 h 316"/>
                        <a:gd name="T18" fmla="*/ 2147483647 w 253"/>
                        <a:gd name="T19" fmla="*/ 2147483647 h 316"/>
                        <a:gd name="T20" fmla="*/ 2147483647 w 253"/>
                        <a:gd name="T21" fmla="*/ 2147483647 h 316"/>
                        <a:gd name="T22" fmla="*/ 2147483647 w 253"/>
                        <a:gd name="T23" fmla="*/ 2147483647 h 316"/>
                        <a:gd name="T24" fmla="*/ 2147483647 w 253"/>
                        <a:gd name="T25" fmla="*/ 2147483647 h 316"/>
                        <a:gd name="T26" fmla="*/ 2147483647 w 253"/>
                        <a:gd name="T27" fmla="*/ 2147483647 h 316"/>
                        <a:gd name="T28" fmla="*/ 2147483647 w 253"/>
                        <a:gd name="T29" fmla="*/ 2147483647 h 316"/>
                        <a:gd name="T30" fmla="*/ 2147483647 w 253"/>
                        <a:gd name="T31" fmla="*/ 2147483647 h 316"/>
                        <a:gd name="T32" fmla="*/ 2147483647 w 253"/>
                        <a:gd name="T33" fmla="*/ 2147483647 h 316"/>
                        <a:gd name="T34" fmla="*/ 2147483647 w 253"/>
                        <a:gd name="T35" fmla="*/ 2147483647 h 316"/>
                        <a:gd name="T36" fmla="*/ 2147483647 w 253"/>
                        <a:gd name="T37" fmla="*/ 2147483647 h 316"/>
                        <a:gd name="T38" fmla="*/ 2147483647 w 253"/>
                        <a:gd name="T39" fmla="*/ 2147483647 h 316"/>
                        <a:gd name="T40" fmla="*/ 2147483647 w 253"/>
                        <a:gd name="T41" fmla="*/ 2147483647 h 316"/>
                        <a:gd name="T42" fmla="*/ 2147483647 w 253"/>
                        <a:gd name="T43" fmla="*/ 2147483647 h 316"/>
                        <a:gd name="T44" fmla="*/ 2147483647 w 253"/>
                        <a:gd name="T45" fmla="*/ 2147483647 h 316"/>
                        <a:gd name="T46" fmla="*/ 2147483647 w 253"/>
                        <a:gd name="T47" fmla="*/ 2147483647 h 316"/>
                        <a:gd name="T48" fmla="*/ 2147483647 w 253"/>
                        <a:gd name="T49" fmla="*/ 2147483647 h 316"/>
                        <a:gd name="T50" fmla="*/ 2147483647 w 253"/>
                        <a:gd name="T51" fmla="*/ 2147483647 h 316"/>
                        <a:gd name="T52" fmla="*/ 2147483647 w 253"/>
                        <a:gd name="T53" fmla="*/ 2147483647 h 316"/>
                        <a:gd name="T54" fmla="*/ 2147483647 w 253"/>
                        <a:gd name="T55" fmla="*/ 2147483647 h 316"/>
                        <a:gd name="T56" fmla="*/ 2147483647 w 253"/>
                        <a:gd name="T57" fmla="*/ 2147483647 h 316"/>
                        <a:gd name="T58" fmla="*/ 2147483647 w 253"/>
                        <a:gd name="T59" fmla="*/ 2147483647 h 316"/>
                        <a:gd name="T60" fmla="*/ 2147483647 w 253"/>
                        <a:gd name="T61" fmla="*/ 2147483647 h 316"/>
                        <a:gd name="T62" fmla="*/ 2147483647 w 253"/>
                        <a:gd name="T63" fmla="*/ 2147483647 h 316"/>
                        <a:gd name="T64" fmla="*/ 2147483647 w 253"/>
                        <a:gd name="T65" fmla="*/ 2147483647 h 316"/>
                        <a:gd name="T66" fmla="*/ 2147483647 w 253"/>
                        <a:gd name="T67" fmla="*/ 2147483647 h 316"/>
                        <a:gd name="T68" fmla="*/ 2147483647 w 253"/>
                        <a:gd name="T69" fmla="*/ 2147483647 h 316"/>
                        <a:gd name="T70" fmla="*/ 2147483647 w 253"/>
                        <a:gd name="T71" fmla="*/ 2147483647 h 316"/>
                        <a:gd name="T72" fmla="*/ 2147483647 w 253"/>
                        <a:gd name="T73" fmla="*/ 2147483647 h 316"/>
                        <a:gd name="T74" fmla="*/ 2147483647 w 253"/>
                        <a:gd name="T75" fmla="*/ 2147483647 h 316"/>
                        <a:gd name="T76" fmla="*/ 2147483647 w 253"/>
                        <a:gd name="T77" fmla="*/ 2147483647 h 316"/>
                        <a:gd name="T78" fmla="*/ 2147483647 w 253"/>
                        <a:gd name="T79" fmla="*/ 2147483647 h 316"/>
                        <a:gd name="T80" fmla="*/ 2147483647 w 253"/>
                        <a:gd name="T81" fmla="*/ 2147483647 h 316"/>
                        <a:gd name="T82" fmla="*/ 2147483647 w 253"/>
                        <a:gd name="T83" fmla="*/ 2147483647 h 316"/>
                        <a:gd name="T84" fmla="*/ 2147483647 w 253"/>
                        <a:gd name="T85" fmla="*/ 2147483647 h 316"/>
                        <a:gd name="T86" fmla="*/ 2147483647 w 253"/>
                        <a:gd name="T87" fmla="*/ 2147483647 h 316"/>
                        <a:gd name="T88" fmla="*/ 2147483647 w 253"/>
                        <a:gd name="T89" fmla="*/ 2147483647 h 316"/>
                        <a:gd name="T90" fmla="*/ 2147483647 w 253"/>
                        <a:gd name="T91" fmla="*/ 2147483647 h 316"/>
                        <a:gd name="T92" fmla="*/ 2147483647 w 253"/>
                        <a:gd name="T93" fmla="*/ 2147483647 h 316"/>
                        <a:gd name="T94" fmla="*/ 2147483647 w 253"/>
                        <a:gd name="T95" fmla="*/ 2147483647 h 316"/>
                        <a:gd name="T96" fmla="*/ 2147483647 w 253"/>
                        <a:gd name="T97" fmla="*/ 2147483647 h 316"/>
                        <a:gd name="T98" fmla="*/ 2147483647 w 253"/>
                        <a:gd name="T99" fmla="*/ 2147483647 h 316"/>
                        <a:gd name="T100" fmla="*/ 2147483647 w 253"/>
                        <a:gd name="T101" fmla="*/ 2147483647 h 316"/>
                        <a:gd name="T102" fmla="*/ 2147483647 w 253"/>
                        <a:gd name="T103" fmla="*/ 2147483647 h 316"/>
                        <a:gd name="T104" fmla="*/ 2147483647 w 253"/>
                        <a:gd name="T105" fmla="*/ 2147483647 h 316"/>
                        <a:gd name="T106" fmla="*/ 2147483647 w 253"/>
                        <a:gd name="T107" fmla="*/ 2147483647 h 316"/>
                        <a:gd name="T108" fmla="*/ 2147483647 w 253"/>
                        <a:gd name="T109" fmla="*/ 2147483647 h 316"/>
                        <a:gd name="T110" fmla="*/ 2147483647 w 253"/>
                        <a:gd name="T111" fmla="*/ 2147483647 h 316"/>
                        <a:gd name="T112" fmla="*/ 0 w 253"/>
                        <a:gd name="T113" fmla="*/ 2147483647 h 3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3"/>
                        <a:gd name="T172" fmla="*/ 0 h 316"/>
                        <a:gd name="T173" fmla="*/ 253 w 253"/>
                        <a:gd name="T174" fmla="*/ 316 h 31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3" h="316">
                          <a:moveTo>
                            <a:pt x="30" y="5"/>
                          </a:moveTo>
                          <a:lnTo>
                            <a:pt x="20" y="14"/>
                          </a:lnTo>
                          <a:lnTo>
                            <a:pt x="19" y="31"/>
                          </a:lnTo>
                          <a:lnTo>
                            <a:pt x="13" y="32"/>
                          </a:lnTo>
                          <a:lnTo>
                            <a:pt x="9" y="14"/>
                          </a:lnTo>
                          <a:lnTo>
                            <a:pt x="24" y="0"/>
                          </a:lnTo>
                          <a:lnTo>
                            <a:pt x="30" y="5"/>
                          </a:lnTo>
                          <a:close/>
                          <a:moveTo>
                            <a:pt x="0" y="298"/>
                          </a:moveTo>
                          <a:lnTo>
                            <a:pt x="0" y="266"/>
                          </a:lnTo>
                          <a:lnTo>
                            <a:pt x="6" y="260"/>
                          </a:lnTo>
                          <a:lnTo>
                            <a:pt x="17" y="210"/>
                          </a:lnTo>
                          <a:lnTo>
                            <a:pt x="27" y="194"/>
                          </a:lnTo>
                          <a:lnTo>
                            <a:pt x="37" y="188"/>
                          </a:lnTo>
                          <a:lnTo>
                            <a:pt x="44" y="171"/>
                          </a:lnTo>
                          <a:lnTo>
                            <a:pt x="44" y="146"/>
                          </a:lnTo>
                          <a:lnTo>
                            <a:pt x="28" y="108"/>
                          </a:lnTo>
                          <a:lnTo>
                            <a:pt x="36" y="100"/>
                          </a:lnTo>
                          <a:lnTo>
                            <a:pt x="36" y="93"/>
                          </a:lnTo>
                          <a:lnTo>
                            <a:pt x="25" y="59"/>
                          </a:lnTo>
                          <a:lnTo>
                            <a:pt x="13" y="39"/>
                          </a:lnTo>
                          <a:lnTo>
                            <a:pt x="33" y="34"/>
                          </a:lnTo>
                          <a:lnTo>
                            <a:pt x="102" y="35"/>
                          </a:lnTo>
                          <a:lnTo>
                            <a:pt x="109" y="65"/>
                          </a:lnTo>
                          <a:lnTo>
                            <a:pt x="123" y="86"/>
                          </a:lnTo>
                          <a:lnTo>
                            <a:pt x="141" y="82"/>
                          </a:lnTo>
                          <a:lnTo>
                            <a:pt x="159" y="83"/>
                          </a:lnTo>
                          <a:lnTo>
                            <a:pt x="162" y="61"/>
                          </a:lnTo>
                          <a:lnTo>
                            <a:pt x="186" y="58"/>
                          </a:lnTo>
                          <a:lnTo>
                            <a:pt x="183" y="67"/>
                          </a:lnTo>
                          <a:lnTo>
                            <a:pt x="209" y="67"/>
                          </a:lnTo>
                          <a:lnTo>
                            <a:pt x="208" y="84"/>
                          </a:lnTo>
                          <a:lnTo>
                            <a:pt x="211" y="95"/>
                          </a:lnTo>
                          <a:lnTo>
                            <a:pt x="208" y="116"/>
                          </a:lnTo>
                          <a:lnTo>
                            <a:pt x="219" y="139"/>
                          </a:lnTo>
                          <a:lnTo>
                            <a:pt x="219" y="147"/>
                          </a:lnTo>
                          <a:lnTo>
                            <a:pt x="215" y="150"/>
                          </a:lnTo>
                          <a:lnTo>
                            <a:pt x="217" y="158"/>
                          </a:lnTo>
                          <a:lnTo>
                            <a:pt x="223" y="153"/>
                          </a:lnTo>
                          <a:lnTo>
                            <a:pt x="250" y="153"/>
                          </a:lnTo>
                          <a:lnTo>
                            <a:pt x="252" y="150"/>
                          </a:lnTo>
                          <a:lnTo>
                            <a:pt x="253" y="185"/>
                          </a:lnTo>
                          <a:lnTo>
                            <a:pt x="250" y="194"/>
                          </a:lnTo>
                          <a:lnTo>
                            <a:pt x="252" y="200"/>
                          </a:lnTo>
                          <a:lnTo>
                            <a:pt x="211" y="200"/>
                          </a:lnTo>
                          <a:lnTo>
                            <a:pt x="209" y="273"/>
                          </a:lnTo>
                          <a:lnTo>
                            <a:pt x="212" y="282"/>
                          </a:lnTo>
                          <a:lnTo>
                            <a:pt x="238" y="307"/>
                          </a:lnTo>
                          <a:lnTo>
                            <a:pt x="184" y="316"/>
                          </a:lnTo>
                          <a:lnTo>
                            <a:pt x="173" y="313"/>
                          </a:lnTo>
                          <a:lnTo>
                            <a:pt x="146" y="312"/>
                          </a:lnTo>
                          <a:lnTo>
                            <a:pt x="137" y="302"/>
                          </a:lnTo>
                          <a:lnTo>
                            <a:pt x="46" y="303"/>
                          </a:lnTo>
                          <a:lnTo>
                            <a:pt x="35" y="293"/>
                          </a:lnTo>
                          <a:lnTo>
                            <a:pt x="29" y="292"/>
                          </a:lnTo>
                          <a:lnTo>
                            <a:pt x="17" y="298"/>
                          </a:lnTo>
                          <a:lnTo>
                            <a:pt x="7" y="296"/>
                          </a:lnTo>
                          <a:lnTo>
                            <a:pt x="0" y="298"/>
                          </a:lnTo>
                          <a:close/>
                        </a:path>
                      </a:pathLst>
                    </a:custGeom>
                    <a:noFill/>
                    <a:ln w="4763">
                      <a:solidFill>
                        <a:srgbClr val="6E6E6E"/>
                      </a:solidFill>
                      <a:prstDash val="solid"/>
                      <a:round/>
                      <a:headEnd/>
                      <a:tailEnd/>
                    </a:ln>
                  </p:spPr>
                  <p:txBody>
                    <a:bodyPr/>
                    <a:lstStyle/>
                    <a:p>
                      <a:endParaRPr lang="en-US" dirty="0"/>
                    </a:p>
                  </p:txBody>
                </p:sp>
                <p:sp>
                  <p:nvSpPr>
                    <p:cNvPr id="323" name="Freeform 303"/>
                    <p:cNvSpPr>
                      <a:spLocks noEditPoints="1"/>
                    </p:cNvSpPr>
                    <p:nvPr/>
                  </p:nvSpPr>
                  <p:spPr bwMode="auto">
                    <a:xfrm>
                      <a:off x="7646988" y="2376310"/>
                      <a:ext cx="817562" cy="328612"/>
                    </a:xfrm>
                    <a:custGeom>
                      <a:avLst/>
                      <a:gdLst>
                        <a:gd name="T0" fmla="*/ 2147483647 w 944"/>
                        <a:gd name="T1" fmla="*/ 2147483647 h 385"/>
                        <a:gd name="T2" fmla="*/ 2147483647 w 944"/>
                        <a:gd name="T3" fmla="*/ 2147483647 h 385"/>
                        <a:gd name="T4" fmla="*/ 2147483647 w 944"/>
                        <a:gd name="T5" fmla="*/ 2147483647 h 385"/>
                        <a:gd name="T6" fmla="*/ 2147483647 w 944"/>
                        <a:gd name="T7" fmla="*/ 2147483647 h 385"/>
                        <a:gd name="T8" fmla="*/ 2147483647 w 944"/>
                        <a:gd name="T9" fmla="*/ 2147483647 h 385"/>
                        <a:gd name="T10" fmla="*/ 2147483647 w 944"/>
                        <a:gd name="T11" fmla="*/ 2147483647 h 385"/>
                        <a:gd name="T12" fmla="*/ 2147483647 w 944"/>
                        <a:gd name="T13" fmla="*/ 2147483647 h 385"/>
                        <a:gd name="T14" fmla="*/ 2147483647 w 944"/>
                        <a:gd name="T15" fmla="*/ 2147483647 h 385"/>
                        <a:gd name="T16" fmla="*/ 2147483647 w 944"/>
                        <a:gd name="T17" fmla="*/ 2147483647 h 385"/>
                        <a:gd name="T18" fmla="*/ 2147483647 w 944"/>
                        <a:gd name="T19" fmla="*/ 2147483647 h 385"/>
                        <a:gd name="T20" fmla="*/ 2147483647 w 944"/>
                        <a:gd name="T21" fmla="*/ 2147483647 h 385"/>
                        <a:gd name="T22" fmla="*/ 2147483647 w 944"/>
                        <a:gd name="T23" fmla="*/ 2147483647 h 385"/>
                        <a:gd name="T24" fmla="*/ 2147483647 w 944"/>
                        <a:gd name="T25" fmla="*/ 2147483647 h 385"/>
                        <a:gd name="T26" fmla="*/ 2147483647 w 944"/>
                        <a:gd name="T27" fmla="*/ 2147483647 h 385"/>
                        <a:gd name="T28" fmla="*/ 2147483647 w 944"/>
                        <a:gd name="T29" fmla="*/ 2147483647 h 385"/>
                        <a:gd name="T30" fmla="*/ 2147483647 w 944"/>
                        <a:gd name="T31" fmla="*/ 2147483647 h 385"/>
                        <a:gd name="T32" fmla="*/ 2147483647 w 944"/>
                        <a:gd name="T33" fmla="*/ 2147483647 h 385"/>
                        <a:gd name="T34" fmla="*/ 2147483647 w 944"/>
                        <a:gd name="T35" fmla="*/ 2147483647 h 385"/>
                        <a:gd name="T36" fmla="*/ 2147483647 w 944"/>
                        <a:gd name="T37" fmla="*/ 2147483647 h 385"/>
                        <a:gd name="T38" fmla="*/ 2147483647 w 944"/>
                        <a:gd name="T39" fmla="*/ 2147483647 h 385"/>
                        <a:gd name="T40" fmla="*/ 2147483647 w 944"/>
                        <a:gd name="T41" fmla="*/ 2147483647 h 385"/>
                        <a:gd name="T42" fmla="*/ 2147483647 w 944"/>
                        <a:gd name="T43" fmla="*/ 2147483647 h 385"/>
                        <a:gd name="T44" fmla="*/ 2147483647 w 944"/>
                        <a:gd name="T45" fmla="*/ 2147483647 h 385"/>
                        <a:gd name="T46" fmla="*/ 2147483647 w 944"/>
                        <a:gd name="T47" fmla="*/ 2147483647 h 385"/>
                        <a:gd name="T48" fmla="*/ 2147483647 w 944"/>
                        <a:gd name="T49" fmla="*/ 2147483647 h 385"/>
                        <a:gd name="T50" fmla="*/ 2147483647 w 944"/>
                        <a:gd name="T51" fmla="*/ 2147483647 h 385"/>
                        <a:gd name="T52" fmla="*/ 2147483647 w 944"/>
                        <a:gd name="T53" fmla="*/ 2147483647 h 385"/>
                        <a:gd name="T54" fmla="*/ 2147483647 w 944"/>
                        <a:gd name="T55" fmla="*/ 2147483647 h 385"/>
                        <a:gd name="T56" fmla="*/ 2147483647 w 944"/>
                        <a:gd name="T57" fmla="*/ 2147483647 h 385"/>
                        <a:gd name="T58" fmla="*/ 2147483647 w 944"/>
                        <a:gd name="T59" fmla="*/ 2147483647 h 385"/>
                        <a:gd name="T60" fmla="*/ 2147483647 w 944"/>
                        <a:gd name="T61" fmla="*/ 2147483647 h 385"/>
                        <a:gd name="T62" fmla="*/ 2147483647 w 944"/>
                        <a:gd name="T63" fmla="*/ 2147483647 h 385"/>
                        <a:gd name="T64" fmla="*/ 2147483647 w 944"/>
                        <a:gd name="T65" fmla="*/ 2147483647 h 385"/>
                        <a:gd name="T66" fmla="*/ 2147483647 w 944"/>
                        <a:gd name="T67" fmla="*/ 2147483647 h 385"/>
                        <a:gd name="T68" fmla="*/ 2147483647 w 944"/>
                        <a:gd name="T69" fmla="*/ 2147483647 h 385"/>
                        <a:gd name="T70" fmla="*/ 2147483647 w 944"/>
                        <a:gd name="T71" fmla="*/ 2147483647 h 385"/>
                        <a:gd name="T72" fmla="*/ 2147483647 w 944"/>
                        <a:gd name="T73" fmla="*/ 2147483647 h 385"/>
                        <a:gd name="T74" fmla="*/ 2147483647 w 944"/>
                        <a:gd name="T75" fmla="*/ 2147483647 h 385"/>
                        <a:gd name="T76" fmla="*/ 2147483647 w 944"/>
                        <a:gd name="T77" fmla="*/ 2147483647 h 385"/>
                        <a:gd name="T78" fmla="*/ 2147483647 w 944"/>
                        <a:gd name="T79" fmla="*/ 2147483647 h 385"/>
                        <a:gd name="T80" fmla="*/ 2147483647 w 944"/>
                        <a:gd name="T81" fmla="*/ 2147483647 h 385"/>
                        <a:gd name="T82" fmla="*/ 2147483647 w 944"/>
                        <a:gd name="T83" fmla="*/ 2147483647 h 385"/>
                        <a:gd name="T84" fmla="*/ 2147483647 w 944"/>
                        <a:gd name="T85" fmla="*/ 2147483647 h 385"/>
                        <a:gd name="T86" fmla="*/ 2147483647 w 944"/>
                        <a:gd name="T87" fmla="*/ 2147483647 h 385"/>
                        <a:gd name="T88" fmla="*/ 2147483647 w 944"/>
                        <a:gd name="T89" fmla="*/ 2147483647 h 385"/>
                        <a:gd name="T90" fmla="*/ 2147483647 w 944"/>
                        <a:gd name="T91" fmla="*/ 2147483647 h 385"/>
                        <a:gd name="T92" fmla="*/ 2147483647 w 944"/>
                        <a:gd name="T93" fmla="*/ 2147483647 h 385"/>
                        <a:gd name="T94" fmla="*/ 2147483647 w 944"/>
                        <a:gd name="T95" fmla="*/ 2147483647 h 385"/>
                        <a:gd name="T96" fmla="*/ 2147483647 w 944"/>
                        <a:gd name="T97" fmla="*/ 2147483647 h 385"/>
                        <a:gd name="T98" fmla="*/ 2147483647 w 944"/>
                        <a:gd name="T99" fmla="*/ 2147483647 h 385"/>
                        <a:gd name="T100" fmla="*/ 2147483647 w 944"/>
                        <a:gd name="T101" fmla="*/ 2147483647 h 385"/>
                        <a:gd name="T102" fmla="*/ 2147483647 w 944"/>
                        <a:gd name="T103" fmla="*/ 2147483647 h 385"/>
                        <a:gd name="T104" fmla="*/ 2147483647 w 944"/>
                        <a:gd name="T105" fmla="*/ 2147483647 h 385"/>
                        <a:gd name="T106" fmla="*/ 2147483647 w 944"/>
                        <a:gd name="T107" fmla="*/ 2147483647 h 385"/>
                        <a:gd name="T108" fmla="*/ 2147483647 w 944"/>
                        <a:gd name="T109" fmla="*/ 2147483647 h 385"/>
                        <a:gd name="T110" fmla="*/ 2147483647 w 944"/>
                        <a:gd name="T111" fmla="*/ 2147483647 h 385"/>
                        <a:gd name="T112" fmla="*/ 2147483647 w 944"/>
                        <a:gd name="T113" fmla="*/ 2147483647 h 385"/>
                        <a:gd name="T114" fmla="*/ 2147483647 w 944"/>
                        <a:gd name="T115" fmla="*/ 2147483647 h 385"/>
                        <a:gd name="T116" fmla="*/ 2147483647 w 944"/>
                        <a:gd name="T117" fmla="*/ 2147483647 h 3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44"/>
                        <a:gd name="T178" fmla="*/ 0 h 385"/>
                        <a:gd name="T179" fmla="*/ 944 w 944"/>
                        <a:gd name="T180" fmla="*/ 385 h 3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44" h="385">
                          <a:moveTo>
                            <a:pt x="649" y="39"/>
                          </a:moveTo>
                          <a:lnTo>
                            <a:pt x="649" y="26"/>
                          </a:lnTo>
                          <a:lnTo>
                            <a:pt x="653" y="32"/>
                          </a:lnTo>
                          <a:lnTo>
                            <a:pt x="649" y="39"/>
                          </a:lnTo>
                          <a:close/>
                          <a:moveTo>
                            <a:pt x="266" y="42"/>
                          </a:moveTo>
                          <a:lnTo>
                            <a:pt x="264" y="38"/>
                          </a:lnTo>
                          <a:lnTo>
                            <a:pt x="269" y="35"/>
                          </a:lnTo>
                          <a:lnTo>
                            <a:pt x="273" y="39"/>
                          </a:lnTo>
                          <a:lnTo>
                            <a:pt x="271" y="46"/>
                          </a:lnTo>
                          <a:lnTo>
                            <a:pt x="267" y="46"/>
                          </a:lnTo>
                          <a:lnTo>
                            <a:pt x="269" y="43"/>
                          </a:lnTo>
                          <a:lnTo>
                            <a:pt x="266" y="42"/>
                          </a:lnTo>
                          <a:close/>
                          <a:moveTo>
                            <a:pt x="29" y="77"/>
                          </a:moveTo>
                          <a:lnTo>
                            <a:pt x="12" y="66"/>
                          </a:lnTo>
                          <a:lnTo>
                            <a:pt x="17" y="63"/>
                          </a:lnTo>
                          <a:lnTo>
                            <a:pt x="29" y="77"/>
                          </a:lnTo>
                          <a:close/>
                          <a:moveTo>
                            <a:pt x="683" y="84"/>
                          </a:moveTo>
                          <a:lnTo>
                            <a:pt x="682" y="78"/>
                          </a:lnTo>
                          <a:lnTo>
                            <a:pt x="688" y="70"/>
                          </a:lnTo>
                          <a:lnTo>
                            <a:pt x="689" y="80"/>
                          </a:lnTo>
                          <a:lnTo>
                            <a:pt x="683" y="84"/>
                          </a:lnTo>
                          <a:close/>
                          <a:moveTo>
                            <a:pt x="676" y="142"/>
                          </a:moveTo>
                          <a:lnTo>
                            <a:pt x="670" y="136"/>
                          </a:lnTo>
                          <a:lnTo>
                            <a:pt x="668" y="118"/>
                          </a:lnTo>
                          <a:lnTo>
                            <a:pt x="669" y="112"/>
                          </a:lnTo>
                          <a:lnTo>
                            <a:pt x="665" y="104"/>
                          </a:lnTo>
                          <a:lnTo>
                            <a:pt x="670" y="88"/>
                          </a:lnTo>
                          <a:lnTo>
                            <a:pt x="678" y="80"/>
                          </a:lnTo>
                          <a:lnTo>
                            <a:pt x="674" y="87"/>
                          </a:lnTo>
                          <a:lnTo>
                            <a:pt x="677" y="91"/>
                          </a:lnTo>
                          <a:lnTo>
                            <a:pt x="677" y="100"/>
                          </a:lnTo>
                          <a:lnTo>
                            <a:pt x="670" y="110"/>
                          </a:lnTo>
                          <a:lnTo>
                            <a:pt x="675" y="112"/>
                          </a:lnTo>
                          <a:lnTo>
                            <a:pt x="682" y="104"/>
                          </a:lnTo>
                          <a:lnTo>
                            <a:pt x="682" y="100"/>
                          </a:lnTo>
                          <a:lnTo>
                            <a:pt x="691" y="94"/>
                          </a:lnTo>
                          <a:lnTo>
                            <a:pt x="691" y="105"/>
                          </a:lnTo>
                          <a:lnTo>
                            <a:pt x="683" y="113"/>
                          </a:lnTo>
                          <a:lnTo>
                            <a:pt x="691" y="119"/>
                          </a:lnTo>
                          <a:lnTo>
                            <a:pt x="691" y="123"/>
                          </a:lnTo>
                          <a:lnTo>
                            <a:pt x="696" y="126"/>
                          </a:lnTo>
                          <a:lnTo>
                            <a:pt x="676" y="121"/>
                          </a:lnTo>
                          <a:lnTo>
                            <a:pt x="676" y="132"/>
                          </a:lnTo>
                          <a:lnTo>
                            <a:pt x="686" y="152"/>
                          </a:lnTo>
                          <a:lnTo>
                            <a:pt x="678" y="147"/>
                          </a:lnTo>
                          <a:lnTo>
                            <a:pt x="676" y="142"/>
                          </a:lnTo>
                          <a:close/>
                          <a:moveTo>
                            <a:pt x="137" y="87"/>
                          </a:moveTo>
                          <a:lnTo>
                            <a:pt x="134" y="92"/>
                          </a:lnTo>
                          <a:lnTo>
                            <a:pt x="130" y="87"/>
                          </a:lnTo>
                          <a:lnTo>
                            <a:pt x="135" y="82"/>
                          </a:lnTo>
                          <a:lnTo>
                            <a:pt x="137" y="87"/>
                          </a:lnTo>
                          <a:close/>
                          <a:moveTo>
                            <a:pt x="153" y="98"/>
                          </a:moveTo>
                          <a:lnTo>
                            <a:pt x="153" y="102"/>
                          </a:lnTo>
                          <a:lnTo>
                            <a:pt x="143" y="94"/>
                          </a:lnTo>
                          <a:lnTo>
                            <a:pt x="153" y="98"/>
                          </a:lnTo>
                          <a:close/>
                          <a:moveTo>
                            <a:pt x="57" y="119"/>
                          </a:moveTo>
                          <a:lnTo>
                            <a:pt x="42" y="99"/>
                          </a:lnTo>
                          <a:lnTo>
                            <a:pt x="50" y="98"/>
                          </a:lnTo>
                          <a:lnTo>
                            <a:pt x="59" y="108"/>
                          </a:lnTo>
                          <a:lnTo>
                            <a:pt x="57" y="119"/>
                          </a:lnTo>
                          <a:close/>
                          <a:moveTo>
                            <a:pt x="153" y="103"/>
                          </a:moveTo>
                          <a:lnTo>
                            <a:pt x="151" y="110"/>
                          </a:lnTo>
                          <a:lnTo>
                            <a:pt x="147" y="99"/>
                          </a:lnTo>
                          <a:lnTo>
                            <a:pt x="153" y="103"/>
                          </a:lnTo>
                          <a:close/>
                          <a:moveTo>
                            <a:pt x="71" y="142"/>
                          </a:moveTo>
                          <a:lnTo>
                            <a:pt x="68" y="144"/>
                          </a:lnTo>
                          <a:lnTo>
                            <a:pt x="70" y="137"/>
                          </a:lnTo>
                          <a:lnTo>
                            <a:pt x="71" y="142"/>
                          </a:lnTo>
                          <a:close/>
                          <a:moveTo>
                            <a:pt x="663" y="137"/>
                          </a:moveTo>
                          <a:lnTo>
                            <a:pt x="663" y="143"/>
                          </a:lnTo>
                          <a:lnTo>
                            <a:pt x="659" y="144"/>
                          </a:lnTo>
                          <a:lnTo>
                            <a:pt x="659" y="139"/>
                          </a:lnTo>
                          <a:lnTo>
                            <a:pt x="663" y="137"/>
                          </a:lnTo>
                          <a:close/>
                          <a:moveTo>
                            <a:pt x="668" y="139"/>
                          </a:moveTo>
                          <a:lnTo>
                            <a:pt x="672" y="142"/>
                          </a:lnTo>
                          <a:lnTo>
                            <a:pt x="670" y="147"/>
                          </a:lnTo>
                          <a:lnTo>
                            <a:pt x="676" y="150"/>
                          </a:lnTo>
                          <a:lnTo>
                            <a:pt x="674" y="152"/>
                          </a:lnTo>
                          <a:lnTo>
                            <a:pt x="666" y="151"/>
                          </a:lnTo>
                          <a:lnTo>
                            <a:pt x="664" y="143"/>
                          </a:lnTo>
                          <a:lnTo>
                            <a:pt x="664" y="140"/>
                          </a:lnTo>
                          <a:lnTo>
                            <a:pt x="668" y="139"/>
                          </a:lnTo>
                          <a:close/>
                          <a:moveTo>
                            <a:pt x="831" y="146"/>
                          </a:moveTo>
                          <a:lnTo>
                            <a:pt x="839" y="147"/>
                          </a:lnTo>
                          <a:lnTo>
                            <a:pt x="850" y="157"/>
                          </a:lnTo>
                          <a:lnTo>
                            <a:pt x="840" y="158"/>
                          </a:lnTo>
                          <a:lnTo>
                            <a:pt x="838" y="151"/>
                          </a:lnTo>
                          <a:lnTo>
                            <a:pt x="831" y="150"/>
                          </a:lnTo>
                          <a:lnTo>
                            <a:pt x="831" y="146"/>
                          </a:lnTo>
                          <a:close/>
                          <a:moveTo>
                            <a:pt x="86" y="172"/>
                          </a:moveTo>
                          <a:lnTo>
                            <a:pt x="85" y="170"/>
                          </a:lnTo>
                          <a:lnTo>
                            <a:pt x="83" y="173"/>
                          </a:lnTo>
                          <a:lnTo>
                            <a:pt x="79" y="171"/>
                          </a:lnTo>
                          <a:lnTo>
                            <a:pt x="73" y="160"/>
                          </a:lnTo>
                          <a:lnTo>
                            <a:pt x="74" y="154"/>
                          </a:lnTo>
                          <a:lnTo>
                            <a:pt x="80" y="153"/>
                          </a:lnTo>
                          <a:lnTo>
                            <a:pt x="86" y="172"/>
                          </a:lnTo>
                          <a:close/>
                          <a:moveTo>
                            <a:pt x="303" y="155"/>
                          </a:moveTo>
                          <a:lnTo>
                            <a:pt x="303" y="158"/>
                          </a:lnTo>
                          <a:lnTo>
                            <a:pt x="296" y="161"/>
                          </a:lnTo>
                          <a:lnTo>
                            <a:pt x="297" y="154"/>
                          </a:lnTo>
                          <a:lnTo>
                            <a:pt x="303" y="155"/>
                          </a:lnTo>
                          <a:close/>
                          <a:moveTo>
                            <a:pt x="586" y="162"/>
                          </a:moveTo>
                          <a:lnTo>
                            <a:pt x="578" y="170"/>
                          </a:lnTo>
                          <a:lnTo>
                            <a:pt x="577" y="162"/>
                          </a:lnTo>
                          <a:lnTo>
                            <a:pt x="573" y="168"/>
                          </a:lnTo>
                          <a:lnTo>
                            <a:pt x="571" y="165"/>
                          </a:lnTo>
                          <a:lnTo>
                            <a:pt x="573" y="158"/>
                          </a:lnTo>
                          <a:lnTo>
                            <a:pt x="578" y="158"/>
                          </a:lnTo>
                          <a:lnTo>
                            <a:pt x="580" y="164"/>
                          </a:lnTo>
                          <a:lnTo>
                            <a:pt x="583" y="160"/>
                          </a:lnTo>
                          <a:lnTo>
                            <a:pt x="586" y="162"/>
                          </a:lnTo>
                          <a:close/>
                          <a:moveTo>
                            <a:pt x="666" y="165"/>
                          </a:moveTo>
                          <a:lnTo>
                            <a:pt x="672" y="163"/>
                          </a:lnTo>
                          <a:lnTo>
                            <a:pt x="680" y="170"/>
                          </a:lnTo>
                          <a:lnTo>
                            <a:pt x="668" y="172"/>
                          </a:lnTo>
                          <a:lnTo>
                            <a:pt x="665" y="170"/>
                          </a:lnTo>
                          <a:lnTo>
                            <a:pt x="666" y="165"/>
                          </a:lnTo>
                          <a:close/>
                          <a:moveTo>
                            <a:pt x="227" y="198"/>
                          </a:moveTo>
                          <a:lnTo>
                            <a:pt x="223" y="195"/>
                          </a:lnTo>
                          <a:lnTo>
                            <a:pt x="221" y="182"/>
                          </a:lnTo>
                          <a:lnTo>
                            <a:pt x="207" y="180"/>
                          </a:lnTo>
                          <a:lnTo>
                            <a:pt x="214" y="167"/>
                          </a:lnTo>
                          <a:lnTo>
                            <a:pt x="217" y="167"/>
                          </a:lnTo>
                          <a:lnTo>
                            <a:pt x="221" y="173"/>
                          </a:lnTo>
                          <a:lnTo>
                            <a:pt x="219" y="167"/>
                          </a:lnTo>
                          <a:lnTo>
                            <a:pt x="225" y="168"/>
                          </a:lnTo>
                          <a:lnTo>
                            <a:pt x="230" y="186"/>
                          </a:lnTo>
                          <a:lnTo>
                            <a:pt x="240" y="192"/>
                          </a:lnTo>
                          <a:lnTo>
                            <a:pt x="236" y="199"/>
                          </a:lnTo>
                          <a:lnTo>
                            <a:pt x="239" y="204"/>
                          </a:lnTo>
                          <a:lnTo>
                            <a:pt x="227" y="198"/>
                          </a:lnTo>
                          <a:close/>
                          <a:moveTo>
                            <a:pt x="832" y="168"/>
                          </a:moveTo>
                          <a:lnTo>
                            <a:pt x="860" y="173"/>
                          </a:lnTo>
                          <a:lnTo>
                            <a:pt x="847" y="175"/>
                          </a:lnTo>
                          <a:lnTo>
                            <a:pt x="832" y="168"/>
                          </a:lnTo>
                          <a:close/>
                          <a:moveTo>
                            <a:pt x="604" y="170"/>
                          </a:moveTo>
                          <a:lnTo>
                            <a:pt x="622" y="172"/>
                          </a:lnTo>
                          <a:lnTo>
                            <a:pt x="622" y="175"/>
                          </a:lnTo>
                          <a:lnTo>
                            <a:pt x="603" y="178"/>
                          </a:lnTo>
                          <a:lnTo>
                            <a:pt x="604" y="170"/>
                          </a:lnTo>
                          <a:close/>
                          <a:moveTo>
                            <a:pt x="726" y="171"/>
                          </a:moveTo>
                          <a:lnTo>
                            <a:pt x="726" y="178"/>
                          </a:lnTo>
                          <a:lnTo>
                            <a:pt x="720" y="180"/>
                          </a:lnTo>
                          <a:lnTo>
                            <a:pt x="713" y="175"/>
                          </a:lnTo>
                          <a:lnTo>
                            <a:pt x="726" y="171"/>
                          </a:lnTo>
                          <a:close/>
                          <a:moveTo>
                            <a:pt x="624" y="173"/>
                          </a:moveTo>
                          <a:lnTo>
                            <a:pt x="644" y="174"/>
                          </a:lnTo>
                          <a:lnTo>
                            <a:pt x="625" y="176"/>
                          </a:lnTo>
                          <a:lnTo>
                            <a:pt x="624" y="173"/>
                          </a:lnTo>
                          <a:close/>
                          <a:moveTo>
                            <a:pt x="635" y="177"/>
                          </a:moveTo>
                          <a:lnTo>
                            <a:pt x="637" y="189"/>
                          </a:lnTo>
                          <a:lnTo>
                            <a:pt x="633" y="180"/>
                          </a:lnTo>
                          <a:lnTo>
                            <a:pt x="635" y="177"/>
                          </a:lnTo>
                          <a:close/>
                          <a:moveTo>
                            <a:pt x="99" y="186"/>
                          </a:moveTo>
                          <a:lnTo>
                            <a:pt x="92" y="183"/>
                          </a:lnTo>
                          <a:lnTo>
                            <a:pt x="93" y="178"/>
                          </a:lnTo>
                          <a:lnTo>
                            <a:pt x="99" y="186"/>
                          </a:lnTo>
                          <a:close/>
                          <a:moveTo>
                            <a:pt x="105" y="195"/>
                          </a:moveTo>
                          <a:lnTo>
                            <a:pt x="101" y="197"/>
                          </a:lnTo>
                          <a:lnTo>
                            <a:pt x="101" y="189"/>
                          </a:lnTo>
                          <a:lnTo>
                            <a:pt x="105" y="195"/>
                          </a:lnTo>
                          <a:close/>
                          <a:moveTo>
                            <a:pt x="257" y="196"/>
                          </a:moveTo>
                          <a:lnTo>
                            <a:pt x="258" y="191"/>
                          </a:lnTo>
                          <a:lnTo>
                            <a:pt x="263" y="191"/>
                          </a:lnTo>
                          <a:lnTo>
                            <a:pt x="271" y="197"/>
                          </a:lnTo>
                          <a:lnTo>
                            <a:pt x="267" y="206"/>
                          </a:lnTo>
                          <a:lnTo>
                            <a:pt x="263" y="203"/>
                          </a:lnTo>
                          <a:lnTo>
                            <a:pt x="258" y="206"/>
                          </a:lnTo>
                          <a:lnTo>
                            <a:pt x="257" y="196"/>
                          </a:lnTo>
                          <a:close/>
                          <a:moveTo>
                            <a:pt x="674" y="214"/>
                          </a:moveTo>
                          <a:lnTo>
                            <a:pt x="674" y="205"/>
                          </a:lnTo>
                          <a:lnTo>
                            <a:pt x="680" y="198"/>
                          </a:lnTo>
                          <a:lnTo>
                            <a:pt x="700" y="201"/>
                          </a:lnTo>
                          <a:lnTo>
                            <a:pt x="708" y="196"/>
                          </a:lnTo>
                          <a:lnTo>
                            <a:pt x="726" y="201"/>
                          </a:lnTo>
                          <a:lnTo>
                            <a:pt x="735" y="215"/>
                          </a:lnTo>
                          <a:lnTo>
                            <a:pt x="734" y="222"/>
                          </a:lnTo>
                          <a:lnTo>
                            <a:pt x="715" y="209"/>
                          </a:lnTo>
                          <a:lnTo>
                            <a:pt x="707" y="208"/>
                          </a:lnTo>
                          <a:lnTo>
                            <a:pt x="707" y="212"/>
                          </a:lnTo>
                          <a:lnTo>
                            <a:pt x="696" y="209"/>
                          </a:lnTo>
                          <a:lnTo>
                            <a:pt x="695" y="206"/>
                          </a:lnTo>
                          <a:lnTo>
                            <a:pt x="686" y="212"/>
                          </a:lnTo>
                          <a:lnTo>
                            <a:pt x="680" y="203"/>
                          </a:lnTo>
                          <a:lnTo>
                            <a:pt x="674" y="214"/>
                          </a:lnTo>
                          <a:close/>
                          <a:moveTo>
                            <a:pt x="110" y="209"/>
                          </a:moveTo>
                          <a:lnTo>
                            <a:pt x="105" y="196"/>
                          </a:lnTo>
                          <a:lnTo>
                            <a:pt x="111" y="202"/>
                          </a:lnTo>
                          <a:lnTo>
                            <a:pt x="110" y="209"/>
                          </a:lnTo>
                          <a:close/>
                          <a:moveTo>
                            <a:pt x="638" y="204"/>
                          </a:moveTo>
                          <a:lnTo>
                            <a:pt x="656" y="205"/>
                          </a:lnTo>
                          <a:lnTo>
                            <a:pt x="657" y="209"/>
                          </a:lnTo>
                          <a:lnTo>
                            <a:pt x="660" y="209"/>
                          </a:lnTo>
                          <a:lnTo>
                            <a:pt x="660" y="216"/>
                          </a:lnTo>
                          <a:lnTo>
                            <a:pt x="648" y="220"/>
                          </a:lnTo>
                          <a:lnTo>
                            <a:pt x="645" y="219"/>
                          </a:lnTo>
                          <a:lnTo>
                            <a:pt x="636" y="212"/>
                          </a:lnTo>
                          <a:lnTo>
                            <a:pt x="638" y="204"/>
                          </a:lnTo>
                          <a:close/>
                          <a:moveTo>
                            <a:pt x="436" y="208"/>
                          </a:moveTo>
                          <a:lnTo>
                            <a:pt x="436" y="223"/>
                          </a:lnTo>
                          <a:lnTo>
                            <a:pt x="430" y="225"/>
                          </a:lnTo>
                          <a:lnTo>
                            <a:pt x="430" y="216"/>
                          </a:lnTo>
                          <a:lnTo>
                            <a:pt x="436" y="208"/>
                          </a:lnTo>
                          <a:close/>
                          <a:moveTo>
                            <a:pt x="677" y="215"/>
                          </a:moveTo>
                          <a:lnTo>
                            <a:pt x="683" y="214"/>
                          </a:lnTo>
                          <a:lnTo>
                            <a:pt x="678" y="219"/>
                          </a:lnTo>
                          <a:lnTo>
                            <a:pt x="680" y="216"/>
                          </a:lnTo>
                          <a:lnTo>
                            <a:pt x="674" y="218"/>
                          </a:lnTo>
                          <a:lnTo>
                            <a:pt x="677" y="215"/>
                          </a:lnTo>
                          <a:close/>
                          <a:moveTo>
                            <a:pt x="147" y="259"/>
                          </a:moveTo>
                          <a:lnTo>
                            <a:pt x="142" y="256"/>
                          </a:lnTo>
                          <a:lnTo>
                            <a:pt x="147" y="256"/>
                          </a:lnTo>
                          <a:lnTo>
                            <a:pt x="147" y="259"/>
                          </a:lnTo>
                          <a:close/>
                          <a:moveTo>
                            <a:pt x="277" y="290"/>
                          </a:moveTo>
                          <a:lnTo>
                            <a:pt x="310" y="293"/>
                          </a:lnTo>
                          <a:lnTo>
                            <a:pt x="318" y="281"/>
                          </a:lnTo>
                          <a:lnTo>
                            <a:pt x="321" y="280"/>
                          </a:lnTo>
                          <a:lnTo>
                            <a:pt x="326" y="287"/>
                          </a:lnTo>
                          <a:lnTo>
                            <a:pt x="334" y="286"/>
                          </a:lnTo>
                          <a:lnTo>
                            <a:pt x="345" y="292"/>
                          </a:lnTo>
                          <a:lnTo>
                            <a:pt x="355" y="292"/>
                          </a:lnTo>
                          <a:lnTo>
                            <a:pt x="355" y="299"/>
                          </a:lnTo>
                          <a:lnTo>
                            <a:pt x="359" y="300"/>
                          </a:lnTo>
                          <a:lnTo>
                            <a:pt x="359" y="308"/>
                          </a:lnTo>
                          <a:lnTo>
                            <a:pt x="369" y="312"/>
                          </a:lnTo>
                          <a:lnTo>
                            <a:pt x="383" y="308"/>
                          </a:lnTo>
                          <a:lnTo>
                            <a:pt x="392" y="312"/>
                          </a:lnTo>
                          <a:lnTo>
                            <a:pt x="389" y="328"/>
                          </a:lnTo>
                          <a:lnTo>
                            <a:pt x="393" y="335"/>
                          </a:lnTo>
                          <a:lnTo>
                            <a:pt x="367" y="324"/>
                          </a:lnTo>
                          <a:lnTo>
                            <a:pt x="355" y="328"/>
                          </a:lnTo>
                          <a:lnTo>
                            <a:pt x="337" y="323"/>
                          </a:lnTo>
                          <a:lnTo>
                            <a:pt x="334" y="325"/>
                          </a:lnTo>
                          <a:lnTo>
                            <a:pt x="286" y="310"/>
                          </a:lnTo>
                          <a:lnTo>
                            <a:pt x="264" y="312"/>
                          </a:lnTo>
                          <a:lnTo>
                            <a:pt x="249" y="306"/>
                          </a:lnTo>
                          <a:lnTo>
                            <a:pt x="228" y="302"/>
                          </a:lnTo>
                          <a:lnTo>
                            <a:pt x="230" y="293"/>
                          </a:lnTo>
                          <a:lnTo>
                            <a:pt x="204" y="289"/>
                          </a:lnTo>
                          <a:lnTo>
                            <a:pt x="209" y="290"/>
                          </a:lnTo>
                          <a:lnTo>
                            <a:pt x="222" y="268"/>
                          </a:lnTo>
                          <a:lnTo>
                            <a:pt x="240" y="272"/>
                          </a:lnTo>
                          <a:lnTo>
                            <a:pt x="243" y="269"/>
                          </a:lnTo>
                          <a:lnTo>
                            <a:pt x="248" y="270"/>
                          </a:lnTo>
                          <a:lnTo>
                            <a:pt x="255" y="277"/>
                          </a:lnTo>
                          <a:lnTo>
                            <a:pt x="268" y="277"/>
                          </a:lnTo>
                          <a:lnTo>
                            <a:pt x="277" y="290"/>
                          </a:lnTo>
                          <a:close/>
                          <a:moveTo>
                            <a:pt x="411" y="290"/>
                          </a:moveTo>
                          <a:lnTo>
                            <a:pt x="417" y="292"/>
                          </a:lnTo>
                          <a:lnTo>
                            <a:pt x="411" y="295"/>
                          </a:lnTo>
                          <a:lnTo>
                            <a:pt x="411" y="290"/>
                          </a:lnTo>
                          <a:close/>
                          <a:moveTo>
                            <a:pt x="362" y="291"/>
                          </a:moveTo>
                          <a:lnTo>
                            <a:pt x="387" y="293"/>
                          </a:lnTo>
                          <a:lnTo>
                            <a:pt x="367" y="299"/>
                          </a:lnTo>
                          <a:lnTo>
                            <a:pt x="358" y="298"/>
                          </a:lnTo>
                          <a:lnTo>
                            <a:pt x="362" y="291"/>
                          </a:lnTo>
                          <a:close/>
                          <a:moveTo>
                            <a:pt x="746" y="297"/>
                          </a:moveTo>
                          <a:lnTo>
                            <a:pt x="745" y="309"/>
                          </a:lnTo>
                          <a:lnTo>
                            <a:pt x="738" y="318"/>
                          </a:lnTo>
                          <a:lnTo>
                            <a:pt x="734" y="318"/>
                          </a:lnTo>
                          <a:lnTo>
                            <a:pt x="737" y="306"/>
                          </a:lnTo>
                          <a:lnTo>
                            <a:pt x="746" y="297"/>
                          </a:lnTo>
                          <a:close/>
                          <a:moveTo>
                            <a:pt x="888" y="303"/>
                          </a:moveTo>
                          <a:lnTo>
                            <a:pt x="892" y="303"/>
                          </a:lnTo>
                          <a:lnTo>
                            <a:pt x="897" y="309"/>
                          </a:lnTo>
                          <a:lnTo>
                            <a:pt x="892" y="319"/>
                          </a:lnTo>
                          <a:lnTo>
                            <a:pt x="882" y="327"/>
                          </a:lnTo>
                          <a:lnTo>
                            <a:pt x="867" y="328"/>
                          </a:lnTo>
                          <a:lnTo>
                            <a:pt x="875" y="309"/>
                          </a:lnTo>
                          <a:lnTo>
                            <a:pt x="888" y="303"/>
                          </a:lnTo>
                          <a:close/>
                          <a:moveTo>
                            <a:pt x="628" y="309"/>
                          </a:moveTo>
                          <a:lnTo>
                            <a:pt x="642" y="307"/>
                          </a:lnTo>
                          <a:lnTo>
                            <a:pt x="645" y="311"/>
                          </a:lnTo>
                          <a:lnTo>
                            <a:pt x="624" y="318"/>
                          </a:lnTo>
                          <a:lnTo>
                            <a:pt x="628" y="309"/>
                          </a:lnTo>
                          <a:close/>
                          <a:moveTo>
                            <a:pt x="704" y="312"/>
                          </a:moveTo>
                          <a:lnTo>
                            <a:pt x="708" y="313"/>
                          </a:lnTo>
                          <a:lnTo>
                            <a:pt x="706" y="319"/>
                          </a:lnTo>
                          <a:lnTo>
                            <a:pt x="704" y="312"/>
                          </a:lnTo>
                          <a:close/>
                          <a:moveTo>
                            <a:pt x="392" y="320"/>
                          </a:moveTo>
                          <a:lnTo>
                            <a:pt x="402" y="322"/>
                          </a:lnTo>
                          <a:lnTo>
                            <a:pt x="407" y="319"/>
                          </a:lnTo>
                          <a:lnTo>
                            <a:pt x="417" y="327"/>
                          </a:lnTo>
                          <a:lnTo>
                            <a:pt x="403" y="337"/>
                          </a:lnTo>
                          <a:lnTo>
                            <a:pt x="406" y="333"/>
                          </a:lnTo>
                          <a:lnTo>
                            <a:pt x="395" y="327"/>
                          </a:lnTo>
                          <a:lnTo>
                            <a:pt x="392" y="320"/>
                          </a:lnTo>
                          <a:close/>
                          <a:moveTo>
                            <a:pt x="563" y="331"/>
                          </a:moveTo>
                          <a:lnTo>
                            <a:pt x="525" y="340"/>
                          </a:lnTo>
                          <a:lnTo>
                            <a:pt x="515" y="335"/>
                          </a:lnTo>
                          <a:lnTo>
                            <a:pt x="502" y="337"/>
                          </a:lnTo>
                          <a:lnTo>
                            <a:pt x="500" y="334"/>
                          </a:lnTo>
                          <a:lnTo>
                            <a:pt x="503" y="328"/>
                          </a:lnTo>
                          <a:lnTo>
                            <a:pt x="516" y="323"/>
                          </a:lnTo>
                          <a:lnTo>
                            <a:pt x="535" y="331"/>
                          </a:lnTo>
                          <a:lnTo>
                            <a:pt x="546" y="328"/>
                          </a:lnTo>
                          <a:lnTo>
                            <a:pt x="552" y="332"/>
                          </a:lnTo>
                          <a:lnTo>
                            <a:pt x="564" y="324"/>
                          </a:lnTo>
                          <a:lnTo>
                            <a:pt x="562" y="322"/>
                          </a:lnTo>
                          <a:lnTo>
                            <a:pt x="564" y="319"/>
                          </a:lnTo>
                          <a:lnTo>
                            <a:pt x="567" y="324"/>
                          </a:lnTo>
                          <a:lnTo>
                            <a:pt x="562" y="328"/>
                          </a:lnTo>
                          <a:lnTo>
                            <a:pt x="563" y="331"/>
                          </a:lnTo>
                          <a:close/>
                          <a:moveTo>
                            <a:pt x="462" y="334"/>
                          </a:moveTo>
                          <a:lnTo>
                            <a:pt x="470" y="332"/>
                          </a:lnTo>
                          <a:lnTo>
                            <a:pt x="458" y="323"/>
                          </a:lnTo>
                          <a:lnTo>
                            <a:pt x="463" y="319"/>
                          </a:lnTo>
                          <a:lnTo>
                            <a:pt x="471" y="325"/>
                          </a:lnTo>
                          <a:lnTo>
                            <a:pt x="478" y="324"/>
                          </a:lnTo>
                          <a:lnTo>
                            <a:pt x="478" y="330"/>
                          </a:lnTo>
                          <a:lnTo>
                            <a:pt x="480" y="324"/>
                          </a:lnTo>
                          <a:lnTo>
                            <a:pt x="484" y="324"/>
                          </a:lnTo>
                          <a:lnTo>
                            <a:pt x="486" y="334"/>
                          </a:lnTo>
                          <a:lnTo>
                            <a:pt x="479" y="334"/>
                          </a:lnTo>
                          <a:lnTo>
                            <a:pt x="482" y="337"/>
                          </a:lnTo>
                          <a:lnTo>
                            <a:pt x="472" y="338"/>
                          </a:lnTo>
                          <a:lnTo>
                            <a:pt x="472" y="331"/>
                          </a:lnTo>
                          <a:lnTo>
                            <a:pt x="467" y="338"/>
                          </a:lnTo>
                          <a:lnTo>
                            <a:pt x="451" y="342"/>
                          </a:lnTo>
                          <a:lnTo>
                            <a:pt x="443" y="343"/>
                          </a:lnTo>
                          <a:lnTo>
                            <a:pt x="437" y="340"/>
                          </a:lnTo>
                          <a:lnTo>
                            <a:pt x="439" y="331"/>
                          </a:lnTo>
                          <a:lnTo>
                            <a:pt x="447" y="325"/>
                          </a:lnTo>
                          <a:lnTo>
                            <a:pt x="455" y="327"/>
                          </a:lnTo>
                          <a:lnTo>
                            <a:pt x="462" y="334"/>
                          </a:lnTo>
                          <a:close/>
                          <a:moveTo>
                            <a:pt x="726" y="325"/>
                          </a:moveTo>
                          <a:lnTo>
                            <a:pt x="731" y="320"/>
                          </a:lnTo>
                          <a:lnTo>
                            <a:pt x="735" y="320"/>
                          </a:lnTo>
                          <a:lnTo>
                            <a:pt x="726" y="325"/>
                          </a:lnTo>
                          <a:close/>
                          <a:moveTo>
                            <a:pt x="665" y="320"/>
                          </a:moveTo>
                          <a:lnTo>
                            <a:pt x="672" y="321"/>
                          </a:lnTo>
                          <a:lnTo>
                            <a:pt x="669" y="323"/>
                          </a:lnTo>
                          <a:lnTo>
                            <a:pt x="665" y="320"/>
                          </a:lnTo>
                          <a:close/>
                          <a:moveTo>
                            <a:pt x="597" y="320"/>
                          </a:moveTo>
                          <a:lnTo>
                            <a:pt x="609" y="321"/>
                          </a:lnTo>
                          <a:lnTo>
                            <a:pt x="611" y="324"/>
                          </a:lnTo>
                          <a:lnTo>
                            <a:pt x="594" y="328"/>
                          </a:lnTo>
                          <a:lnTo>
                            <a:pt x="597" y="320"/>
                          </a:lnTo>
                          <a:close/>
                          <a:moveTo>
                            <a:pt x="454" y="327"/>
                          </a:moveTo>
                          <a:lnTo>
                            <a:pt x="453" y="322"/>
                          </a:lnTo>
                          <a:lnTo>
                            <a:pt x="458" y="321"/>
                          </a:lnTo>
                          <a:lnTo>
                            <a:pt x="454" y="327"/>
                          </a:lnTo>
                          <a:close/>
                          <a:moveTo>
                            <a:pt x="891" y="321"/>
                          </a:moveTo>
                          <a:lnTo>
                            <a:pt x="892" y="327"/>
                          </a:lnTo>
                          <a:lnTo>
                            <a:pt x="885" y="325"/>
                          </a:lnTo>
                          <a:lnTo>
                            <a:pt x="891" y="321"/>
                          </a:lnTo>
                          <a:close/>
                          <a:moveTo>
                            <a:pt x="574" y="331"/>
                          </a:moveTo>
                          <a:lnTo>
                            <a:pt x="571" y="330"/>
                          </a:lnTo>
                          <a:lnTo>
                            <a:pt x="576" y="325"/>
                          </a:lnTo>
                          <a:lnTo>
                            <a:pt x="575" y="323"/>
                          </a:lnTo>
                          <a:lnTo>
                            <a:pt x="578" y="327"/>
                          </a:lnTo>
                          <a:lnTo>
                            <a:pt x="583" y="321"/>
                          </a:lnTo>
                          <a:lnTo>
                            <a:pt x="586" y="323"/>
                          </a:lnTo>
                          <a:lnTo>
                            <a:pt x="574" y="331"/>
                          </a:lnTo>
                          <a:close/>
                          <a:moveTo>
                            <a:pt x="586" y="325"/>
                          </a:moveTo>
                          <a:lnTo>
                            <a:pt x="593" y="322"/>
                          </a:lnTo>
                          <a:lnTo>
                            <a:pt x="590" y="330"/>
                          </a:lnTo>
                          <a:lnTo>
                            <a:pt x="585" y="328"/>
                          </a:lnTo>
                          <a:lnTo>
                            <a:pt x="586" y="325"/>
                          </a:lnTo>
                          <a:close/>
                          <a:moveTo>
                            <a:pt x="430" y="322"/>
                          </a:moveTo>
                          <a:lnTo>
                            <a:pt x="438" y="325"/>
                          </a:lnTo>
                          <a:lnTo>
                            <a:pt x="434" y="338"/>
                          </a:lnTo>
                          <a:lnTo>
                            <a:pt x="419" y="337"/>
                          </a:lnTo>
                          <a:lnTo>
                            <a:pt x="423" y="334"/>
                          </a:lnTo>
                          <a:lnTo>
                            <a:pt x="424" y="327"/>
                          </a:lnTo>
                          <a:lnTo>
                            <a:pt x="430" y="322"/>
                          </a:lnTo>
                          <a:close/>
                          <a:moveTo>
                            <a:pt x="568" y="324"/>
                          </a:moveTo>
                          <a:lnTo>
                            <a:pt x="574" y="324"/>
                          </a:lnTo>
                          <a:lnTo>
                            <a:pt x="568" y="327"/>
                          </a:lnTo>
                          <a:lnTo>
                            <a:pt x="568" y="324"/>
                          </a:lnTo>
                          <a:close/>
                          <a:moveTo>
                            <a:pt x="595" y="345"/>
                          </a:moveTo>
                          <a:lnTo>
                            <a:pt x="605" y="340"/>
                          </a:lnTo>
                          <a:lnTo>
                            <a:pt x="609" y="342"/>
                          </a:lnTo>
                          <a:lnTo>
                            <a:pt x="605" y="345"/>
                          </a:lnTo>
                          <a:lnTo>
                            <a:pt x="608" y="351"/>
                          </a:lnTo>
                          <a:lnTo>
                            <a:pt x="593" y="367"/>
                          </a:lnTo>
                          <a:lnTo>
                            <a:pt x="575" y="372"/>
                          </a:lnTo>
                          <a:lnTo>
                            <a:pt x="573" y="370"/>
                          </a:lnTo>
                          <a:lnTo>
                            <a:pt x="578" y="365"/>
                          </a:lnTo>
                          <a:lnTo>
                            <a:pt x="575" y="364"/>
                          </a:lnTo>
                          <a:lnTo>
                            <a:pt x="577" y="355"/>
                          </a:lnTo>
                          <a:lnTo>
                            <a:pt x="586" y="349"/>
                          </a:lnTo>
                          <a:lnTo>
                            <a:pt x="592" y="351"/>
                          </a:lnTo>
                          <a:lnTo>
                            <a:pt x="595" y="345"/>
                          </a:lnTo>
                          <a:close/>
                          <a:moveTo>
                            <a:pt x="486" y="358"/>
                          </a:moveTo>
                          <a:lnTo>
                            <a:pt x="481" y="353"/>
                          </a:lnTo>
                          <a:lnTo>
                            <a:pt x="483" y="351"/>
                          </a:lnTo>
                          <a:lnTo>
                            <a:pt x="502" y="348"/>
                          </a:lnTo>
                          <a:lnTo>
                            <a:pt x="519" y="365"/>
                          </a:lnTo>
                          <a:lnTo>
                            <a:pt x="514" y="370"/>
                          </a:lnTo>
                          <a:lnTo>
                            <a:pt x="505" y="370"/>
                          </a:lnTo>
                          <a:lnTo>
                            <a:pt x="494" y="359"/>
                          </a:lnTo>
                          <a:lnTo>
                            <a:pt x="486" y="358"/>
                          </a:lnTo>
                          <a:close/>
                          <a:moveTo>
                            <a:pt x="559" y="382"/>
                          </a:moveTo>
                          <a:lnTo>
                            <a:pt x="571" y="374"/>
                          </a:lnTo>
                          <a:lnTo>
                            <a:pt x="570" y="380"/>
                          </a:lnTo>
                          <a:lnTo>
                            <a:pt x="565" y="383"/>
                          </a:lnTo>
                          <a:lnTo>
                            <a:pt x="559" y="385"/>
                          </a:lnTo>
                          <a:lnTo>
                            <a:pt x="559" y="382"/>
                          </a:lnTo>
                          <a:close/>
                          <a:moveTo>
                            <a:pt x="536" y="376"/>
                          </a:moveTo>
                          <a:lnTo>
                            <a:pt x="542" y="374"/>
                          </a:lnTo>
                          <a:lnTo>
                            <a:pt x="539" y="377"/>
                          </a:lnTo>
                          <a:lnTo>
                            <a:pt x="536" y="376"/>
                          </a:lnTo>
                          <a:close/>
                          <a:moveTo>
                            <a:pt x="551" y="245"/>
                          </a:moveTo>
                          <a:lnTo>
                            <a:pt x="541" y="239"/>
                          </a:lnTo>
                          <a:lnTo>
                            <a:pt x="544" y="226"/>
                          </a:lnTo>
                          <a:lnTo>
                            <a:pt x="530" y="214"/>
                          </a:lnTo>
                          <a:lnTo>
                            <a:pt x="534" y="206"/>
                          </a:lnTo>
                          <a:lnTo>
                            <a:pt x="534" y="195"/>
                          </a:lnTo>
                          <a:lnTo>
                            <a:pt x="529" y="192"/>
                          </a:lnTo>
                          <a:lnTo>
                            <a:pt x="516" y="201"/>
                          </a:lnTo>
                          <a:lnTo>
                            <a:pt x="520" y="207"/>
                          </a:lnTo>
                          <a:lnTo>
                            <a:pt x="519" y="240"/>
                          </a:lnTo>
                          <a:lnTo>
                            <a:pt x="515" y="251"/>
                          </a:lnTo>
                          <a:lnTo>
                            <a:pt x="519" y="262"/>
                          </a:lnTo>
                          <a:lnTo>
                            <a:pt x="516" y="259"/>
                          </a:lnTo>
                          <a:lnTo>
                            <a:pt x="502" y="264"/>
                          </a:lnTo>
                          <a:lnTo>
                            <a:pt x="496" y="257"/>
                          </a:lnTo>
                          <a:lnTo>
                            <a:pt x="503" y="231"/>
                          </a:lnTo>
                          <a:lnTo>
                            <a:pt x="501" y="214"/>
                          </a:lnTo>
                          <a:lnTo>
                            <a:pt x="498" y="212"/>
                          </a:lnTo>
                          <a:lnTo>
                            <a:pt x="490" y="215"/>
                          </a:lnTo>
                          <a:lnTo>
                            <a:pt x="489" y="198"/>
                          </a:lnTo>
                          <a:lnTo>
                            <a:pt x="486" y="196"/>
                          </a:lnTo>
                          <a:lnTo>
                            <a:pt x="494" y="188"/>
                          </a:lnTo>
                          <a:lnTo>
                            <a:pt x="496" y="178"/>
                          </a:lnTo>
                          <a:lnTo>
                            <a:pt x="500" y="176"/>
                          </a:lnTo>
                          <a:lnTo>
                            <a:pt x="499" y="161"/>
                          </a:lnTo>
                          <a:lnTo>
                            <a:pt x="503" y="152"/>
                          </a:lnTo>
                          <a:lnTo>
                            <a:pt x="508" y="146"/>
                          </a:lnTo>
                          <a:lnTo>
                            <a:pt x="510" y="151"/>
                          </a:lnTo>
                          <a:lnTo>
                            <a:pt x="509" y="134"/>
                          </a:lnTo>
                          <a:lnTo>
                            <a:pt x="505" y="131"/>
                          </a:lnTo>
                          <a:lnTo>
                            <a:pt x="510" y="133"/>
                          </a:lnTo>
                          <a:lnTo>
                            <a:pt x="509" y="126"/>
                          </a:lnTo>
                          <a:lnTo>
                            <a:pt x="519" y="109"/>
                          </a:lnTo>
                          <a:lnTo>
                            <a:pt x="525" y="113"/>
                          </a:lnTo>
                          <a:lnTo>
                            <a:pt x="530" y="101"/>
                          </a:lnTo>
                          <a:lnTo>
                            <a:pt x="533" y="100"/>
                          </a:lnTo>
                          <a:lnTo>
                            <a:pt x="545" y="107"/>
                          </a:lnTo>
                          <a:lnTo>
                            <a:pt x="564" y="109"/>
                          </a:lnTo>
                          <a:lnTo>
                            <a:pt x="572" y="112"/>
                          </a:lnTo>
                          <a:lnTo>
                            <a:pt x="578" y="109"/>
                          </a:lnTo>
                          <a:lnTo>
                            <a:pt x="594" y="112"/>
                          </a:lnTo>
                          <a:lnTo>
                            <a:pt x="607" y="103"/>
                          </a:lnTo>
                          <a:lnTo>
                            <a:pt x="606" y="100"/>
                          </a:lnTo>
                          <a:lnTo>
                            <a:pt x="616" y="92"/>
                          </a:lnTo>
                          <a:lnTo>
                            <a:pt x="621" y="98"/>
                          </a:lnTo>
                          <a:lnTo>
                            <a:pt x="602" y="122"/>
                          </a:lnTo>
                          <a:lnTo>
                            <a:pt x="588" y="125"/>
                          </a:lnTo>
                          <a:lnTo>
                            <a:pt x="581" y="124"/>
                          </a:lnTo>
                          <a:lnTo>
                            <a:pt x="576" y="120"/>
                          </a:lnTo>
                          <a:lnTo>
                            <a:pt x="550" y="122"/>
                          </a:lnTo>
                          <a:lnTo>
                            <a:pt x="545" y="119"/>
                          </a:lnTo>
                          <a:lnTo>
                            <a:pt x="536" y="122"/>
                          </a:lnTo>
                          <a:lnTo>
                            <a:pt x="524" y="119"/>
                          </a:lnTo>
                          <a:lnTo>
                            <a:pt x="519" y="123"/>
                          </a:lnTo>
                          <a:lnTo>
                            <a:pt x="513" y="136"/>
                          </a:lnTo>
                          <a:lnTo>
                            <a:pt x="515" y="147"/>
                          </a:lnTo>
                          <a:lnTo>
                            <a:pt x="523" y="154"/>
                          </a:lnTo>
                          <a:lnTo>
                            <a:pt x="526" y="164"/>
                          </a:lnTo>
                          <a:lnTo>
                            <a:pt x="535" y="164"/>
                          </a:lnTo>
                          <a:lnTo>
                            <a:pt x="546" y="150"/>
                          </a:lnTo>
                          <a:lnTo>
                            <a:pt x="553" y="154"/>
                          </a:lnTo>
                          <a:lnTo>
                            <a:pt x="559" y="149"/>
                          </a:lnTo>
                          <a:lnTo>
                            <a:pt x="573" y="150"/>
                          </a:lnTo>
                          <a:lnTo>
                            <a:pt x="570" y="146"/>
                          </a:lnTo>
                          <a:lnTo>
                            <a:pt x="576" y="144"/>
                          </a:lnTo>
                          <a:lnTo>
                            <a:pt x="583" y="146"/>
                          </a:lnTo>
                          <a:lnTo>
                            <a:pt x="582" y="156"/>
                          </a:lnTo>
                          <a:lnTo>
                            <a:pt x="578" y="152"/>
                          </a:lnTo>
                          <a:lnTo>
                            <a:pt x="572" y="153"/>
                          </a:lnTo>
                          <a:lnTo>
                            <a:pt x="562" y="166"/>
                          </a:lnTo>
                          <a:lnTo>
                            <a:pt x="551" y="171"/>
                          </a:lnTo>
                          <a:lnTo>
                            <a:pt x="547" y="176"/>
                          </a:lnTo>
                          <a:lnTo>
                            <a:pt x="540" y="173"/>
                          </a:lnTo>
                          <a:lnTo>
                            <a:pt x="541" y="177"/>
                          </a:lnTo>
                          <a:lnTo>
                            <a:pt x="547" y="182"/>
                          </a:lnTo>
                          <a:lnTo>
                            <a:pt x="560" y="198"/>
                          </a:lnTo>
                          <a:lnTo>
                            <a:pt x="559" y="202"/>
                          </a:lnTo>
                          <a:lnTo>
                            <a:pt x="563" y="205"/>
                          </a:lnTo>
                          <a:lnTo>
                            <a:pt x="561" y="206"/>
                          </a:lnTo>
                          <a:lnTo>
                            <a:pt x="556" y="215"/>
                          </a:lnTo>
                          <a:lnTo>
                            <a:pt x="564" y="222"/>
                          </a:lnTo>
                          <a:lnTo>
                            <a:pt x="566" y="227"/>
                          </a:lnTo>
                          <a:lnTo>
                            <a:pt x="570" y="226"/>
                          </a:lnTo>
                          <a:lnTo>
                            <a:pt x="571" y="234"/>
                          </a:lnTo>
                          <a:lnTo>
                            <a:pt x="554" y="237"/>
                          </a:lnTo>
                          <a:lnTo>
                            <a:pt x="553" y="244"/>
                          </a:lnTo>
                          <a:lnTo>
                            <a:pt x="551" y="245"/>
                          </a:lnTo>
                          <a:close/>
                          <a:moveTo>
                            <a:pt x="574" y="224"/>
                          </a:moveTo>
                          <a:lnTo>
                            <a:pt x="577" y="226"/>
                          </a:lnTo>
                          <a:lnTo>
                            <a:pt x="575" y="230"/>
                          </a:lnTo>
                          <a:lnTo>
                            <a:pt x="572" y="227"/>
                          </a:lnTo>
                          <a:lnTo>
                            <a:pt x="574" y="224"/>
                          </a:lnTo>
                          <a:close/>
                          <a:moveTo>
                            <a:pt x="574" y="234"/>
                          </a:moveTo>
                          <a:lnTo>
                            <a:pt x="576" y="244"/>
                          </a:lnTo>
                          <a:lnTo>
                            <a:pt x="573" y="241"/>
                          </a:lnTo>
                          <a:lnTo>
                            <a:pt x="571" y="250"/>
                          </a:lnTo>
                          <a:lnTo>
                            <a:pt x="575" y="255"/>
                          </a:lnTo>
                          <a:lnTo>
                            <a:pt x="563" y="264"/>
                          </a:lnTo>
                          <a:lnTo>
                            <a:pt x="562" y="259"/>
                          </a:lnTo>
                          <a:lnTo>
                            <a:pt x="566" y="254"/>
                          </a:lnTo>
                          <a:lnTo>
                            <a:pt x="568" y="238"/>
                          </a:lnTo>
                          <a:lnTo>
                            <a:pt x="574" y="234"/>
                          </a:lnTo>
                          <a:close/>
                          <a:moveTo>
                            <a:pt x="566" y="239"/>
                          </a:moveTo>
                          <a:lnTo>
                            <a:pt x="564" y="254"/>
                          </a:lnTo>
                          <a:lnTo>
                            <a:pt x="564" y="256"/>
                          </a:lnTo>
                          <a:lnTo>
                            <a:pt x="563" y="256"/>
                          </a:lnTo>
                          <a:lnTo>
                            <a:pt x="556" y="257"/>
                          </a:lnTo>
                          <a:lnTo>
                            <a:pt x="559" y="241"/>
                          </a:lnTo>
                          <a:lnTo>
                            <a:pt x="566" y="239"/>
                          </a:lnTo>
                          <a:close/>
                          <a:moveTo>
                            <a:pt x="551" y="249"/>
                          </a:moveTo>
                          <a:lnTo>
                            <a:pt x="550" y="259"/>
                          </a:lnTo>
                          <a:lnTo>
                            <a:pt x="546" y="254"/>
                          </a:lnTo>
                          <a:lnTo>
                            <a:pt x="551" y="249"/>
                          </a:lnTo>
                          <a:close/>
                          <a:moveTo>
                            <a:pt x="807" y="270"/>
                          </a:moveTo>
                          <a:lnTo>
                            <a:pt x="802" y="271"/>
                          </a:lnTo>
                          <a:lnTo>
                            <a:pt x="805" y="267"/>
                          </a:lnTo>
                          <a:lnTo>
                            <a:pt x="801" y="264"/>
                          </a:lnTo>
                          <a:lnTo>
                            <a:pt x="803" y="264"/>
                          </a:lnTo>
                          <a:lnTo>
                            <a:pt x="808" y="258"/>
                          </a:lnTo>
                          <a:lnTo>
                            <a:pt x="811" y="260"/>
                          </a:lnTo>
                          <a:lnTo>
                            <a:pt x="811" y="270"/>
                          </a:lnTo>
                          <a:lnTo>
                            <a:pt x="807" y="270"/>
                          </a:lnTo>
                          <a:close/>
                          <a:moveTo>
                            <a:pt x="807" y="271"/>
                          </a:moveTo>
                          <a:lnTo>
                            <a:pt x="811" y="272"/>
                          </a:lnTo>
                          <a:lnTo>
                            <a:pt x="808" y="279"/>
                          </a:lnTo>
                          <a:lnTo>
                            <a:pt x="801" y="273"/>
                          </a:lnTo>
                          <a:lnTo>
                            <a:pt x="806" y="271"/>
                          </a:lnTo>
                          <a:lnTo>
                            <a:pt x="806" y="270"/>
                          </a:lnTo>
                          <a:lnTo>
                            <a:pt x="807" y="271"/>
                          </a:lnTo>
                          <a:close/>
                          <a:moveTo>
                            <a:pt x="800" y="271"/>
                          </a:moveTo>
                          <a:lnTo>
                            <a:pt x="802" y="278"/>
                          </a:lnTo>
                          <a:lnTo>
                            <a:pt x="798" y="273"/>
                          </a:lnTo>
                          <a:lnTo>
                            <a:pt x="800" y="271"/>
                          </a:lnTo>
                          <a:close/>
                          <a:moveTo>
                            <a:pt x="798" y="275"/>
                          </a:moveTo>
                          <a:lnTo>
                            <a:pt x="806" y="285"/>
                          </a:lnTo>
                          <a:lnTo>
                            <a:pt x="799" y="292"/>
                          </a:lnTo>
                          <a:lnTo>
                            <a:pt x="796" y="289"/>
                          </a:lnTo>
                          <a:lnTo>
                            <a:pt x="798" y="275"/>
                          </a:lnTo>
                          <a:close/>
                          <a:moveTo>
                            <a:pt x="805" y="278"/>
                          </a:moveTo>
                          <a:lnTo>
                            <a:pt x="808" y="280"/>
                          </a:lnTo>
                          <a:lnTo>
                            <a:pt x="807" y="283"/>
                          </a:lnTo>
                          <a:lnTo>
                            <a:pt x="802" y="279"/>
                          </a:lnTo>
                          <a:lnTo>
                            <a:pt x="805" y="278"/>
                          </a:lnTo>
                          <a:close/>
                          <a:moveTo>
                            <a:pt x="300" y="83"/>
                          </a:moveTo>
                          <a:lnTo>
                            <a:pt x="298" y="87"/>
                          </a:lnTo>
                          <a:lnTo>
                            <a:pt x="300" y="94"/>
                          </a:lnTo>
                          <a:lnTo>
                            <a:pt x="319" y="112"/>
                          </a:lnTo>
                          <a:lnTo>
                            <a:pt x="332" y="107"/>
                          </a:lnTo>
                          <a:lnTo>
                            <a:pt x="345" y="109"/>
                          </a:lnTo>
                          <a:lnTo>
                            <a:pt x="358" y="95"/>
                          </a:lnTo>
                          <a:lnTo>
                            <a:pt x="369" y="94"/>
                          </a:lnTo>
                          <a:lnTo>
                            <a:pt x="382" y="103"/>
                          </a:lnTo>
                          <a:lnTo>
                            <a:pt x="388" y="98"/>
                          </a:lnTo>
                          <a:lnTo>
                            <a:pt x="401" y="98"/>
                          </a:lnTo>
                          <a:lnTo>
                            <a:pt x="407" y="87"/>
                          </a:lnTo>
                          <a:lnTo>
                            <a:pt x="406" y="79"/>
                          </a:lnTo>
                          <a:lnTo>
                            <a:pt x="414" y="73"/>
                          </a:lnTo>
                          <a:lnTo>
                            <a:pt x="411" y="71"/>
                          </a:lnTo>
                          <a:lnTo>
                            <a:pt x="412" y="63"/>
                          </a:lnTo>
                          <a:lnTo>
                            <a:pt x="419" y="61"/>
                          </a:lnTo>
                          <a:lnTo>
                            <a:pt x="422" y="36"/>
                          </a:lnTo>
                          <a:lnTo>
                            <a:pt x="426" y="30"/>
                          </a:lnTo>
                          <a:lnTo>
                            <a:pt x="454" y="30"/>
                          </a:lnTo>
                          <a:lnTo>
                            <a:pt x="461" y="35"/>
                          </a:lnTo>
                          <a:lnTo>
                            <a:pt x="458" y="36"/>
                          </a:lnTo>
                          <a:lnTo>
                            <a:pt x="467" y="46"/>
                          </a:lnTo>
                          <a:lnTo>
                            <a:pt x="450" y="48"/>
                          </a:lnTo>
                          <a:lnTo>
                            <a:pt x="459" y="51"/>
                          </a:lnTo>
                          <a:lnTo>
                            <a:pt x="455" y="57"/>
                          </a:lnTo>
                          <a:lnTo>
                            <a:pt x="463" y="60"/>
                          </a:lnTo>
                          <a:lnTo>
                            <a:pt x="464" y="67"/>
                          </a:lnTo>
                          <a:lnTo>
                            <a:pt x="473" y="78"/>
                          </a:lnTo>
                          <a:lnTo>
                            <a:pt x="468" y="82"/>
                          </a:lnTo>
                          <a:lnTo>
                            <a:pt x="469" y="88"/>
                          </a:lnTo>
                          <a:lnTo>
                            <a:pt x="493" y="109"/>
                          </a:lnTo>
                          <a:lnTo>
                            <a:pt x="489" y="113"/>
                          </a:lnTo>
                          <a:lnTo>
                            <a:pt x="479" y="112"/>
                          </a:lnTo>
                          <a:lnTo>
                            <a:pt x="470" y="105"/>
                          </a:lnTo>
                          <a:lnTo>
                            <a:pt x="473" y="112"/>
                          </a:lnTo>
                          <a:lnTo>
                            <a:pt x="467" y="114"/>
                          </a:lnTo>
                          <a:lnTo>
                            <a:pt x="461" y="129"/>
                          </a:lnTo>
                          <a:lnTo>
                            <a:pt x="461" y="144"/>
                          </a:lnTo>
                          <a:lnTo>
                            <a:pt x="464" y="141"/>
                          </a:lnTo>
                          <a:lnTo>
                            <a:pt x="464" y="150"/>
                          </a:lnTo>
                          <a:lnTo>
                            <a:pt x="457" y="151"/>
                          </a:lnTo>
                          <a:lnTo>
                            <a:pt x="450" y="161"/>
                          </a:lnTo>
                          <a:lnTo>
                            <a:pt x="447" y="155"/>
                          </a:lnTo>
                          <a:lnTo>
                            <a:pt x="447" y="163"/>
                          </a:lnTo>
                          <a:lnTo>
                            <a:pt x="436" y="173"/>
                          </a:lnTo>
                          <a:lnTo>
                            <a:pt x="440" y="173"/>
                          </a:lnTo>
                          <a:lnTo>
                            <a:pt x="437" y="182"/>
                          </a:lnTo>
                          <a:lnTo>
                            <a:pt x="443" y="183"/>
                          </a:lnTo>
                          <a:lnTo>
                            <a:pt x="441" y="191"/>
                          </a:lnTo>
                          <a:lnTo>
                            <a:pt x="437" y="189"/>
                          </a:lnTo>
                          <a:lnTo>
                            <a:pt x="436" y="201"/>
                          </a:lnTo>
                          <a:lnTo>
                            <a:pt x="432" y="197"/>
                          </a:lnTo>
                          <a:lnTo>
                            <a:pt x="434" y="205"/>
                          </a:lnTo>
                          <a:lnTo>
                            <a:pt x="429" y="215"/>
                          </a:lnTo>
                          <a:lnTo>
                            <a:pt x="401" y="228"/>
                          </a:lnTo>
                          <a:lnTo>
                            <a:pt x="400" y="216"/>
                          </a:lnTo>
                          <a:lnTo>
                            <a:pt x="396" y="212"/>
                          </a:lnTo>
                          <a:lnTo>
                            <a:pt x="390" y="209"/>
                          </a:lnTo>
                          <a:lnTo>
                            <a:pt x="381" y="213"/>
                          </a:lnTo>
                          <a:lnTo>
                            <a:pt x="380" y="205"/>
                          </a:lnTo>
                          <a:lnTo>
                            <a:pt x="376" y="207"/>
                          </a:lnTo>
                          <a:lnTo>
                            <a:pt x="369" y="201"/>
                          </a:lnTo>
                          <a:lnTo>
                            <a:pt x="360" y="210"/>
                          </a:lnTo>
                          <a:lnTo>
                            <a:pt x="352" y="208"/>
                          </a:lnTo>
                          <a:lnTo>
                            <a:pt x="345" y="214"/>
                          </a:lnTo>
                          <a:lnTo>
                            <a:pt x="342" y="195"/>
                          </a:lnTo>
                          <a:lnTo>
                            <a:pt x="338" y="202"/>
                          </a:lnTo>
                          <a:lnTo>
                            <a:pt x="334" y="199"/>
                          </a:lnTo>
                          <a:lnTo>
                            <a:pt x="325" y="204"/>
                          </a:lnTo>
                          <a:lnTo>
                            <a:pt x="321" y="202"/>
                          </a:lnTo>
                          <a:lnTo>
                            <a:pt x="326" y="198"/>
                          </a:lnTo>
                          <a:lnTo>
                            <a:pt x="320" y="203"/>
                          </a:lnTo>
                          <a:lnTo>
                            <a:pt x="318" y="198"/>
                          </a:lnTo>
                          <a:lnTo>
                            <a:pt x="311" y="201"/>
                          </a:lnTo>
                          <a:lnTo>
                            <a:pt x="309" y="180"/>
                          </a:lnTo>
                          <a:lnTo>
                            <a:pt x="305" y="174"/>
                          </a:lnTo>
                          <a:lnTo>
                            <a:pt x="308" y="163"/>
                          </a:lnTo>
                          <a:lnTo>
                            <a:pt x="301" y="154"/>
                          </a:lnTo>
                          <a:lnTo>
                            <a:pt x="293" y="152"/>
                          </a:lnTo>
                          <a:lnTo>
                            <a:pt x="293" y="147"/>
                          </a:lnTo>
                          <a:lnTo>
                            <a:pt x="297" y="149"/>
                          </a:lnTo>
                          <a:lnTo>
                            <a:pt x="289" y="143"/>
                          </a:lnTo>
                          <a:lnTo>
                            <a:pt x="290" y="129"/>
                          </a:lnTo>
                          <a:lnTo>
                            <a:pt x="285" y="124"/>
                          </a:lnTo>
                          <a:lnTo>
                            <a:pt x="284" y="112"/>
                          </a:lnTo>
                          <a:lnTo>
                            <a:pt x="286" y="104"/>
                          </a:lnTo>
                          <a:lnTo>
                            <a:pt x="293" y="99"/>
                          </a:lnTo>
                          <a:lnTo>
                            <a:pt x="286" y="103"/>
                          </a:lnTo>
                          <a:lnTo>
                            <a:pt x="288" y="95"/>
                          </a:lnTo>
                          <a:lnTo>
                            <a:pt x="300" y="83"/>
                          </a:lnTo>
                          <a:close/>
                          <a:moveTo>
                            <a:pt x="468" y="35"/>
                          </a:moveTo>
                          <a:lnTo>
                            <a:pt x="468" y="38"/>
                          </a:lnTo>
                          <a:lnTo>
                            <a:pt x="463" y="35"/>
                          </a:lnTo>
                          <a:lnTo>
                            <a:pt x="468" y="35"/>
                          </a:lnTo>
                          <a:close/>
                          <a:moveTo>
                            <a:pt x="203" y="140"/>
                          </a:moveTo>
                          <a:lnTo>
                            <a:pt x="193" y="136"/>
                          </a:lnTo>
                          <a:lnTo>
                            <a:pt x="195" y="131"/>
                          </a:lnTo>
                          <a:lnTo>
                            <a:pt x="203" y="140"/>
                          </a:lnTo>
                          <a:close/>
                          <a:moveTo>
                            <a:pt x="734" y="132"/>
                          </a:moveTo>
                          <a:lnTo>
                            <a:pt x="742" y="133"/>
                          </a:lnTo>
                          <a:lnTo>
                            <a:pt x="746" y="139"/>
                          </a:lnTo>
                          <a:lnTo>
                            <a:pt x="739" y="140"/>
                          </a:lnTo>
                          <a:lnTo>
                            <a:pt x="734" y="133"/>
                          </a:lnTo>
                          <a:lnTo>
                            <a:pt x="738" y="141"/>
                          </a:lnTo>
                          <a:lnTo>
                            <a:pt x="730" y="140"/>
                          </a:lnTo>
                          <a:lnTo>
                            <a:pt x="724" y="136"/>
                          </a:lnTo>
                          <a:lnTo>
                            <a:pt x="734" y="132"/>
                          </a:lnTo>
                          <a:close/>
                          <a:moveTo>
                            <a:pt x="934" y="343"/>
                          </a:moveTo>
                          <a:lnTo>
                            <a:pt x="915" y="322"/>
                          </a:lnTo>
                          <a:lnTo>
                            <a:pt x="919" y="314"/>
                          </a:lnTo>
                          <a:lnTo>
                            <a:pt x="914" y="320"/>
                          </a:lnTo>
                          <a:lnTo>
                            <a:pt x="902" y="322"/>
                          </a:lnTo>
                          <a:lnTo>
                            <a:pt x="900" y="319"/>
                          </a:lnTo>
                          <a:lnTo>
                            <a:pt x="893" y="324"/>
                          </a:lnTo>
                          <a:lnTo>
                            <a:pt x="892" y="320"/>
                          </a:lnTo>
                          <a:lnTo>
                            <a:pt x="898" y="307"/>
                          </a:lnTo>
                          <a:lnTo>
                            <a:pt x="890" y="299"/>
                          </a:lnTo>
                          <a:lnTo>
                            <a:pt x="901" y="298"/>
                          </a:lnTo>
                          <a:lnTo>
                            <a:pt x="893" y="298"/>
                          </a:lnTo>
                          <a:lnTo>
                            <a:pt x="889" y="292"/>
                          </a:lnTo>
                          <a:lnTo>
                            <a:pt x="901" y="293"/>
                          </a:lnTo>
                          <a:lnTo>
                            <a:pt x="891" y="288"/>
                          </a:lnTo>
                          <a:lnTo>
                            <a:pt x="887" y="279"/>
                          </a:lnTo>
                          <a:lnTo>
                            <a:pt x="882" y="266"/>
                          </a:lnTo>
                          <a:lnTo>
                            <a:pt x="885" y="264"/>
                          </a:lnTo>
                          <a:lnTo>
                            <a:pt x="880" y="265"/>
                          </a:lnTo>
                          <a:lnTo>
                            <a:pt x="880" y="257"/>
                          </a:lnTo>
                          <a:lnTo>
                            <a:pt x="871" y="251"/>
                          </a:lnTo>
                          <a:lnTo>
                            <a:pt x="838" y="236"/>
                          </a:lnTo>
                          <a:lnTo>
                            <a:pt x="822" y="235"/>
                          </a:lnTo>
                          <a:lnTo>
                            <a:pt x="812" y="227"/>
                          </a:lnTo>
                          <a:lnTo>
                            <a:pt x="813" y="223"/>
                          </a:lnTo>
                          <a:lnTo>
                            <a:pt x="803" y="224"/>
                          </a:lnTo>
                          <a:lnTo>
                            <a:pt x="802" y="219"/>
                          </a:lnTo>
                          <a:lnTo>
                            <a:pt x="792" y="213"/>
                          </a:lnTo>
                          <a:lnTo>
                            <a:pt x="797" y="201"/>
                          </a:lnTo>
                          <a:lnTo>
                            <a:pt x="787" y="218"/>
                          </a:lnTo>
                          <a:lnTo>
                            <a:pt x="788" y="222"/>
                          </a:lnTo>
                          <a:lnTo>
                            <a:pt x="783" y="226"/>
                          </a:lnTo>
                          <a:lnTo>
                            <a:pt x="776" y="226"/>
                          </a:lnTo>
                          <a:lnTo>
                            <a:pt x="773" y="218"/>
                          </a:lnTo>
                          <a:lnTo>
                            <a:pt x="777" y="214"/>
                          </a:lnTo>
                          <a:lnTo>
                            <a:pt x="776" y="208"/>
                          </a:lnTo>
                          <a:lnTo>
                            <a:pt x="758" y="196"/>
                          </a:lnTo>
                          <a:lnTo>
                            <a:pt x="766" y="194"/>
                          </a:lnTo>
                          <a:lnTo>
                            <a:pt x="773" y="197"/>
                          </a:lnTo>
                          <a:lnTo>
                            <a:pt x="785" y="187"/>
                          </a:lnTo>
                          <a:lnTo>
                            <a:pt x="793" y="191"/>
                          </a:lnTo>
                          <a:lnTo>
                            <a:pt x="793" y="195"/>
                          </a:lnTo>
                          <a:lnTo>
                            <a:pt x="799" y="185"/>
                          </a:lnTo>
                          <a:lnTo>
                            <a:pt x="799" y="183"/>
                          </a:lnTo>
                          <a:lnTo>
                            <a:pt x="796" y="184"/>
                          </a:lnTo>
                          <a:lnTo>
                            <a:pt x="799" y="181"/>
                          </a:lnTo>
                          <a:lnTo>
                            <a:pt x="793" y="184"/>
                          </a:lnTo>
                          <a:lnTo>
                            <a:pt x="766" y="184"/>
                          </a:lnTo>
                          <a:lnTo>
                            <a:pt x="760" y="180"/>
                          </a:lnTo>
                          <a:lnTo>
                            <a:pt x="757" y="170"/>
                          </a:lnTo>
                          <a:lnTo>
                            <a:pt x="738" y="164"/>
                          </a:lnTo>
                          <a:lnTo>
                            <a:pt x="745" y="157"/>
                          </a:lnTo>
                          <a:lnTo>
                            <a:pt x="745" y="151"/>
                          </a:lnTo>
                          <a:lnTo>
                            <a:pt x="757" y="147"/>
                          </a:lnTo>
                          <a:lnTo>
                            <a:pt x="769" y="140"/>
                          </a:lnTo>
                          <a:lnTo>
                            <a:pt x="789" y="149"/>
                          </a:lnTo>
                          <a:lnTo>
                            <a:pt x="801" y="149"/>
                          </a:lnTo>
                          <a:lnTo>
                            <a:pt x="807" y="163"/>
                          </a:lnTo>
                          <a:lnTo>
                            <a:pt x="802" y="171"/>
                          </a:lnTo>
                          <a:lnTo>
                            <a:pt x="803" y="176"/>
                          </a:lnTo>
                          <a:lnTo>
                            <a:pt x="803" y="185"/>
                          </a:lnTo>
                          <a:lnTo>
                            <a:pt x="809" y="198"/>
                          </a:lnTo>
                          <a:lnTo>
                            <a:pt x="810" y="191"/>
                          </a:lnTo>
                          <a:lnTo>
                            <a:pt x="813" y="189"/>
                          </a:lnTo>
                          <a:lnTo>
                            <a:pt x="818" y="207"/>
                          </a:lnTo>
                          <a:lnTo>
                            <a:pt x="827" y="210"/>
                          </a:lnTo>
                          <a:lnTo>
                            <a:pt x="839" y="201"/>
                          </a:lnTo>
                          <a:lnTo>
                            <a:pt x="849" y="184"/>
                          </a:lnTo>
                          <a:lnTo>
                            <a:pt x="867" y="181"/>
                          </a:lnTo>
                          <a:lnTo>
                            <a:pt x="865" y="173"/>
                          </a:lnTo>
                          <a:lnTo>
                            <a:pt x="880" y="165"/>
                          </a:lnTo>
                          <a:lnTo>
                            <a:pt x="920" y="186"/>
                          </a:lnTo>
                          <a:lnTo>
                            <a:pt x="928" y="185"/>
                          </a:lnTo>
                          <a:lnTo>
                            <a:pt x="939" y="189"/>
                          </a:lnTo>
                          <a:lnTo>
                            <a:pt x="939" y="193"/>
                          </a:lnTo>
                          <a:lnTo>
                            <a:pt x="944" y="192"/>
                          </a:lnTo>
                          <a:lnTo>
                            <a:pt x="940" y="279"/>
                          </a:lnTo>
                          <a:lnTo>
                            <a:pt x="935" y="287"/>
                          </a:lnTo>
                          <a:lnTo>
                            <a:pt x="939" y="291"/>
                          </a:lnTo>
                          <a:lnTo>
                            <a:pt x="934" y="343"/>
                          </a:lnTo>
                          <a:close/>
                          <a:moveTo>
                            <a:pt x="194" y="140"/>
                          </a:moveTo>
                          <a:lnTo>
                            <a:pt x="196" y="142"/>
                          </a:lnTo>
                          <a:lnTo>
                            <a:pt x="194" y="146"/>
                          </a:lnTo>
                          <a:lnTo>
                            <a:pt x="189" y="142"/>
                          </a:lnTo>
                          <a:lnTo>
                            <a:pt x="194" y="140"/>
                          </a:lnTo>
                          <a:close/>
                          <a:moveTo>
                            <a:pt x="740" y="153"/>
                          </a:moveTo>
                          <a:lnTo>
                            <a:pt x="740" y="161"/>
                          </a:lnTo>
                          <a:lnTo>
                            <a:pt x="737" y="163"/>
                          </a:lnTo>
                          <a:lnTo>
                            <a:pt x="732" y="154"/>
                          </a:lnTo>
                          <a:lnTo>
                            <a:pt x="740" y="153"/>
                          </a:lnTo>
                          <a:close/>
                          <a:moveTo>
                            <a:pt x="770" y="264"/>
                          </a:moveTo>
                          <a:lnTo>
                            <a:pt x="770" y="270"/>
                          </a:lnTo>
                          <a:lnTo>
                            <a:pt x="768" y="262"/>
                          </a:lnTo>
                          <a:lnTo>
                            <a:pt x="770" y="264"/>
                          </a:lnTo>
                          <a:close/>
                          <a:moveTo>
                            <a:pt x="194" y="170"/>
                          </a:moveTo>
                          <a:lnTo>
                            <a:pt x="194" y="176"/>
                          </a:lnTo>
                          <a:lnTo>
                            <a:pt x="202" y="182"/>
                          </a:lnTo>
                          <a:lnTo>
                            <a:pt x="194" y="196"/>
                          </a:lnTo>
                          <a:lnTo>
                            <a:pt x="202" y="185"/>
                          </a:lnTo>
                          <a:lnTo>
                            <a:pt x="216" y="187"/>
                          </a:lnTo>
                          <a:lnTo>
                            <a:pt x="221" y="198"/>
                          </a:lnTo>
                          <a:lnTo>
                            <a:pt x="225" y="201"/>
                          </a:lnTo>
                          <a:lnTo>
                            <a:pt x="226" y="207"/>
                          </a:lnTo>
                          <a:lnTo>
                            <a:pt x="219" y="217"/>
                          </a:lnTo>
                          <a:lnTo>
                            <a:pt x="223" y="220"/>
                          </a:lnTo>
                          <a:lnTo>
                            <a:pt x="219" y="230"/>
                          </a:lnTo>
                          <a:lnTo>
                            <a:pt x="221" y="237"/>
                          </a:lnTo>
                          <a:lnTo>
                            <a:pt x="217" y="267"/>
                          </a:lnTo>
                          <a:lnTo>
                            <a:pt x="207" y="258"/>
                          </a:lnTo>
                          <a:lnTo>
                            <a:pt x="204" y="266"/>
                          </a:lnTo>
                          <a:lnTo>
                            <a:pt x="193" y="259"/>
                          </a:lnTo>
                          <a:lnTo>
                            <a:pt x="195" y="269"/>
                          </a:lnTo>
                          <a:lnTo>
                            <a:pt x="192" y="269"/>
                          </a:lnTo>
                          <a:lnTo>
                            <a:pt x="178" y="250"/>
                          </a:lnTo>
                          <a:lnTo>
                            <a:pt x="147" y="225"/>
                          </a:lnTo>
                          <a:lnTo>
                            <a:pt x="146" y="216"/>
                          </a:lnTo>
                          <a:lnTo>
                            <a:pt x="134" y="207"/>
                          </a:lnTo>
                          <a:lnTo>
                            <a:pt x="120" y="185"/>
                          </a:lnTo>
                          <a:lnTo>
                            <a:pt x="120" y="176"/>
                          </a:lnTo>
                          <a:lnTo>
                            <a:pt x="107" y="150"/>
                          </a:lnTo>
                          <a:lnTo>
                            <a:pt x="94" y="130"/>
                          </a:lnTo>
                          <a:lnTo>
                            <a:pt x="84" y="125"/>
                          </a:lnTo>
                          <a:lnTo>
                            <a:pt x="75" y="95"/>
                          </a:lnTo>
                          <a:lnTo>
                            <a:pt x="76" y="91"/>
                          </a:lnTo>
                          <a:lnTo>
                            <a:pt x="55" y="79"/>
                          </a:lnTo>
                          <a:lnTo>
                            <a:pt x="51" y="65"/>
                          </a:lnTo>
                          <a:lnTo>
                            <a:pt x="35" y="46"/>
                          </a:lnTo>
                          <a:lnTo>
                            <a:pt x="28" y="43"/>
                          </a:lnTo>
                          <a:lnTo>
                            <a:pt x="19" y="34"/>
                          </a:lnTo>
                          <a:lnTo>
                            <a:pt x="6" y="19"/>
                          </a:lnTo>
                          <a:lnTo>
                            <a:pt x="0" y="1"/>
                          </a:lnTo>
                          <a:lnTo>
                            <a:pt x="8" y="0"/>
                          </a:lnTo>
                          <a:lnTo>
                            <a:pt x="23" y="10"/>
                          </a:lnTo>
                          <a:lnTo>
                            <a:pt x="48" y="9"/>
                          </a:lnTo>
                          <a:lnTo>
                            <a:pt x="57" y="18"/>
                          </a:lnTo>
                          <a:lnTo>
                            <a:pt x="59" y="26"/>
                          </a:lnTo>
                          <a:lnTo>
                            <a:pt x="64" y="28"/>
                          </a:lnTo>
                          <a:lnTo>
                            <a:pt x="64" y="35"/>
                          </a:lnTo>
                          <a:lnTo>
                            <a:pt x="101" y="63"/>
                          </a:lnTo>
                          <a:lnTo>
                            <a:pt x="101" y="71"/>
                          </a:lnTo>
                          <a:lnTo>
                            <a:pt x="102" y="68"/>
                          </a:lnTo>
                          <a:lnTo>
                            <a:pt x="104" y="72"/>
                          </a:lnTo>
                          <a:lnTo>
                            <a:pt x="105" y="69"/>
                          </a:lnTo>
                          <a:lnTo>
                            <a:pt x="110" y="78"/>
                          </a:lnTo>
                          <a:lnTo>
                            <a:pt x="121" y="89"/>
                          </a:lnTo>
                          <a:lnTo>
                            <a:pt x="117" y="80"/>
                          </a:lnTo>
                          <a:lnTo>
                            <a:pt x="123" y="79"/>
                          </a:lnTo>
                          <a:lnTo>
                            <a:pt x="131" y="91"/>
                          </a:lnTo>
                          <a:lnTo>
                            <a:pt x="145" y="100"/>
                          </a:lnTo>
                          <a:lnTo>
                            <a:pt x="152" y="113"/>
                          </a:lnTo>
                          <a:lnTo>
                            <a:pt x="162" y="115"/>
                          </a:lnTo>
                          <a:lnTo>
                            <a:pt x="165" y="121"/>
                          </a:lnTo>
                          <a:lnTo>
                            <a:pt x="155" y="128"/>
                          </a:lnTo>
                          <a:lnTo>
                            <a:pt x="152" y="125"/>
                          </a:lnTo>
                          <a:lnTo>
                            <a:pt x="155" y="128"/>
                          </a:lnTo>
                          <a:lnTo>
                            <a:pt x="171" y="119"/>
                          </a:lnTo>
                          <a:lnTo>
                            <a:pt x="178" y="124"/>
                          </a:lnTo>
                          <a:lnTo>
                            <a:pt x="181" y="132"/>
                          </a:lnTo>
                          <a:lnTo>
                            <a:pt x="170" y="137"/>
                          </a:lnTo>
                          <a:lnTo>
                            <a:pt x="174" y="136"/>
                          </a:lnTo>
                          <a:lnTo>
                            <a:pt x="171" y="140"/>
                          </a:lnTo>
                          <a:lnTo>
                            <a:pt x="176" y="142"/>
                          </a:lnTo>
                          <a:lnTo>
                            <a:pt x="171" y="147"/>
                          </a:lnTo>
                          <a:lnTo>
                            <a:pt x="178" y="154"/>
                          </a:lnTo>
                          <a:lnTo>
                            <a:pt x="192" y="155"/>
                          </a:lnTo>
                          <a:lnTo>
                            <a:pt x="194" y="170"/>
                          </a:lnTo>
                          <a:close/>
                          <a:moveTo>
                            <a:pt x="197" y="108"/>
                          </a:moveTo>
                          <a:lnTo>
                            <a:pt x="196" y="112"/>
                          </a:lnTo>
                          <a:lnTo>
                            <a:pt x="188" y="107"/>
                          </a:lnTo>
                          <a:lnTo>
                            <a:pt x="193" y="103"/>
                          </a:lnTo>
                          <a:lnTo>
                            <a:pt x="197" y="108"/>
                          </a:lnTo>
                          <a:close/>
                          <a:moveTo>
                            <a:pt x="167" y="112"/>
                          </a:moveTo>
                          <a:lnTo>
                            <a:pt x="156" y="107"/>
                          </a:lnTo>
                          <a:lnTo>
                            <a:pt x="161" y="105"/>
                          </a:lnTo>
                          <a:lnTo>
                            <a:pt x="167" y="112"/>
                          </a:lnTo>
                          <a:close/>
                          <a:moveTo>
                            <a:pt x="187" y="105"/>
                          </a:moveTo>
                          <a:lnTo>
                            <a:pt x="185" y="109"/>
                          </a:lnTo>
                          <a:lnTo>
                            <a:pt x="182" y="107"/>
                          </a:lnTo>
                          <a:lnTo>
                            <a:pt x="187" y="105"/>
                          </a:lnTo>
                          <a:close/>
                          <a:moveTo>
                            <a:pt x="164" y="113"/>
                          </a:moveTo>
                          <a:lnTo>
                            <a:pt x="153" y="113"/>
                          </a:lnTo>
                          <a:lnTo>
                            <a:pt x="153" y="105"/>
                          </a:lnTo>
                          <a:lnTo>
                            <a:pt x="164" y="113"/>
                          </a:lnTo>
                          <a:close/>
                        </a:path>
                      </a:pathLst>
                    </a:custGeom>
                    <a:noFill/>
                    <a:ln w="4763">
                      <a:solidFill>
                        <a:srgbClr val="6E6E6E"/>
                      </a:solidFill>
                      <a:prstDash val="solid"/>
                      <a:round/>
                      <a:headEnd/>
                      <a:tailEnd/>
                    </a:ln>
                  </p:spPr>
                  <p:txBody>
                    <a:bodyPr/>
                    <a:lstStyle/>
                    <a:p>
                      <a:endParaRPr lang="en-US" dirty="0"/>
                    </a:p>
                  </p:txBody>
                </p:sp>
                <p:sp>
                  <p:nvSpPr>
                    <p:cNvPr id="324" name="Freeform 304"/>
                    <p:cNvSpPr>
                      <a:spLocks noEditPoints="1"/>
                    </p:cNvSpPr>
                    <p:nvPr/>
                  </p:nvSpPr>
                  <p:spPr bwMode="auto">
                    <a:xfrm>
                      <a:off x="8736013" y="2623960"/>
                      <a:ext cx="58737" cy="101600"/>
                    </a:xfrm>
                    <a:custGeom>
                      <a:avLst/>
                      <a:gdLst>
                        <a:gd name="T0" fmla="*/ 2147483647 w 68"/>
                        <a:gd name="T1" fmla="*/ 2147483647 h 119"/>
                        <a:gd name="T2" fmla="*/ 2147483647 w 68"/>
                        <a:gd name="T3" fmla="*/ 2147483647 h 119"/>
                        <a:gd name="T4" fmla="*/ 2147483647 w 68"/>
                        <a:gd name="T5" fmla="*/ 2147483647 h 119"/>
                        <a:gd name="T6" fmla="*/ 2147483647 w 68"/>
                        <a:gd name="T7" fmla="*/ 2147483647 h 119"/>
                        <a:gd name="T8" fmla="*/ 2147483647 w 68"/>
                        <a:gd name="T9" fmla="*/ 2147483647 h 119"/>
                        <a:gd name="T10" fmla="*/ 2147483647 w 68"/>
                        <a:gd name="T11" fmla="*/ 2147483647 h 119"/>
                        <a:gd name="T12" fmla="*/ 2147483647 w 68"/>
                        <a:gd name="T13" fmla="*/ 2147483647 h 119"/>
                        <a:gd name="T14" fmla="*/ 2147483647 w 68"/>
                        <a:gd name="T15" fmla="*/ 2147483647 h 119"/>
                        <a:gd name="T16" fmla="*/ 2147483647 w 68"/>
                        <a:gd name="T17" fmla="*/ 2147483647 h 119"/>
                        <a:gd name="T18" fmla="*/ 2147483647 w 68"/>
                        <a:gd name="T19" fmla="*/ 2147483647 h 119"/>
                        <a:gd name="T20" fmla="*/ 2147483647 w 68"/>
                        <a:gd name="T21" fmla="*/ 2147483647 h 119"/>
                        <a:gd name="T22" fmla="*/ 0 w 68"/>
                        <a:gd name="T23" fmla="*/ 0 h 119"/>
                        <a:gd name="T24" fmla="*/ 2147483647 w 68"/>
                        <a:gd name="T25" fmla="*/ 2147483647 h 119"/>
                        <a:gd name="T26" fmla="*/ 2147483647 w 68"/>
                        <a:gd name="T27" fmla="*/ 2147483647 h 119"/>
                        <a:gd name="T28" fmla="*/ 2147483647 w 68"/>
                        <a:gd name="T29" fmla="*/ 2147483647 h 119"/>
                        <a:gd name="T30" fmla="*/ 2147483647 w 68"/>
                        <a:gd name="T31" fmla="*/ 2147483647 h 119"/>
                        <a:gd name="T32" fmla="*/ 2147483647 w 68"/>
                        <a:gd name="T33" fmla="*/ 2147483647 h 119"/>
                        <a:gd name="T34" fmla="*/ 2147483647 w 68"/>
                        <a:gd name="T35" fmla="*/ 2147483647 h 119"/>
                        <a:gd name="T36" fmla="*/ 2147483647 w 68"/>
                        <a:gd name="T37" fmla="*/ 2147483647 h 119"/>
                        <a:gd name="T38" fmla="*/ 2147483647 w 68"/>
                        <a:gd name="T39" fmla="*/ 2147483647 h 119"/>
                        <a:gd name="T40" fmla="*/ 2147483647 w 68"/>
                        <a:gd name="T41" fmla="*/ 2147483647 h 119"/>
                        <a:gd name="T42" fmla="*/ 2147483647 w 68"/>
                        <a:gd name="T43" fmla="*/ 2147483647 h 119"/>
                        <a:gd name="T44" fmla="*/ 0 w 68"/>
                        <a:gd name="T45" fmla="*/ 2147483647 h 119"/>
                        <a:gd name="T46" fmla="*/ 2147483647 w 68"/>
                        <a:gd name="T47" fmla="*/ 2147483647 h 119"/>
                        <a:gd name="T48" fmla="*/ 2147483647 w 68"/>
                        <a:gd name="T49" fmla="*/ 2147483647 h 119"/>
                        <a:gd name="T50" fmla="*/ 2147483647 w 68"/>
                        <a:gd name="T51" fmla="*/ 2147483647 h 119"/>
                        <a:gd name="T52" fmla="*/ 2147483647 w 68"/>
                        <a:gd name="T53" fmla="*/ 2147483647 h 119"/>
                        <a:gd name="T54" fmla="*/ 2147483647 w 68"/>
                        <a:gd name="T55" fmla="*/ 2147483647 h 119"/>
                        <a:gd name="T56" fmla="*/ 2147483647 w 68"/>
                        <a:gd name="T57" fmla="*/ 2147483647 h 119"/>
                        <a:gd name="T58" fmla="*/ 2147483647 w 68"/>
                        <a:gd name="T59" fmla="*/ 2147483647 h 119"/>
                        <a:gd name="T60" fmla="*/ 2147483647 w 68"/>
                        <a:gd name="T61" fmla="*/ 2147483647 h 119"/>
                        <a:gd name="T62" fmla="*/ 2147483647 w 68"/>
                        <a:gd name="T63" fmla="*/ 2147483647 h 119"/>
                        <a:gd name="T64" fmla="*/ 2147483647 w 68"/>
                        <a:gd name="T65" fmla="*/ 2147483647 h 119"/>
                        <a:gd name="T66" fmla="*/ 2147483647 w 68"/>
                        <a:gd name="T67" fmla="*/ 2147483647 h 119"/>
                        <a:gd name="T68" fmla="*/ 2147483647 w 68"/>
                        <a:gd name="T69" fmla="*/ 2147483647 h 119"/>
                        <a:gd name="T70" fmla="*/ 2147483647 w 68"/>
                        <a:gd name="T71" fmla="*/ 2147483647 h 119"/>
                        <a:gd name="T72" fmla="*/ 2147483647 w 68"/>
                        <a:gd name="T73" fmla="*/ 2147483647 h 119"/>
                        <a:gd name="T74" fmla="*/ 2147483647 w 68"/>
                        <a:gd name="T75" fmla="*/ 2147483647 h 119"/>
                        <a:gd name="T76" fmla="*/ 2147483647 w 68"/>
                        <a:gd name="T77" fmla="*/ 2147483647 h 119"/>
                        <a:gd name="T78" fmla="*/ 2147483647 w 68"/>
                        <a:gd name="T79" fmla="*/ 2147483647 h 119"/>
                        <a:gd name="T80" fmla="*/ 2147483647 w 68"/>
                        <a:gd name="T81" fmla="*/ 2147483647 h 119"/>
                        <a:gd name="T82" fmla="*/ 2147483647 w 68"/>
                        <a:gd name="T83" fmla="*/ 2147483647 h 119"/>
                        <a:gd name="T84" fmla="*/ 2147483647 w 68"/>
                        <a:gd name="T85" fmla="*/ 2147483647 h 119"/>
                        <a:gd name="T86" fmla="*/ 2147483647 w 68"/>
                        <a:gd name="T87" fmla="*/ 2147483647 h 119"/>
                        <a:gd name="T88" fmla="*/ 2147483647 w 68"/>
                        <a:gd name="T89" fmla="*/ 2147483647 h 1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8"/>
                        <a:gd name="T136" fmla="*/ 0 h 119"/>
                        <a:gd name="T137" fmla="*/ 68 w 68"/>
                        <a:gd name="T138" fmla="*/ 119 h 11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8" h="119">
                          <a:moveTo>
                            <a:pt x="68" y="119"/>
                          </a:moveTo>
                          <a:lnTo>
                            <a:pt x="59" y="112"/>
                          </a:lnTo>
                          <a:lnTo>
                            <a:pt x="68" y="117"/>
                          </a:lnTo>
                          <a:lnTo>
                            <a:pt x="68" y="119"/>
                          </a:lnTo>
                          <a:close/>
                          <a:moveTo>
                            <a:pt x="68" y="74"/>
                          </a:moveTo>
                          <a:lnTo>
                            <a:pt x="62" y="73"/>
                          </a:lnTo>
                          <a:lnTo>
                            <a:pt x="58" y="62"/>
                          </a:lnTo>
                          <a:lnTo>
                            <a:pt x="68" y="64"/>
                          </a:lnTo>
                          <a:lnTo>
                            <a:pt x="68" y="74"/>
                          </a:lnTo>
                          <a:close/>
                          <a:moveTo>
                            <a:pt x="18" y="18"/>
                          </a:moveTo>
                          <a:lnTo>
                            <a:pt x="8" y="13"/>
                          </a:lnTo>
                          <a:lnTo>
                            <a:pt x="0" y="0"/>
                          </a:lnTo>
                          <a:lnTo>
                            <a:pt x="12" y="6"/>
                          </a:lnTo>
                          <a:lnTo>
                            <a:pt x="14" y="12"/>
                          </a:lnTo>
                          <a:lnTo>
                            <a:pt x="21" y="15"/>
                          </a:lnTo>
                          <a:lnTo>
                            <a:pt x="18" y="18"/>
                          </a:lnTo>
                          <a:close/>
                          <a:moveTo>
                            <a:pt x="65" y="44"/>
                          </a:moveTo>
                          <a:lnTo>
                            <a:pt x="46" y="31"/>
                          </a:lnTo>
                          <a:lnTo>
                            <a:pt x="39" y="21"/>
                          </a:lnTo>
                          <a:lnTo>
                            <a:pt x="66" y="39"/>
                          </a:lnTo>
                          <a:lnTo>
                            <a:pt x="65" y="44"/>
                          </a:lnTo>
                          <a:close/>
                          <a:moveTo>
                            <a:pt x="3" y="31"/>
                          </a:moveTo>
                          <a:lnTo>
                            <a:pt x="0" y="22"/>
                          </a:lnTo>
                          <a:lnTo>
                            <a:pt x="5" y="25"/>
                          </a:lnTo>
                          <a:lnTo>
                            <a:pt x="3" y="31"/>
                          </a:lnTo>
                          <a:close/>
                          <a:moveTo>
                            <a:pt x="11" y="35"/>
                          </a:moveTo>
                          <a:lnTo>
                            <a:pt x="7" y="33"/>
                          </a:lnTo>
                          <a:lnTo>
                            <a:pt x="10" y="28"/>
                          </a:lnTo>
                          <a:lnTo>
                            <a:pt x="12" y="30"/>
                          </a:lnTo>
                          <a:lnTo>
                            <a:pt x="11" y="35"/>
                          </a:lnTo>
                          <a:close/>
                          <a:moveTo>
                            <a:pt x="24" y="46"/>
                          </a:moveTo>
                          <a:lnTo>
                            <a:pt x="18" y="37"/>
                          </a:lnTo>
                          <a:lnTo>
                            <a:pt x="13" y="38"/>
                          </a:lnTo>
                          <a:lnTo>
                            <a:pt x="17" y="31"/>
                          </a:lnTo>
                          <a:lnTo>
                            <a:pt x="24" y="37"/>
                          </a:lnTo>
                          <a:lnTo>
                            <a:pt x="26" y="43"/>
                          </a:lnTo>
                          <a:lnTo>
                            <a:pt x="24" y="46"/>
                          </a:lnTo>
                          <a:close/>
                          <a:moveTo>
                            <a:pt x="15" y="48"/>
                          </a:moveTo>
                          <a:lnTo>
                            <a:pt x="11" y="45"/>
                          </a:lnTo>
                          <a:lnTo>
                            <a:pt x="15" y="41"/>
                          </a:lnTo>
                          <a:lnTo>
                            <a:pt x="15" y="48"/>
                          </a:lnTo>
                          <a:close/>
                          <a:moveTo>
                            <a:pt x="27" y="49"/>
                          </a:moveTo>
                          <a:lnTo>
                            <a:pt x="25" y="45"/>
                          </a:lnTo>
                          <a:lnTo>
                            <a:pt x="29" y="44"/>
                          </a:lnTo>
                          <a:lnTo>
                            <a:pt x="27" y="49"/>
                          </a:lnTo>
                          <a:close/>
                        </a:path>
                      </a:pathLst>
                    </a:custGeom>
                    <a:noFill/>
                    <a:ln w="4763">
                      <a:solidFill>
                        <a:srgbClr val="6E6E6E"/>
                      </a:solidFill>
                      <a:prstDash val="solid"/>
                      <a:round/>
                      <a:headEnd/>
                      <a:tailEnd/>
                    </a:ln>
                  </p:spPr>
                  <p:txBody>
                    <a:bodyPr/>
                    <a:lstStyle/>
                    <a:p>
                      <a:endParaRPr lang="en-US" dirty="0"/>
                    </a:p>
                  </p:txBody>
                </p:sp>
                <p:sp>
                  <p:nvSpPr>
                    <p:cNvPr id="325" name="Freeform 305"/>
                    <p:cNvSpPr>
                      <a:spLocks noEditPoints="1"/>
                    </p:cNvSpPr>
                    <p:nvPr/>
                  </p:nvSpPr>
                  <p:spPr bwMode="auto">
                    <a:xfrm>
                      <a:off x="8154988" y="2655710"/>
                      <a:ext cx="58737" cy="23812"/>
                    </a:xfrm>
                    <a:custGeom>
                      <a:avLst/>
                      <a:gdLst>
                        <a:gd name="T0" fmla="*/ 2147483647 w 69"/>
                        <a:gd name="T1" fmla="*/ 2147483647 h 27"/>
                        <a:gd name="T2" fmla="*/ 2147483647 w 69"/>
                        <a:gd name="T3" fmla="*/ 2147483647 h 27"/>
                        <a:gd name="T4" fmla="*/ 2147483647 w 69"/>
                        <a:gd name="T5" fmla="*/ 0 h 27"/>
                        <a:gd name="T6" fmla="*/ 2147483647 w 69"/>
                        <a:gd name="T7" fmla="*/ 2147483647 h 27"/>
                        <a:gd name="T8" fmla="*/ 2147483647 w 69"/>
                        <a:gd name="T9" fmla="*/ 2147483647 h 27"/>
                        <a:gd name="T10" fmla="*/ 2147483647 w 69"/>
                        <a:gd name="T11" fmla="*/ 2147483647 h 27"/>
                        <a:gd name="T12" fmla="*/ 2147483647 w 69"/>
                        <a:gd name="T13" fmla="*/ 2147483647 h 27"/>
                        <a:gd name="T14" fmla="*/ 2147483647 w 69"/>
                        <a:gd name="T15" fmla="*/ 2147483647 h 27"/>
                        <a:gd name="T16" fmla="*/ 2147483647 w 69"/>
                        <a:gd name="T17" fmla="*/ 2147483647 h 27"/>
                        <a:gd name="T18" fmla="*/ 0 w 69"/>
                        <a:gd name="T19" fmla="*/ 2147483647 h 27"/>
                        <a:gd name="T20" fmla="*/ 2147483647 w 69"/>
                        <a:gd name="T21" fmla="*/ 2147483647 h 27"/>
                        <a:gd name="T22" fmla="*/ 2147483647 w 69"/>
                        <a:gd name="T23" fmla="*/ 2147483647 h 27"/>
                        <a:gd name="T24" fmla="*/ 0 w 6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9"/>
                        <a:gd name="T40" fmla="*/ 0 h 27"/>
                        <a:gd name="T41" fmla="*/ 69 w 69"/>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9" h="27">
                          <a:moveTo>
                            <a:pt x="19" y="16"/>
                          </a:moveTo>
                          <a:lnTo>
                            <a:pt x="26" y="7"/>
                          </a:lnTo>
                          <a:lnTo>
                            <a:pt x="62" y="0"/>
                          </a:lnTo>
                          <a:lnTo>
                            <a:pt x="69" y="3"/>
                          </a:lnTo>
                          <a:lnTo>
                            <a:pt x="50" y="16"/>
                          </a:lnTo>
                          <a:lnTo>
                            <a:pt x="22" y="27"/>
                          </a:lnTo>
                          <a:lnTo>
                            <a:pt x="19" y="21"/>
                          </a:lnTo>
                          <a:lnTo>
                            <a:pt x="23" y="18"/>
                          </a:lnTo>
                          <a:lnTo>
                            <a:pt x="19" y="16"/>
                          </a:lnTo>
                          <a:close/>
                          <a:moveTo>
                            <a:pt x="0" y="25"/>
                          </a:moveTo>
                          <a:lnTo>
                            <a:pt x="9" y="21"/>
                          </a:lnTo>
                          <a:lnTo>
                            <a:pt x="6" y="27"/>
                          </a:lnTo>
                          <a:lnTo>
                            <a:pt x="0" y="25"/>
                          </a:lnTo>
                          <a:close/>
                        </a:path>
                      </a:pathLst>
                    </a:custGeom>
                    <a:noFill/>
                    <a:ln w="4826">
                      <a:solidFill>
                        <a:srgbClr val="6E6E6E"/>
                      </a:solidFill>
                      <a:prstDash val="solid"/>
                      <a:round/>
                      <a:headEnd/>
                      <a:tailEnd/>
                    </a:ln>
                  </p:spPr>
                  <p:txBody>
                    <a:bodyPr/>
                    <a:lstStyle/>
                    <a:p>
                      <a:endParaRPr lang="en-US" dirty="0"/>
                    </a:p>
                  </p:txBody>
                </p:sp>
                <p:sp>
                  <p:nvSpPr>
                    <p:cNvPr id="326" name="Freeform 306"/>
                    <p:cNvSpPr>
                      <a:spLocks/>
                    </p:cNvSpPr>
                    <p:nvPr/>
                  </p:nvSpPr>
                  <p:spPr bwMode="auto">
                    <a:xfrm>
                      <a:off x="4713288" y="2682697"/>
                      <a:ext cx="223837" cy="263525"/>
                    </a:xfrm>
                    <a:custGeom>
                      <a:avLst/>
                      <a:gdLst>
                        <a:gd name="T0" fmla="*/ 2147483647 w 258"/>
                        <a:gd name="T1" fmla="*/ 2147483647 h 307"/>
                        <a:gd name="T2" fmla="*/ 2147483647 w 258"/>
                        <a:gd name="T3" fmla="*/ 2147483647 h 307"/>
                        <a:gd name="T4" fmla="*/ 2147483647 w 258"/>
                        <a:gd name="T5" fmla="*/ 2147483647 h 307"/>
                        <a:gd name="T6" fmla="*/ 2147483647 w 258"/>
                        <a:gd name="T7" fmla="*/ 2147483647 h 307"/>
                        <a:gd name="T8" fmla="*/ 2147483647 w 258"/>
                        <a:gd name="T9" fmla="*/ 2147483647 h 307"/>
                        <a:gd name="T10" fmla="*/ 0 w 258"/>
                        <a:gd name="T11" fmla="*/ 2147483647 h 307"/>
                        <a:gd name="T12" fmla="*/ 2147483647 w 258"/>
                        <a:gd name="T13" fmla="*/ 2147483647 h 307"/>
                        <a:gd name="T14" fmla="*/ 2147483647 w 258"/>
                        <a:gd name="T15" fmla="*/ 2147483647 h 307"/>
                        <a:gd name="T16" fmla="*/ 2147483647 w 258"/>
                        <a:gd name="T17" fmla="*/ 0 h 307"/>
                        <a:gd name="T18" fmla="*/ 2147483647 w 258"/>
                        <a:gd name="T19" fmla="*/ 2147483647 h 307"/>
                        <a:gd name="T20" fmla="*/ 2147483647 w 258"/>
                        <a:gd name="T21" fmla="*/ 2147483647 h 307"/>
                        <a:gd name="T22" fmla="*/ 2147483647 w 258"/>
                        <a:gd name="T23" fmla="*/ 2147483647 h 307"/>
                        <a:gd name="T24" fmla="*/ 2147483647 w 258"/>
                        <a:gd name="T25" fmla="*/ 2147483647 h 307"/>
                        <a:gd name="T26" fmla="*/ 2147483647 w 258"/>
                        <a:gd name="T27" fmla="*/ 2147483647 h 307"/>
                        <a:gd name="T28" fmla="*/ 2147483647 w 258"/>
                        <a:gd name="T29" fmla="*/ 2147483647 h 307"/>
                        <a:gd name="T30" fmla="*/ 2147483647 w 258"/>
                        <a:gd name="T31" fmla="*/ 2147483647 h 307"/>
                        <a:gd name="T32" fmla="*/ 2147483647 w 258"/>
                        <a:gd name="T33" fmla="*/ 2147483647 h 307"/>
                        <a:gd name="T34" fmla="*/ 2147483647 w 258"/>
                        <a:gd name="T35" fmla="*/ 2147483647 h 307"/>
                        <a:gd name="T36" fmla="*/ 2147483647 w 258"/>
                        <a:gd name="T37" fmla="*/ 2147483647 h 307"/>
                        <a:gd name="T38" fmla="*/ 2147483647 w 258"/>
                        <a:gd name="T39" fmla="*/ 2147483647 h 307"/>
                        <a:gd name="T40" fmla="*/ 2147483647 w 258"/>
                        <a:gd name="T41" fmla="*/ 2147483647 h 307"/>
                        <a:gd name="T42" fmla="*/ 2147483647 w 258"/>
                        <a:gd name="T43" fmla="*/ 2147483647 h 307"/>
                        <a:gd name="T44" fmla="*/ 2147483647 w 258"/>
                        <a:gd name="T45" fmla="*/ 2147483647 h 307"/>
                        <a:gd name="T46" fmla="*/ 2147483647 w 258"/>
                        <a:gd name="T47" fmla="*/ 2147483647 h 307"/>
                        <a:gd name="T48" fmla="*/ 2147483647 w 258"/>
                        <a:gd name="T49" fmla="*/ 2147483647 h 307"/>
                        <a:gd name="T50" fmla="*/ 2147483647 w 258"/>
                        <a:gd name="T51" fmla="*/ 2147483647 h 307"/>
                        <a:gd name="T52" fmla="*/ 2147483647 w 258"/>
                        <a:gd name="T53" fmla="*/ 2147483647 h 307"/>
                        <a:gd name="T54" fmla="*/ 2147483647 w 258"/>
                        <a:gd name="T55" fmla="*/ 2147483647 h 307"/>
                        <a:gd name="T56" fmla="*/ 2147483647 w 258"/>
                        <a:gd name="T57" fmla="*/ 2147483647 h 307"/>
                        <a:gd name="T58" fmla="*/ 2147483647 w 258"/>
                        <a:gd name="T59" fmla="*/ 2147483647 h 307"/>
                        <a:gd name="T60" fmla="*/ 2147483647 w 258"/>
                        <a:gd name="T61" fmla="*/ 2147483647 h 307"/>
                        <a:gd name="T62" fmla="*/ 2147483647 w 258"/>
                        <a:gd name="T63" fmla="*/ 2147483647 h 307"/>
                        <a:gd name="T64" fmla="*/ 2147483647 w 258"/>
                        <a:gd name="T65" fmla="*/ 2147483647 h 307"/>
                        <a:gd name="T66" fmla="*/ 2147483647 w 258"/>
                        <a:gd name="T67" fmla="*/ 2147483647 h 3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8"/>
                        <a:gd name="T103" fmla="*/ 0 h 307"/>
                        <a:gd name="T104" fmla="*/ 258 w 258"/>
                        <a:gd name="T105" fmla="*/ 307 h 30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8" h="307">
                          <a:moveTo>
                            <a:pt x="14" y="182"/>
                          </a:moveTo>
                          <a:lnTo>
                            <a:pt x="10" y="175"/>
                          </a:lnTo>
                          <a:lnTo>
                            <a:pt x="25" y="155"/>
                          </a:lnTo>
                          <a:lnTo>
                            <a:pt x="17" y="151"/>
                          </a:lnTo>
                          <a:lnTo>
                            <a:pt x="11" y="139"/>
                          </a:lnTo>
                          <a:lnTo>
                            <a:pt x="16" y="130"/>
                          </a:lnTo>
                          <a:lnTo>
                            <a:pt x="11" y="120"/>
                          </a:lnTo>
                          <a:lnTo>
                            <a:pt x="20" y="105"/>
                          </a:lnTo>
                          <a:lnTo>
                            <a:pt x="15" y="94"/>
                          </a:lnTo>
                          <a:lnTo>
                            <a:pt x="16" y="75"/>
                          </a:lnTo>
                          <a:lnTo>
                            <a:pt x="21" y="66"/>
                          </a:lnTo>
                          <a:lnTo>
                            <a:pt x="0" y="30"/>
                          </a:lnTo>
                          <a:lnTo>
                            <a:pt x="20" y="34"/>
                          </a:lnTo>
                          <a:lnTo>
                            <a:pt x="27" y="30"/>
                          </a:lnTo>
                          <a:lnTo>
                            <a:pt x="31" y="24"/>
                          </a:lnTo>
                          <a:lnTo>
                            <a:pt x="38" y="24"/>
                          </a:lnTo>
                          <a:lnTo>
                            <a:pt x="59" y="6"/>
                          </a:lnTo>
                          <a:lnTo>
                            <a:pt x="84" y="0"/>
                          </a:lnTo>
                          <a:lnTo>
                            <a:pt x="87" y="37"/>
                          </a:lnTo>
                          <a:lnTo>
                            <a:pt x="96" y="54"/>
                          </a:lnTo>
                          <a:lnTo>
                            <a:pt x="109" y="66"/>
                          </a:lnTo>
                          <a:lnTo>
                            <a:pt x="135" y="70"/>
                          </a:lnTo>
                          <a:lnTo>
                            <a:pt x="142" y="78"/>
                          </a:lnTo>
                          <a:lnTo>
                            <a:pt x="156" y="81"/>
                          </a:lnTo>
                          <a:lnTo>
                            <a:pt x="162" y="90"/>
                          </a:lnTo>
                          <a:lnTo>
                            <a:pt x="179" y="89"/>
                          </a:lnTo>
                          <a:lnTo>
                            <a:pt x="191" y="97"/>
                          </a:lnTo>
                          <a:lnTo>
                            <a:pt x="196" y="126"/>
                          </a:lnTo>
                          <a:lnTo>
                            <a:pt x="191" y="126"/>
                          </a:lnTo>
                          <a:lnTo>
                            <a:pt x="199" y="135"/>
                          </a:lnTo>
                          <a:lnTo>
                            <a:pt x="201" y="153"/>
                          </a:lnTo>
                          <a:lnTo>
                            <a:pt x="238" y="154"/>
                          </a:lnTo>
                          <a:lnTo>
                            <a:pt x="236" y="163"/>
                          </a:lnTo>
                          <a:lnTo>
                            <a:pt x="238" y="176"/>
                          </a:lnTo>
                          <a:lnTo>
                            <a:pt x="252" y="184"/>
                          </a:lnTo>
                          <a:lnTo>
                            <a:pt x="258" y="198"/>
                          </a:lnTo>
                          <a:lnTo>
                            <a:pt x="256" y="218"/>
                          </a:lnTo>
                          <a:lnTo>
                            <a:pt x="248" y="234"/>
                          </a:lnTo>
                          <a:lnTo>
                            <a:pt x="255" y="239"/>
                          </a:lnTo>
                          <a:lnTo>
                            <a:pt x="250" y="244"/>
                          </a:lnTo>
                          <a:lnTo>
                            <a:pt x="248" y="236"/>
                          </a:lnTo>
                          <a:lnTo>
                            <a:pt x="228" y="225"/>
                          </a:lnTo>
                          <a:lnTo>
                            <a:pt x="211" y="224"/>
                          </a:lnTo>
                          <a:lnTo>
                            <a:pt x="175" y="232"/>
                          </a:lnTo>
                          <a:lnTo>
                            <a:pt x="166" y="254"/>
                          </a:lnTo>
                          <a:lnTo>
                            <a:pt x="169" y="265"/>
                          </a:lnTo>
                          <a:lnTo>
                            <a:pt x="163" y="292"/>
                          </a:lnTo>
                          <a:lnTo>
                            <a:pt x="159" y="287"/>
                          </a:lnTo>
                          <a:lnTo>
                            <a:pt x="137" y="287"/>
                          </a:lnTo>
                          <a:lnTo>
                            <a:pt x="131" y="307"/>
                          </a:lnTo>
                          <a:lnTo>
                            <a:pt x="124" y="291"/>
                          </a:lnTo>
                          <a:lnTo>
                            <a:pt x="100" y="289"/>
                          </a:lnTo>
                          <a:lnTo>
                            <a:pt x="90" y="281"/>
                          </a:lnTo>
                          <a:lnTo>
                            <a:pt x="89" y="288"/>
                          </a:lnTo>
                          <a:lnTo>
                            <a:pt x="81" y="292"/>
                          </a:lnTo>
                          <a:lnTo>
                            <a:pt x="73" y="306"/>
                          </a:lnTo>
                          <a:lnTo>
                            <a:pt x="59" y="306"/>
                          </a:lnTo>
                          <a:lnTo>
                            <a:pt x="49" y="270"/>
                          </a:lnTo>
                          <a:lnTo>
                            <a:pt x="41" y="261"/>
                          </a:lnTo>
                          <a:lnTo>
                            <a:pt x="42" y="255"/>
                          </a:lnTo>
                          <a:lnTo>
                            <a:pt x="36" y="250"/>
                          </a:lnTo>
                          <a:lnTo>
                            <a:pt x="35" y="243"/>
                          </a:lnTo>
                          <a:lnTo>
                            <a:pt x="39" y="238"/>
                          </a:lnTo>
                          <a:lnTo>
                            <a:pt x="36" y="234"/>
                          </a:lnTo>
                          <a:lnTo>
                            <a:pt x="39" y="227"/>
                          </a:lnTo>
                          <a:lnTo>
                            <a:pt x="28" y="216"/>
                          </a:lnTo>
                          <a:lnTo>
                            <a:pt x="23" y="195"/>
                          </a:lnTo>
                          <a:lnTo>
                            <a:pt x="19" y="193"/>
                          </a:lnTo>
                          <a:lnTo>
                            <a:pt x="14" y="182"/>
                          </a:lnTo>
                          <a:close/>
                        </a:path>
                      </a:pathLst>
                    </a:custGeom>
                    <a:noFill/>
                    <a:ln w="4763">
                      <a:solidFill>
                        <a:srgbClr val="6E6E6E"/>
                      </a:solidFill>
                      <a:prstDash val="solid"/>
                      <a:round/>
                      <a:headEnd/>
                      <a:tailEnd/>
                    </a:ln>
                  </p:spPr>
                  <p:txBody>
                    <a:bodyPr/>
                    <a:lstStyle/>
                    <a:p>
                      <a:endParaRPr lang="en-US" dirty="0"/>
                    </a:p>
                  </p:txBody>
                </p:sp>
                <p:sp>
                  <p:nvSpPr>
                    <p:cNvPr id="327" name="Freeform 307"/>
                    <p:cNvSpPr>
                      <a:spLocks noEditPoints="1"/>
                    </p:cNvSpPr>
                    <p:nvPr/>
                  </p:nvSpPr>
                  <p:spPr bwMode="auto">
                    <a:xfrm>
                      <a:off x="8456613" y="2530297"/>
                      <a:ext cx="271462" cy="192088"/>
                    </a:xfrm>
                    <a:custGeom>
                      <a:avLst/>
                      <a:gdLst>
                        <a:gd name="T0" fmla="*/ 2147483647 w 312"/>
                        <a:gd name="T1" fmla="*/ 2147483647 h 225"/>
                        <a:gd name="T2" fmla="*/ 2147483647 w 312"/>
                        <a:gd name="T3" fmla="*/ 0 h 225"/>
                        <a:gd name="T4" fmla="*/ 2147483647 w 312"/>
                        <a:gd name="T5" fmla="*/ 2147483647 h 225"/>
                        <a:gd name="T6" fmla="*/ 2147483647 w 312"/>
                        <a:gd name="T7" fmla="*/ 2147483647 h 225"/>
                        <a:gd name="T8" fmla="*/ 2147483647 w 312"/>
                        <a:gd name="T9" fmla="*/ 2147483647 h 225"/>
                        <a:gd name="T10" fmla="*/ 2147483647 w 312"/>
                        <a:gd name="T11" fmla="*/ 2147483647 h 225"/>
                        <a:gd name="T12" fmla="*/ 2147483647 w 312"/>
                        <a:gd name="T13" fmla="*/ 2147483647 h 225"/>
                        <a:gd name="T14" fmla="*/ 2147483647 w 312"/>
                        <a:gd name="T15" fmla="*/ 2147483647 h 225"/>
                        <a:gd name="T16" fmla="*/ 2147483647 w 312"/>
                        <a:gd name="T17" fmla="*/ 2147483647 h 225"/>
                        <a:gd name="T18" fmla="*/ 2147483647 w 312"/>
                        <a:gd name="T19" fmla="*/ 2147483647 h 225"/>
                        <a:gd name="T20" fmla="*/ 2147483647 w 312"/>
                        <a:gd name="T21" fmla="*/ 2147483647 h 225"/>
                        <a:gd name="T22" fmla="*/ 2147483647 w 312"/>
                        <a:gd name="T23" fmla="*/ 2147483647 h 225"/>
                        <a:gd name="T24" fmla="*/ 2147483647 w 312"/>
                        <a:gd name="T25" fmla="*/ 2147483647 h 225"/>
                        <a:gd name="T26" fmla="*/ 2147483647 w 312"/>
                        <a:gd name="T27" fmla="*/ 2147483647 h 225"/>
                        <a:gd name="T28" fmla="*/ 2147483647 w 312"/>
                        <a:gd name="T29" fmla="*/ 2147483647 h 225"/>
                        <a:gd name="T30" fmla="*/ 2147483647 w 312"/>
                        <a:gd name="T31" fmla="*/ 2147483647 h 225"/>
                        <a:gd name="T32" fmla="*/ 2147483647 w 312"/>
                        <a:gd name="T33" fmla="*/ 2147483647 h 225"/>
                        <a:gd name="T34" fmla="*/ 2147483647 w 312"/>
                        <a:gd name="T35" fmla="*/ 2147483647 h 225"/>
                        <a:gd name="T36" fmla="*/ 2147483647 w 312"/>
                        <a:gd name="T37" fmla="*/ 2147483647 h 225"/>
                        <a:gd name="T38" fmla="*/ 2147483647 w 312"/>
                        <a:gd name="T39" fmla="*/ 2147483647 h 225"/>
                        <a:gd name="T40" fmla="*/ 2147483647 w 312"/>
                        <a:gd name="T41" fmla="*/ 2147483647 h 225"/>
                        <a:gd name="T42" fmla="*/ 2147483647 w 312"/>
                        <a:gd name="T43" fmla="*/ 2147483647 h 225"/>
                        <a:gd name="T44" fmla="*/ 2147483647 w 312"/>
                        <a:gd name="T45" fmla="*/ 2147483647 h 225"/>
                        <a:gd name="T46" fmla="*/ 2147483647 w 312"/>
                        <a:gd name="T47" fmla="*/ 2147483647 h 225"/>
                        <a:gd name="T48" fmla="*/ 2147483647 w 312"/>
                        <a:gd name="T49" fmla="*/ 2147483647 h 225"/>
                        <a:gd name="T50" fmla="*/ 2147483647 w 312"/>
                        <a:gd name="T51" fmla="*/ 2147483647 h 225"/>
                        <a:gd name="T52" fmla="*/ 2147483647 w 312"/>
                        <a:gd name="T53" fmla="*/ 2147483647 h 225"/>
                        <a:gd name="T54" fmla="*/ 2147483647 w 312"/>
                        <a:gd name="T55" fmla="*/ 2147483647 h 225"/>
                        <a:gd name="T56" fmla="*/ 2147483647 w 312"/>
                        <a:gd name="T57" fmla="*/ 2147483647 h 225"/>
                        <a:gd name="T58" fmla="*/ 2147483647 w 312"/>
                        <a:gd name="T59" fmla="*/ 2147483647 h 225"/>
                        <a:gd name="T60" fmla="*/ 2147483647 w 312"/>
                        <a:gd name="T61" fmla="*/ 2147483647 h 225"/>
                        <a:gd name="T62" fmla="*/ 2147483647 w 312"/>
                        <a:gd name="T63" fmla="*/ 2147483647 h 225"/>
                        <a:gd name="T64" fmla="*/ 2147483647 w 312"/>
                        <a:gd name="T65" fmla="*/ 2147483647 h 225"/>
                        <a:gd name="T66" fmla="*/ 2147483647 w 312"/>
                        <a:gd name="T67" fmla="*/ 2147483647 h 225"/>
                        <a:gd name="T68" fmla="*/ 2147483647 w 312"/>
                        <a:gd name="T69" fmla="*/ 2147483647 h 225"/>
                        <a:gd name="T70" fmla="*/ 2147483647 w 312"/>
                        <a:gd name="T71" fmla="*/ 2147483647 h 225"/>
                        <a:gd name="T72" fmla="*/ 2147483647 w 312"/>
                        <a:gd name="T73" fmla="*/ 2147483647 h 225"/>
                        <a:gd name="T74" fmla="*/ 2147483647 w 312"/>
                        <a:gd name="T75" fmla="*/ 2147483647 h 225"/>
                        <a:gd name="T76" fmla="*/ 2147483647 w 312"/>
                        <a:gd name="T77" fmla="*/ 2147483647 h 225"/>
                        <a:gd name="T78" fmla="*/ 2147483647 w 312"/>
                        <a:gd name="T79" fmla="*/ 2147483647 h 225"/>
                        <a:gd name="T80" fmla="*/ 2147483647 w 312"/>
                        <a:gd name="T81" fmla="*/ 2147483647 h 225"/>
                        <a:gd name="T82" fmla="*/ 2147483647 w 312"/>
                        <a:gd name="T83" fmla="*/ 2147483647 h 225"/>
                        <a:gd name="T84" fmla="*/ 2147483647 w 312"/>
                        <a:gd name="T85" fmla="*/ 2147483647 h 225"/>
                        <a:gd name="T86" fmla="*/ 2147483647 w 312"/>
                        <a:gd name="T87" fmla="*/ 2147483647 h 225"/>
                        <a:gd name="T88" fmla="*/ 2147483647 w 312"/>
                        <a:gd name="T89" fmla="*/ 2147483647 h 225"/>
                        <a:gd name="T90" fmla="*/ 2147483647 w 312"/>
                        <a:gd name="T91" fmla="*/ 2147483647 h 225"/>
                        <a:gd name="T92" fmla="*/ 2147483647 w 312"/>
                        <a:gd name="T93" fmla="*/ 2147483647 h 225"/>
                        <a:gd name="T94" fmla="*/ 2147483647 w 312"/>
                        <a:gd name="T95" fmla="*/ 2147483647 h 225"/>
                        <a:gd name="T96" fmla="*/ 2147483647 w 312"/>
                        <a:gd name="T97" fmla="*/ 2147483647 h 225"/>
                        <a:gd name="T98" fmla="*/ 2147483647 w 312"/>
                        <a:gd name="T99" fmla="*/ 2147483647 h 225"/>
                        <a:gd name="T100" fmla="*/ 0 w 312"/>
                        <a:gd name="T101" fmla="*/ 2147483647 h 225"/>
                        <a:gd name="T102" fmla="*/ 2147483647 w 312"/>
                        <a:gd name="T103" fmla="*/ 2147483647 h 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12"/>
                        <a:gd name="T157" fmla="*/ 0 h 225"/>
                        <a:gd name="T158" fmla="*/ 312 w 312"/>
                        <a:gd name="T159" fmla="*/ 225 h 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12" h="225">
                          <a:moveTo>
                            <a:pt x="142" y="0"/>
                          </a:moveTo>
                          <a:lnTo>
                            <a:pt x="143" y="3"/>
                          </a:lnTo>
                          <a:lnTo>
                            <a:pt x="138" y="6"/>
                          </a:lnTo>
                          <a:lnTo>
                            <a:pt x="124" y="6"/>
                          </a:lnTo>
                          <a:lnTo>
                            <a:pt x="127" y="0"/>
                          </a:lnTo>
                          <a:lnTo>
                            <a:pt x="142" y="0"/>
                          </a:lnTo>
                          <a:close/>
                          <a:moveTo>
                            <a:pt x="203" y="17"/>
                          </a:moveTo>
                          <a:lnTo>
                            <a:pt x="194" y="11"/>
                          </a:lnTo>
                          <a:lnTo>
                            <a:pt x="204" y="11"/>
                          </a:lnTo>
                          <a:lnTo>
                            <a:pt x="203" y="17"/>
                          </a:lnTo>
                          <a:close/>
                          <a:moveTo>
                            <a:pt x="245" y="43"/>
                          </a:moveTo>
                          <a:lnTo>
                            <a:pt x="240" y="36"/>
                          </a:lnTo>
                          <a:lnTo>
                            <a:pt x="211" y="19"/>
                          </a:lnTo>
                          <a:lnTo>
                            <a:pt x="213" y="17"/>
                          </a:lnTo>
                          <a:lnTo>
                            <a:pt x="212" y="14"/>
                          </a:lnTo>
                          <a:lnTo>
                            <a:pt x="237" y="30"/>
                          </a:lnTo>
                          <a:lnTo>
                            <a:pt x="255" y="50"/>
                          </a:lnTo>
                          <a:lnTo>
                            <a:pt x="257" y="57"/>
                          </a:lnTo>
                          <a:lnTo>
                            <a:pt x="252" y="67"/>
                          </a:lnTo>
                          <a:lnTo>
                            <a:pt x="245" y="43"/>
                          </a:lnTo>
                          <a:close/>
                          <a:moveTo>
                            <a:pt x="227" y="68"/>
                          </a:moveTo>
                          <a:lnTo>
                            <a:pt x="225" y="51"/>
                          </a:lnTo>
                          <a:lnTo>
                            <a:pt x="234" y="56"/>
                          </a:lnTo>
                          <a:lnTo>
                            <a:pt x="238" y="51"/>
                          </a:lnTo>
                          <a:lnTo>
                            <a:pt x="238" y="54"/>
                          </a:lnTo>
                          <a:lnTo>
                            <a:pt x="242" y="56"/>
                          </a:lnTo>
                          <a:lnTo>
                            <a:pt x="242" y="66"/>
                          </a:lnTo>
                          <a:lnTo>
                            <a:pt x="238" y="70"/>
                          </a:lnTo>
                          <a:lnTo>
                            <a:pt x="233" y="71"/>
                          </a:lnTo>
                          <a:lnTo>
                            <a:pt x="234" y="81"/>
                          </a:lnTo>
                          <a:lnTo>
                            <a:pt x="228" y="84"/>
                          </a:lnTo>
                          <a:lnTo>
                            <a:pt x="222" y="83"/>
                          </a:lnTo>
                          <a:lnTo>
                            <a:pt x="220" y="90"/>
                          </a:lnTo>
                          <a:lnTo>
                            <a:pt x="199" y="101"/>
                          </a:lnTo>
                          <a:lnTo>
                            <a:pt x="183" y="101"/>
                          </a:lnTo>
                          <a:lnTo>
                            <a:pt x="176" y="95"/>
                          </a:lnTo>
                          <a:lnTo>
                            <a:pt x="171" y="98"/>
                          </a:lnTo>
                          <a:lnTo>
                            <a:pt x="156" y="87"/>
                          </a:lnTo>
                          <a:lnTo>
                            <a:pt x="159" y="81"/>
                          </a:lnTo>
                          <a:lnTo>
                            <a:pt x="175" y="84"/>
                          </a:lnTo>
                          <a:lnTo>
                            <a:pt x="189" y="83"/>
                          </a:lnTo>
                          <a:lnTo>
                            <a:pt x="194" y="71"/>
                          </a:lnTo>
                          <a:lnTo>
                            <a:pt x="196" y="72"/>
                          </a:lnTo>
                          <a:lnTo>
                            <a:pt x="193" y="78"/>
                          </a:lnTo>
                          <a:lnTo>
                            <a:pt x="194" y="83"/>
                          </a:lnTo>
                          <a:lnTo>
                            <a:pt x="205" y="83"/>
                          </a:lnTo>
                          <a:lnTo>
                            <a:pt x="212" y="81"/>
                          </a:lnTo>
                          <a:lnTo>
                            <a:pt x="218" y="70"/>
                          </a:lnTo>
                          <a:lnTo>
                            <a:pt x="227" y="68"/>
                          </a:lnTo>
                          <a:close/>
                          <a:moveTo>
                            <a:pt x="132" y="81"/>
                          </a:moveTo>
                          <a:lnTo>
                            <a:pt x="130" y="78"/>
                          </a:lnTo>
                          <a:lnTo>
                            <a:pt x="133" y="75"/>
                          </a:lnTo>
                          <a:lnTo>
                            <a:pt x="132" y="81"/>
                          </a:lnTo>
                          <a:close/>
                          <a:moveTo>
                            <a:pt x="150" y="91"/>
                          </a:moveTo>
                          <a:lnTo>
                            <a:pt x="145" y="82"/>
                          </a:lnTo>
                          <a:lnTo>
                            <a:pt x="151" y="85"/>
                          </a:lnTo>
                          <a:lnTo>
                            <a:pt x="150" y="91"/>
                          </a:lnTo>
                          <a:close/>
                          <a:moveTo>
                            <a:pt x="242" y="169"/>
                          </a:moveTo>
                          <a:lnTo>
                            <a:pt x="236" y="164"/>
                          </a:lnTo>
                          <a:lnTo>
                            <a:pt x="245" y="165"/>
                          </a:lnTo>
                          <a:lnTo>
                            <a:pt x="246" y="167"/>
                          </a:lnTo>
                          <a:lnTo>
                            <a:pt x="242" y="169"/>
                          </a:lnTo>
                          <a:close/>
                          <a:moveTo>
                            <a:pt x="190" y="176"/>
                          </a:moveTo>
                          <a:lnTo>
                            <a:pt x="186" y="172"/>
                          </a:lnTo>
                          <a:lnTo>
                            <a:pt x="189" y="168"/>
                          </a:lnTo>
                          <a:lnTo>
                            <a:pt x="190" y="176"/>
                          </a:lnTo>
                          <a:close/>
                          <a:moveTo>
                            <a:pt x="201" y="181"/>
                          </a:moveTo>
                          <a:lnTo>
                            <a:pt x="194" y="178"/>
                          </a:lnTo>
                          <a:lnTo>
                            <a:pt x="193" y="172"/>
                          </a:lnTo>
                          <a:lnTo>
                            <a:pt x="200" y="174"/>
                          </a:lnTo>
                          <a:lnTo>
                            <a:pt x="201" y="181"/>
                          </a:lnTo>
                          <a:close/>
                          <a:moveTo>
                            <a:pt x="206" y="192"/>
                          </a:moveTo>
                          <a:lnTo>
                            <a:pt x="202" y="189"/>
                          </a:lnTo>
                          <a:lnTo>
                            <a:pt x="199" y="181"/>
                          </a:lnTo>
                          <a:lnTo>
                            <a:pt x="205" y="188"/>
                          </a:lnTo>
                          <a:lnTo>
                            <a:pt x="209" y="185"/>
                          </a:lnTo>
                          <a:lnTo>
                            <a:pt x="206" y="192"/>
                          </a:lnTo>
                          <a:close/>
                          <a:moveTo>
                            <a:pt x="251" y="225"/>
                          </a:moveTo>
                          <a:lnTo>
                            <a:pt x="244" y="217"/>
                          </a:lnTo>
                          <a:lnTo>
                            <a:pt x="254" y="224"/>
                          </a:lnTo>
                          <a:lnTo>
                            <a:pt x="251" y="225"/>
                          </a:lnTo>
                          <a:close/>
                          <a:moveTo>
                            <a:pt x="286" y="81"/>
                          </a:moveTo>
                          <a:lnTo>
                            <a:pt x="285" y="73"/>
                          </a:lnTo>
                          <a:lnTo>
                            <a:pt x="287" y="71"/>
                          </a:lnTo>
                          <a:lnTo>
                            <a:pt x="289" y="75"/>
                          </a:lnTo>
                          <a:lnTo>
                            <a:pt x="286" y="81"/>
                          </a:lnTo>
                          <a:close/>
                          <a:moveTo>
                            <a:pt x="302" y="94"/>
                          </a:moveTo>
                          <a:lnTo>
                            <a:pt x="312" y="106"/>
                          </a:lnTo>
                          <a:lnTo>
                            <a:pt x="310" y="113"/>
                          </a:lnTo>
                          <a:lnTo>
                            <a:pt x="298" y="111"/>
                          </a:lnTo>
                          <a:lnTo>
                            <a:pt x="297" y="101"/>
                          </a:lnTo>
                          <a:lnTo>
                            <a:pt x="288" y="93"/>
                          </a:lnTo>
                          <a:lnTo>
                            <a:pt x="289" y="82"/>
                          </a:lnTo>
                          <a:lnTo>
                            <a:pt x="295" y="83"/>
                          </a:lnTo>
                          <a:lnTo>
                            <a:pt x="302" y="94"/>
                          </a:lnTo>
                          <a:close/>
                          <a:moveTo>
                            <a:pt x="10" y="15"/>
                          </a:moveTo>
                          <a:lnTo>
                            <a:pt x="61" y="35"/>
                          </a:lnTo>
                          <a:lnTo>
                            <a:pt x="71" y="43"/>
                          </a:lnTo>
                          <a:lnTo>
                            <a:pt x="81" y="43"/>
                          </a:lnTo>
                          <a:lnTo>
                            <a:pt x="104" y="66"/>
                          </a:lnTo>
                          <a:lnTo>
                            <a:pt x="104" y="82"/>
                          </a:lnTo>
                          <a:lnTo>
                            <a:pt x="141" y="95"/>
                          </a:lnTo>
                          <a:lnTo>
                            <a:pt x="145" y="102"/>
                          </a:lnTo>
                          <a:lnTo>
                            <a:pt x="145" y="110"/>
                          </a:lnTo>
                          <a:lnTo>
                            <a:pt x="127" y="111"/>
                          </a:lnTo>
                          <a:lnTo>
                            <a:pt x="130" y="127"/>
                          </a:lnTo>
                          <a:lnTo>
                            <a:pt x="141" y="139"/>
                          </a:lnTo>
                          <a:lnTo>
                            <a:pt x="149" y="142"/>
                          </a:lnTo>
                          <a:lnTo>
                            <a:pt x="150" y="153"/>
                          </a:lnTo>
                          <a:lnTo>
                            <a:pt x="153" y="156"/>
                          </a:lnTo>
                          <a:lnTo>
                            <a:pt x="155" y="165"/>
                          </a:lnTo>
                          <a:lnTo>
                            <a:pt x="171" y="164"/>
                          </a:lnTo>
                          <a:lnTo>
                            <a:pt x="168" y="175"/>
                          </a:lnTo>
                          <a:lnTo>
                            <a:pt x="183" y="178"/>
                          </a:lnTo>
                          <a:lnTo>
                            <a:pt x="184" y="181"/>
                          </a:lnTo>
                          <a:lnTo>
                            <a:pt x="176" y="183"/>
                          </a:lnTo>
                          <a:lnTo>
                            <a:pt x="181" y="188"/>
                          </a:lnTo>
                          <a:lnTo>
                            <a:pt x="200" y="192"/>
                          </a:lnTo>
                          <a:lnTo>
                            <a:pt x="189" y="194"/>
                          </a:lnTo>
                          <a:lnTo>
                            <a:pt x="195" y="199"/>
                          </a:lnTo>
                          <a:lnTo>
                            <a:pt x="184" y="203"/>
                          </a:lnTo>
                          <a:lnTo>
                            <a:pt x="177" y="199"/>
                          </a:lnTo>
                          <a:lnTo>
                            <a:pt x="183" y="197"/>
                          </a:lnTo>
                          <a:lnTo>
                            <a:pt x="176" y="195"/>
                          </a:lnTo>
                          <a:lnTo>
                            <a:pt x="140" y="190"/>
                          </a:lnTo>
                          <a:lnTo>
                            <a:pt x="123" y="175"/>
                          </a:lnTo>
                          <a:lnTo>
                            <a:pt x="120" y="169"/>
                          </a:lnTo>
                          <a:lnTo>
                            <a:pt x="122" y="164"/>
                          </a:lnTo>
                          <a:lnTo>
                            <a:pt x="115" y="164"/>
                          </a:lnTo>
                          <a:lnTo>
                            <a:pt x="111" y="154"/>
                          </a:lnTo>
                          <a:lnTo>
                            <a:pt x="107" y="143"/>
                          </a:lnTo>
                          <a:lnTo>
                            <a:pt x="82" y="135"/>
                          </a:lnTo>
                          <a:lnTo>
                            <a:pt x="82" y="131"/>
                          </a:lnTo>
                          <a:lnTo>
                            <a:pt x="77" y="132"/>
                          </a:lnTo>
                          <a:lnTo>
                            <a:pt x="76" y="129"/>
                          </a:lnTo>
                          <a:lnTo>
                            <a:pt x="74" y="132"/>
                          </a:lnTo>
                          <a:lnTo>
                            <a:pt x="73" y="130"/>
                          </a:lnTo>
                          <a:lnTo>
                            <a:pt x="73" y="134"/>
                          </a:lnTo>
                          <a:lnTo>
                            <a:pt x="71" y="132"/>
                          </a:lnTo>
                          <a:lnTo>
                            <a:pt x="67" y="135"/>
                          </a:lnTo>
                          <a:lnTo>
                            <a:pt x="58" y="127"/>
                          </a:lnTo>
                          <a:lnTo>
                            <a:pt x="63" y="140"/>
                          </a:lnTo>
                          <a:lnTo>
                            <a:pt x="51" y="139"/>
                          </a:lnTo>
                          <a:lnTo>
                            <a:pt x="56" y="146"/>
                          </a:lnTo>
                          <a:lnTo>
                            <a:pt x="42" y="148"/>
                          </a:lnTo>
                          <a:lnTo>
                            <a:pt x="25" y="146"/>
                          </a:lnTo>
                          <a:lnTo>
                            <a:pt x="45" y="151"/>
                          </a:lnTo>
                          <a:lnTo>
                            <a:pt x="50" y="158"/>
                          </a:lnTo>
                          <a:lnTo>
                            <a:pt x="49" y="164"/>
                          </a:lnTo>
                          <a:lnTo>
                            <a:pt x="33" y="172"/>
                          </a:lnTo>
                          <a:lnTo>
                            <a:pt x="25" y="167"/>
                          </a:lnTo>
                          <a:lnTo>
                            <a:pt x="2" y="169"/>
                          </a:lnTo>
                          <a:lnTo>
                            <a:pt x="0" y="166"/>
                          </a:lnTo>
                          <a:lnTo>
                            <a:pt x="5" y="114"/>
                          </a:lnTo>
                          <a:lnTo>
                            <a:pt x="1" y="110"/>
                          </a:lnTo>
                          <a:lnTo>
                            <a:pt x="6" y="102"/>
                          </a:lnTo>
                          <a:lnTo>
                            <a:pt x="10" y="15"/>
                          </a:lnTo>
                          <a:close/>
                        </a:path>
                      </a:pathLst>
                    </a:custGeom>
                    <a:noFill/>
                    <a:ln w="4763">
                      <a:solidFill>
                        <a:srgbClr val="6E6E6E"/>
                      </a:solidFill>
                      <a:prstDash val="solid"/>
                      <a:round/>
                      <a:headEnd/>
                      <a:tailEnd/>
                    </a:ln>
                  </p:spPr>
                  <p:txBody>
                    <a:bodyPr/>
                    <a:lstStyle/>
                    <a:p>
                      <a:endParaRPr lang="en-US" dirty="0"/>
                    </a:p>
                  </p:txBody>
                </p:sp>
                <p:sp>
                  <p:nvSpPr>
                    <p:cNvPr id="328" name="Freeform 308"/>
                    <p:cNvSpPr>
                      <a:spLocks noEditPoints="1"/>
                    </p:cNvSpPr>
                    <p:nvPr/>
                  </p:nvSpPr>
                  <p:spPr bwMode="auto">
                    <a:xfrm>
                      <a:off x="6715125" y="2717622"/>
                      <a:ext cx="22225" cy="20638"/>
                    </a:xfrm>
                    <a:custGeom>
                      <a:avLst/>
                      <a:gdLst>
                        <a:gd name="T0" fmla="*/ 2147483647 w 26"/>
                        <a:gd name="T1" fmla="*/ 2147483647 h 23"/>
                        <a:gd name="T2" fmla="*/ 0 w 26"/>
                        <a:gd name="T3" fmla="*/ 2147483647 h 23"/>
                        <a:gd name="T4" fmla="*/ 2147483647 w 26"/>
                        <a:gd name="T5" fmla="*/ 0 h 23"/>
                        <a:gd name="T6" fmla="*/ 2147483647 w 26"/>
                        <a:gd name="T7" fmla="*/ 2147483647 h 23"/>
                        <a:gd name="T8" fmla="*/ 2147483647 w 26"/>
                        <a:gd name="T9" fmla="*/ 2147483647 h 23"/>
                        <a:gd name="T10" fmla="*/ 2147483647 w 26"/>
                        <a:gd name="T11" fmla="*/ 2147483647 h 23"/>
                        <a:gd name="T12" fmla="*/ 2147483647 w 26"/>
                        <a:gd name="T13" fmla="*/ 2147483647 h 23"/>
                        <a:gd name="T14" fmla="*/ 2147483647 w 26"/>
                        <a:gd name="T15" fmla="*/ 2147483647 h 2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3"/>
                        <a:gd name="T26" fmla="*/ 26 w 26"/>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3">
                          <a:moveTo>
                            <a:pt x="5" y="12"/>
                          </a:moveTo>
                          <a:lnTo>
                            <a:pt x="0" y="9"/>
                          </a:lnTo>
                          <a:lnTo>
                            <a:pt x="2" y="0"/>
                          </a:lnTo>
                          <a:lnTo>
                            <a:pt x="5" y="12"/>
                          </a:lnTo>
                          <a:close/>
                          <a:moveTo>
                            <a:pt x="26" y="23"/>
                          </a:moveTo>
                          <a:lnTo>
                            <a:pt x="20" y="18"/>
                          </a:lnTo>
                          <a:lnTo>
                            <a:pt x="26" y="16"/>
                          </a:lnTo>
                          <a:lnTo>
                            <a:pt x="26" y="23"/>
                          </a:lnTo>
                          <a:close/>
                        </a:path>
                      </a:pathLst>
                    </a:custGeom>
                    <a:noFill/>
                    <a:ln w="4763">
                      <a:solidFill>
                        <a:srgbClr val="6E6E6E"/>
                      </a:solidFill>
                      <a:prstDash val="solid"/>
                      <a:round/>
                      <a:headEnd/>
                      <a:tailEnd/>
                    </a:ln>
                  </p:spPr>
                  <p:txBody>
                    <a:bodyPr/>
                    <a:lstStyle/>
                    <a:p>
                      <a:endParaRPr lang="en-US" dirty="0"/>
                    </a:p>
                  </p:txBody>
                </p:sp>
                <p:sp>
                  <p:nvSpPr>
                    <p:cNvPr id="329" name="Freeform 309"/>
                    <p:cNvSpPr>
                      <a:spLocks/>
                    </p:cNvSpPr>
                    <p:nvPr/>
                  </p:nvSpPr>
                  <p:spPr bwMode="auto">
                    <a:xfrm>
                      <a:off x="6748463" y="2743022"/>
                      <a:ext cx="1587" cy="6350"/>
                    </a:xfrm>
                    <a:custGeom>
                      <a:avLst/>
                      <a:gdLst>
                        <a:gd name="T0" fmla="*/ 0 w 3"/>
                        <a:gd name="T1" fmla="*/ 2147483647 h 8"/>
                        <a:gd name="T2" fmla="*/ 0 w 3"/>
                        <a:gd name="T3" fmla="*/ 0 h 8"/>
                        <a:gd name="T4" fmla="*/ 0 w 3"/>
                        <a:gd name="T5" fmla="*/ 2147483647 h 8"/>
                        <a:gd name="T6" fmla="*/ 0 w 3"/>
                        <a:gd name="T7" fmla="*/ 2147483647 h 8"/>
                        <a:gd name="T8" fmla="*/ 0 60000 65536"/>
                        <a:gd name="T9" fmla="*/ 0 60000 65536"/>
                        <a:gd name="T10" fmla="*/ 0 60000 65536"/>
                        <a:gd name="T11" fmla="*/ 0 60000 65536"/>
                        <a:gd name="T12" fmla="*/ 0 w 3"/>
                        <a:gd name="T13" fmla="*/ 0 h 8"/>
                        <a:gd name="T14" fmla="*/ 3 w 3"/>
                        <a:gd name="T15" fmla="*/ 8 h 8"/>
                      </a:gdLst>
                      <a:ahLst/>
                      <a:cxnLst>
                        <a:cxn ang="T8">
                          <a:pos x="T0" y="T1"/>
                        </a:cxn>
                        <a:cxn ang="T9">
                          <a:pos x="T2" y="T3"/>
                        </a:cxn>
                        <a:cxn ang="T10">
                          <a:pos x="T4" y="T5"/>
                        </a:cxn>
                        <a:cxn ang="T11">
                          <a:pos x="T6" y="T7"/>
                        </a:cxn>
                      </a:cxnLst>
                      <a:rect l="T12" t="T13" r="T14" b="T15"/>
                      <a:pathLst>
                        <a:path w="3" h="8">
                          <a:moveTo>
                            <a:pt x="1" y="8"/>
                          </a:moveTo>
                          <a:lnTo>
                            <a:pt x="0" y="0"/>
                          </a:lnTo>
                          <a:lnTo>
                            <a:pt x="3" y="2"/>
                          </a:lnTo>
                          <a:lnTo>
                            <a:pt x="1" y="8"/>
                          </a:lnTo>
                          <a:close/>
                        </a:path>
                      </a:pathLst>
                    </a:custGeom>
                    <a:noFill/>
                    <a:ln w="4763">
                      <a:solidFill>
                        <a:srgbClr val="6E6E6E"/>
                      </a:solidFill>
                      <a:prstDash val="solid"/>
                      <a:round/>
                      <a:headEnd/>
                      <a:tailEnd/>
                    </a:ln>
                  </p:spPr>
                  <p:txBody>
                    <a:bodyPr/>
                    <a:lstStyle/>
                    <a:p>
                      <a:endParaRPr lang="en-US" dirty="0"/>
                    </a:p>
                  </p:txBody>
                </p:sp>
                <p:sp>
                  <p:nvSpPr>
                    <p:cNvPr id="330" name="Freeform 310"/>
                    <p:cNvSpPr>
                      <a:spLocks/>
                    </p:cNvSpPr>
                    <p:nvPr/>
                  </p:nvSpPr>
                  <p:spPr bwMode="auto">
                    <a:xfrm>
                      <a:off x="6392863" y="2803347"/>
                      <a:ext cx="139700" cy="134938"/>
                    </a:xfrm>
                    <a:custGeom>
                      <a:avLst/>
                      <a:gdLst>
                        <a:gd name="T0" fmla="*/ 0 w 159"/>
                        <a:gd name="T1" fmla="*/ 2147483647 h 158"/>
                        <a:gd name="T2" fmla="*/ 2147483647 w 159"/>
                        <a:gd name="T3" fmla="*/ 2147483647 h 158"/>
                        <a:gd name="T4" fmla="*/ 2147483647 w 159"/>
                        <a:gd name="T5" fmla="*/ 2147483647 h 158"/>
                        <a:gd name="T6" fmla="*/ 2147483647 w 159"/>
                        <a:gd name="T7" fmla="*/ 2147483647 h 158"/>
                        <a:gd name="T8" fmla="*/ 2147483647 w 159"/>
                        <a:gd name="T9" fmla="*/ 2147483647 h 158"/>
                        <a:gd name="T10" fmla="*/ 2147483647 w 159"/>
                        <a:gd name="T11" fmla="*/ 2147483647 h 158"/>
                        <a:gd name="T12" fmla="*/ 2147483647 w 159"/>
                        <a:gd name="T13" fmla="*/ 2147483647 h 158"/>
                        <a:gd name="T14" fmla="*/ 2147483647 w 159"/>
                        <a:gd name="T15" fmla="*/ 0 h 158"/>
                        <a:gd name="T16" fmla="*/ 2147483647 w 159"/>
                        <a:gd name="T17" fmla="*/ 2147483647 h 158"/>
                        <a:gd name="T18" fmla="*/ 2147483647 w 159"/>
                        <a:gd name="T19" fmla="*/ 2147483647 h 158"/>
                        <a:gd name="T20" fmla="*/ 2147483647 w 159"/>
                        <a:gd name="T21" fmla="*/ 2147483647 h 158"/>
                        <a:gd name="T22" fmla="*/ 2147483647 w 159"/>
                        <a:gd name="T23" fmla="*/ 2147483647 h 158"/>
                        <a:gd name="T24" fmla="*/ 2147483647 w 159"/>
                        <a:gd name="T25" fmla="*/ 2147483647 h 158"/>
                        <a:gd name="T26" fmla="*/ 2147483647 w 159"/>
                        <a:gd name="T27" fmla="*/ 2147483647 h 158"/>
                        <a:gd name="T28" fmla="*/ 2147483647 w 159"/>
                        <a:gd name="T29" fmla="*/ 2147483647 h 158"/>
                        <a:gd name="T30" fmla="*/ 2147483647 w 159"/>
                        <a:gd name="T31" fmla="*/ 2147483647 h 158"/>
                        <a:gd name="T32" fmla="*/ 2147483647 w 159"/>
                        <a:gd name="T33" fmla="*/ 2147483647 h 158"/>
                        <a:gd name="T34" fmla="*/ 2147483647 w 159"/>
                        <a:gd name="T35" fmla="*/ 2147483647 h 158"/>
                        <a:gd name="T36" fmla="*/ 2147483647 w 159"/>
                        <a:gd name="T37" fmla="*/ 2147483647 h 158"/>
                        <a:gd name="T38" fmla="*/ 2147483647 w 159"/>
                        <a:gd name="T39" fmla="*/ 2147483647 h 158"/>
                        <a:gd name="T40" fmla="*/ 2147483647 w 159"/>
                        <a:gd name="T41" fmla="*/ 2147483647 h 158"/>
                        <a:gd name="T42" fmla="*/ 2147483647 w 159"/>
                        <a:gd name="T43" fmla="*/ 2147483647 h 158"/>
                        <a:gd name="T44" fmla="*/ 2147483647 w 159"/>
                        <a:gd name="T45" fmla="*/ 2147483647 h 158"/>
                        <a:gd name="T46" fmla="*/ 2147483647 w 159"/>
                        <a:gd name="T47" fmla="*/ 2147483647 h 158"/>
                        <a:gd name="T48" fmla="*/ 2147483647 w 159"/>
                        <a:gd name="T49" fmla="*/ 2147483647 h 158"/>
                        <a:gd name="T50" fmla="*/ 2147483647 w 159"/>
                        <a:gd name="T51" fmla="*/ 2147483647 h 158"/>
                        <a:gd name="T52" fmla="*/ 2147483647 w 159"/>
                        <a:gd name="T53" fmla="*/ 2147483647 h 158"/>
                        <a:gd name="T54" fmla="*/ 2147483647 w 159"/>
                        <a:gd name="T55" fmla="*/ 2147483647 h 158"/>
                        <a:gd name="T56" fmla="*/ 2147483647 w 159"/>
                        <a:gd name="T57" fmla="*/ 2147483647 h 158"/>
                        <a:gd name="T58" fmla="*/ 2147483647 w 159"/>
                        <a:gd name="T59" fmla="*/ 2147483647 h 158"/>
                        <a:gd name="T60" fmla="*/ 2147483647 w 159"/>
                        <a:gd name="T61" fmla="*/ 2147483647 h 158"/>
                        <a:gd name="T62" fmla="*/ 2147483647 w 159"/>
                        <a:gd name="T63" fmla="*/ 2147483647 h 158"/>
                        <a:gd name="T64" fmla="*/ 2147483647 w 159"/>
                        <a:gd name="T65" fmla="*/ 2147483647 h 158"/>
                        <a:gd name="T66" fmla="*/ 2147483647 w 159"/>
                        <a:gd name="T67" fmla="*/ 2147483647 h 158"/>
                        <a:gd name="T68" fmla="*/ 2147483647 w 159"/>
                        <a:gd name="T69" fmla="*/ 2147483647 h 158"/>
                        <a:gd name="T70" fmla="*/ 0 w 159"/>
                        <a:gd name="T71" fmla="*/ 2147483647 h 1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9"/>
                        <a:gd name="T109" fmla="*/ 0 h 158"/>
                        <a:gd name="T110" fmla="*/ 159 w 159"/>
                        <a:gd name="T111" fmla="*/ 158 h 1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9" h="158">
                          <a:moveTo>
                            <a:pt x="0" y="51"/>
                          </a:moveTo>
                          <a:lnTo>
                            <a:pt x="29" y="56"/>
                          </a:lnTo>
                          <a:lnTo>
                            <a:pt x="36" y="54"/>
                          </a:lnTo>
                          <a:lnTo>
                            <a:pt x="53" y="31"/>
                          </a:lnTo>
                          <a:lnTo>
                            <a:pt x="72" y="21"/>
                          </a:lnTo>
                          <a:lnTo>
                            <a:pt x="76" y="7"/>
                          </a:lnTo>
                          <a:lnTo>
                            <a:pt x="90" y="1"/>
                          </a:lnTo>
                          <a:lnTo>
                            <a:pt x="107" y="0"/>
                          </a:lnTo>
                          <a:lnTo>
                            <a:pt x="107" y="8"/>
                          </a:lnTo>
                          <a:lnTo>
                            <a:pt x="124" y="8"/>
                          </a:lnTo>
                          <a:lnTo>
                            <a:pt x="136" y="17"/>
                          </a:lnTo>
                          <a:lnTo>
                            <a:pt x="158" y="25"/>
                          </a:lnTo>
                          <a:lnTo>
                            <a:pt x="155" y="29"/>
                          </a:lnTo>
                          <a:lnTo>
                            <a:pt x="159" y="39"/>
                          </a:lnTo>
                          <a:lnTo>
                            <a:pt x="155" y="54"/>
                          </a:lnTo>
                          <a:lnTo>
                            <a:pt x="158" y="63"/>
                          </a:lnTo>
                          <a:lnTo>
                            <a:pt x="150" y="77"/>
                          </a:lnTo>
                          <a:lnTo>
                            <a:pt x="153" y="80"/>
                          </a:lnTo>
                          <a:lnTo>
                            <a:pt x="151" y="89"/>
                          </a:lnTo>
                          <a:lnTo>
                            <a:pt x="156" y="96"/>
                          </a:lnTo>
                          <a:lnTo>
                            <a:pt x="155" y="100"/>
                          </a:lnTo>
                          <a:lnTo>
                            <a:pt x="148" y="114"/>
                          </a:lnTo>
                          <a:lnTo>
                            <a:pt x="144" y="115"/>
                          </a:lnTo>
                          <a:lnTo>
                            <a:pt x="140" y="128"/>
                          </a:lnTo>
                          <a:lnTo>
                            <a:pt x="143" y="132"/>
                          </a:lnTo>
                          <a:lnTo>
                            <a:pt x="118" y="158"/>
                          </a:lnTo>
                          <a:lnTo>
                            <a:pt x="79" y="152"/>
                          </a:lnTo>
                          <a:lnTo>
                            <a:pt x="73" y="149"/>
                          </a:lnTo>
                          <a:lnTo>
                            <a:pt x="73" y="143"/>
                          </a:lnTo>
                          <a:lnTo>
                            <a:pt x="52" y="138"/>
                          </a:lnTo>
                          <a:lnTo>
                            <a:pt x="46" y="126"/>
                          </a:lnTo>
                          <a:lnTo>
                            <a:pt x="47" y="114"/>
                          </a:lnTo>
                          <a:lnTo>
                            <a:pt x="39" y="112"/>
                          </a:lnTo>
                          <a:lnTo>
                            <a:pt x="38" y="104"/>
                          </a:lnTo>
                          <a:lnTo>
                            <a:pt x="17" y="90"/>
                          </a:lnTo>
                          <a:lnTo>
                            <a:pt x="0" y="51"/>
                          </a:lnTo>
                          <a:close/>
                        </a:path>
                      </a:pathLst>
                    </a:custGeom>
                    <a:noFill/>
                    <a:ln w="4763">
                      <a:solidFill>
                        <a:srgbClr val="6E6E6E"/>
                      </a:solidFill>
                      <a:prstDash val="solid"/>
                      <a:round/>
                      <a:headEnd/>
                      <a:tailEnd/>
                    </a:ln>
                  </p:spPr>
                  <p:txBody>
                    <a:bodyPr/>
                    <a:lstStyle/>
                    <a:p>
                      <a:endParaRPr lang="en-US" dirty="0"/>
                    </a:p>
                  </p:txBody>
                </p:sp>
                <p:sp>
                  <p:nvSpPr>
                    <p:cNvPr id="331" name="Freeform 311"/>
                    <p:cNvSpPr>
                      <a:spLocks/>
                    </p:cNvSpPr>
                    <p:nvPr/>
                  </p:nvSpPr>
                  <p:spPr bwMode="auto">
                    <a:xfrm>
                      <a:off x="6154738" y="2828747"/>
                      <a:ext cx="238125" cy="239713"/>
                    </a:xfrm>
                    <a:custGeom>
                      <a:avLst/>
                      <a:gdLst>
                        <a:gd name="T0" fmla="*/ 2147483647 w 274"/>
                        <a:gd name="T1" fmla="*/ 2147483647 h 278"/>
                        <a:gd name="T2" fmla="*/ 2147483647 w 274"/>
                        <a:gd name="T3" fmla="*/ 2147483647 h 278"/>
                        <a:gd name="T4" fmla="*/ 2147483647 w 274"/>
                        <a:gd name="T5" fmla="*/ 2147483647 h 278"/>
                        <a:gd name="T6" fmla="*/ 2147483647 w 274"/>
                        <a:gd name="T7" fmla="*/ 2147483647 h 278"/>
                        <a:gd name="T8" fmla="*/ 2147483647 w 274"/>
                        <a:gd name="T9" fmla="*/ 2147483647 h 278"/>
                        <a:gd name="T10" fmla="*/ 2147483647 w 274"/>
                        <a:gd name="T11" fmla="*/ 2147483647 h 278"/>
                        <a:gd name="T12" fmla="*/ 2147483647 w 274"/>
                        <a:gd name="T13" fmla="*/ 2147483647 h 278"/>
                        <a:gd name="T14" fmla="*/ 2147483647 w 274"/>
                        <a:gd name="T15" fmla="*/ 2147483647 h 278"/>
                        <a:gd name="T16" fmla="*/ 2147483647 w 274"/>
                        <a:gd name="T17" fmla="*/ 2147483647 h 278"/>
                        <a:gd name="T18" fmla="*/ 2147483647 w 274"/>
                        <a:gd name="T19" fmla="*/ 2147483647 h 278"/>
                        <a:gd name="T20" fmla="*/ 2147483647 w 274"/>
                        <a:gd name="T21" fmla="*/ 2147483647 h 278"/>
                        <a:gd name="T22" fmla="*/ 2147483647 w 274"/>
                        <a:gd name="T23" fmla="*/ 2147483647 h 278"/>
                        <a:gd name="T24" fmla="*/ 2147483647 w 274"/>
                        <a:gd name="T25" fmla="*/ 2147483647 h 278"/>
                        <a:gd name="T26" fmla="*/ 2147483647 w 274"/>
                        <a:gd name="T27" fmla="*/ 2147483647 h 278"/>
                        <a:gd name="T28" fmla="*/ 2147483647 w 274"/>
                        <a:gd name="T29" fmla="*/ 2147483647 h 278"/>
                        <a:gd name="T30" fmla="*/ 2147483647 w 274"/>
                        <a:gd name="T31" fmla="*/ 2147483647 h 278"/>
                        <a:gd name="T32" fmla="*/ 2147483647 w 274"/>
                        <a:gd name="T33" fmla="*/ 2147483647 h 278"/>
                        <a:gd name="T34" fmla="*/ 2147483647 w 274"/>
                        <a:gd name="T35" fmla="*/ 2147483647 h 278"/>
                        <a:gd name="T36" fmla="*/ 2147483647 w 274"/>
                        <a:gd name="T37" fmla="*/ 2147483647 h 278"/>
                        <a:gd name="T38" fmla="*/ 2147483647 w 274"/>
                        <a:gd name="T39" fmla="*/ 2147483647 h 278"/>
                        <a:gd name="T40" fmla="*/ 2147483647 w 274"/>
                        <a:gd name="T41" fmla="*/ 2147483647 h 278"/>
                        <a:gd name="T42" fmla="*/ 2147483647 w 274"/>
                        <a:gd name="T43" fmla="*/ 2147483647 h 278"/>
                        <a:gd name="T44" fmla="*/ 2147483647 w 274"/>
                        <a:gd name="T45" fmla="*/ 2147483647 h 278"/>
                        <a:gd name="T46" fmla="*/ 2147483647 w 274"/>
                        <a:gd name="T47" fmla="*/ 2147483647 h 278"/>
                        <a:gd name="T48" fmla="*/ 2147483647 w 274"/>
                        <a:gd name="T49" fmla="*/ 2147483647 h 278"/>
                        <a:gd name="T50" fmla="*/ 2147483647 w 274"/>
                        <a:gd name="T51" fmla="*/ 2147483647 h 278"/>
                        <a:gd name="T52" fmla="*/ 2147483647 w 274"/>
                        <a:gd name="T53" fmla="*/ 2147483647 h 278"/>
                        <a:gd name="T54" fmla="*/ 2147483647 w 274"/>
                        <a:gd name="T55" fmla="*/ 2147483647 h 278"/>
                        <a:gd name="T56" fmla="*/ 2147483647 w 274"/>
                        <a:gd name="T57" fmla="*/ 2147483647 h 278"/>
                        <a:gd name="T58" fmla="*/ 0 w 274"/>
                        <a:gd name="T59" fmla="*/ 2147483647 h 278"/>
                        <a:gd name="T60" fmla="*/ 2147483647 w 274"/>
                        <a:gd name="T61" fmla="*/ 2147483647 h 278"/>
                        <a:gd name="T62" fmla="*/ 2147483647 w 274"/>
                        <a:gd name="T63" fmla="*/ 2147483647 h 278"/>
                        <a:gd name="T64" fmla="*/ 2147483647 w 274"/>
                        <a:gd name="T65" fmla="*/ 0 h 278"/>
                        <a:gd name="T66" fmla="*/ 2147483647 w 274"/>
                        <a:gd name="T67" fmla="*/ 2147483647 h 278"/>
                        <a:gd name="T68" fmla="*/ 2147483647 w 274"/>
                        <a:gd name="T69" fmla="*/ 2147483647 h 278"/>
                        <a:gd name="T70" fmla="*/ 2147483647 w 274"/>
                        <a:gd name="T71" fmla="*/ 2147483647 h 278"/>
                        <a:gd name="T72" fmla="*/ 2147483647 w 274"/>
                        <a:gd name="T73" fmla="*/ 2147483647 h 278"/>
                        <a:gd name="T74" fmla="*/ 2147483647 w 274"/>
                        <a:gd name="T75" fmla="*/ 2147483647 h 278"/>
                        <a:gd name="T76" fmla="*/ 2147483647 w 274"/>
                        <a:gd name="T77" fmla="*/ 2147483647 h 278"/>
                        <a:gd name="T78" fmla="*/ 2147483647 w 274"/>
                        <a:gd name="T79" fmla="*/ 2147483647 h 27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4"/>
                        <a:gd name="T121" fmla="*/ 0 h 278"/>
                        <a:gd name="T122" fmla="*/ 274 w 274"/>
                        <a:gd name="T123" fmla="*/ 278 h 27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4" h="278">
                          <a:moveTo>
                            <a:pt x="238" y="15"/>
                          </a:moveTo>
                          <a:lnTo>
                            <a:pt x="262" y="12"/>
                          </a:lnTo>
                          <a:lnTo>
                            <a:pt x="274" y="20"/>
                          </a:lnTo>
                          <a:lnTo>
                            <a:pt x="265" y="20"/>
                          </a:lnTo>
                          <a:lnTo>
                            <a:pt x="260" y="25"/>
                          </a:lnTo>
                          <a:lnTo>
                            <a:pt x="255" y="23"/>
                          </a:lnTo>
                          <a:lnTo>
                            <a:pt x="240" y="35"/>
                          </a:lnTo>
                          <a:lnTo>
                            <a:pt x="234" y="24"/>
                          </a:lnTo>
                          <a:lnTo>
                            <a:pt x="187" y="31"/>
                          </a:lnTo>
                          <a:lnTo>
                            <a:pt x="184" y="117"/>
                          </a:lnTo>
                          <a:lnTo>
                            <a:pt x="164" y="117"/>
                          </a:lnTo>
                          <a:lnTo>
                            <a:pt x="162" y="181"/>
                          </a:lnTo>
                          <a:lnTo>
                            <a:pt x="159" y="266"/>
                          </a:lnTo>
                          <a:lnTo>
                            <a:pt x="150" y="268"/>
                          </a:lnTo>
                          <a:lnTo>
                            <a:pt x="141" y="278"/>
                          </a:lnTo>
                          <a:lnTo>
                            <a:pt x="122" y="277"/>
                          </a:lnTo>
                          <a:lnTo>
                            <a:pt x="107" y="273"/>
                          </a:lnTo>
                          <a:lnTo>
                            <a:pt x="107" y="264"/>
                          </a:lnTo>
                          <a:lnTo>
                            <a:pt x="101" y="257"/>
                          </a:lnTo>
                          <a:lnTo>
                            <a:pt x="89" y="269"/>
                          </a:lnTo>
                          <a:lnTo>
                            <a:pt x="75" y="257"/>
                          </a:lnTo>
                          <a:lnTo>
                            <a:pt x="66" y="241"/>
                          </a:lnTo>
                          <a:lnTo>
                            <a:pt x="58" y="204"/>
                          </a:lnTo>
                          <a:lnTo>
                            <a:pt x="59" y="188"/>
                          </a:lnTo>
                          <a:lnTo>
                            <a:pt x="51" y="165"/>
                          </a:lnTo>
                          <a:lnTo>
                            <a:pt x="54" y="129"/>
                          </a:lnTo>
                          <a:lnTo>
                            <a:pt x="33" y="90"/>
                          </a:lnTo>
                          <a:lnTo>
                            <a:pt x="14" y="45"/>
                          </a:lnTo>
                          <a:lnTo>
                            <a:pt x="2" y="26"/>
                          </a:lnTo>
                          <a:lnTo>
                            <a:pt x="0" y="6"/>
                          </a:lnTo>
                          <a:lnTo>
                            <a:pt x="7" y="4"/>
                          </a:lnTo>
                          <a:lnTo>
                            <a:pt x="17" y="6"/>
                          </a:lnTo>
                          <a:lnTo>
                            <a:pt x="29" y="0"/>
                          </a:lnTo>
                          <a:lnTo>
                            <a:pt x="35" y="1"/>
                          </a:lnTo>
                          <a:lnTo>
                            <a:pt x="46" y="11"/>
                          </a:lnTo>
                          <a:lnTo>
                            <a:pt x="137" y="10"/>
                          </a:lnTo>
                          <a:lnTo>
                            <a:pt x="146" y="20"/>
                          </a:lnTo>
                          <a:lnTo>
                            <a:pt x="173" y="21"/>
                          </a:lnTo>
                          <a:lnTo>
                            <a:pt x="184" y="24"/>
                          </a:lnTo>
                          <a:lnTo>
                            <a:pt x="238" y="15"/>
                          </a:lnTo>
                          <a:close/>
                        </a:path>
                      </a:pathLst>
                    </a:custGeom>
                    <a:noFill/>
                    <a:ln w="4763">
                      <a:solidFill>
                        <a:srgbClr val="6E6E6E"/>
                      </a:solidFill>
                      <a:prstDash val="solid"/>
                      <a:round/>
                      <a:headEnd/>
                      <a:tailEnd/>
                    </a:ln>
                  </p:spPr>
                  <p:txBody>
                    <a:bodyPr/>
                    <a:lstStyle/>
                    <a:p>
                      <a:endParaRPr lang="en-US" dirty="0"/>
                    </a:p>
                  </p:txBody>
                </p:sp>
                <p:sp>
                  <p:nvSpPr>
                    <p:cNvPr id="332" name="Freeform 312"/>
                    <p:cNvSpPr>
                      <a:spLocks/>
                    </p:cNvSpPr>
                    <p:nvPr/>
                  </p:nvSpPr>
                  <p:spPr bwMode="auto">
                    <a:xfrm>
                      <a:off x="3314700" y="2839860"/>
                      <a:ext cx="9525" cy="6350"/>
                    </a:xfrm>
                    <a:custGeom>
                      <a:avLst/>
                      <a:gdLst>
                        <a:gd name="T0" fmla="*/ 2147483647 w 11"/>
                        <a:gd name="T1" fmla="*/ 2147483647 h 8"/>
                        <a:gd name="T2" fmla="*/ 2147483647 w 11"/>
                        <a:gd name="T3" fmla="*/ 2147483647 h 8"/>
                        <a:gd name="T4" fmla="*/ 0 w 11"/>
                        <a:gd name="T5" fmla="*/ 0 h 8"/>
                        <a:gd name="T6" fmla="*/ 2147483647 w 11"/>
                        <a:gd name="T7" fmla="*/ 0 h 8"/>
                        <a:gd name="T8" fmla="*/ 2147483647 w 11"/>
                        <a:gd name="T9" fmla="*/ 2147483647 h 8"/>
                        <a:gd name="T10" fmla="*/ 0 60000 65536"/>
                        <a:gd name="T11" fmla="*/ 0 60000 65536"/>
                        <a:gd name="T12" fmla="*/ 0 60000 65536"/>
                        <a:gd name="T13" fmla="*/ 0 60000 65536"/>
                        <a:gd name="T14" fmla="*/ 0 60000 65536"/>
                        <a:gd name="T15" fmla="*/ 0 w 11"/>
                        <a:gd name="T16" fmla="*/ 0 h 8"/>
                        <a:gd name="T17" fmla="*/ 11 w 11"/>
                        <a:gd name="T18" fmla="*/ 8 h 8"/>
                      </a:gdLst>
                      <a:ahLst/>
                      <a:cxnLst>
                        <a:cxn ang="T10">
                          <a:pos x="T0" y="T1"/>
                        </a:cxn>
                        <a:cxn ang="T11">
                          <a:pos x="T2" y="T3"/>
                        </a:cxn>
                        <a:cxn ang="T12">
                          <a:pos x="T4" y="T5"/>
                        </a:cxn>
                        <a:cxn ang="T13">
                          <a:pos x="T6" y="T7"/>
                        </a:cxn>
                        <a:cxn ang="T14">
                          <a:pos x="T8" y="T9"/>
                        </a:cxn>
                      </a:cxnLst>
                      <a:rect l="T15" t="T16" r="T17" b="T18"/>
                      <a:pathLst>
                        <a:path w="11" h="8">
                          <a:moveTo>
                            <a:pt x="11" y="8"/>
                          </a:moveTo>
                          <a:lnTo>
                            <a:pt x="1" y="4"/>
                          </a:lnTo>
                          <a:lnTo>
                            <a:pt x="0" y="0"/>
                          </a:lnTo>
                          <a:lnTo>
                            <a:pt x="5" y="0"/>
                          </a:lnTo>
                          <a:lnTo>
                            <a:pt x="11" y="8"/>
                          </a:lnTo>
                          <a:close/>
                        </a:path>
                      </a:pathLst>
                    </a:custGeom>
                    <a:noFill/>
                    <a:ln w="4763">
                      <a:solidFill>
                        <a:srgbClr val="6E6E6E"/>
                      </a:solidFill>
                      <a:prstDash val="solid"/>
                      <a:round/>
                      <a:headEnd/>
                      <a:tailEnd/>
                    </a:ln>
                  </p:spPr>
                  <p:txBody>
                    <a:bodyPr/>
                    <a:lstStyle/>
                    <a:p>
                      <a:endParaRPr lang="en-US" dirty="0"/>
                    </a:p>
                  </p:txBody>
                </p:sp>
                <p:sp>
                  <p:nvSpPr>
                    <p:cNvPr id="333" name="Freeform 313"/>
                    <p:cNvSpPr>
                      <a:spLocks/>
                    </p:cNvSpPr>
                    <p:nvPr/>
                  </p:nvSpPr>
                  <p:spPr bwMode="auto">
                    <a:xfrm>
                      <a:off x="6296025" y="2846210"/>
                      <a:ext cx="166688" cy="180975"/>
                    </a:xfrm>
                    <a:custGeom>
                      <a:avLst/>
                      <a:gdLst>
                        <a:gd name="T0" fmla="*/ 0 w 191"/>
                        <a:gd name="T1" fmla="*/ 2147483647 h 210"/>
                        <a:gd name="T2" fmla="*/ 2147483647 w 191"/>
                        <a:gd name="T3" fmla="*/ 2147483647 h 210"/>
                        <a:gd name="T4" fmla="*/ 2147483647 w 191"/>
                        <a:gd name="T5" fmla="*/ 2147483647 h 210"/>
                        <a:gd name="T6" fmla="*/ 2147483647 w 191"/>
                        <a:gd name="T7" fmla="*/ 2147483647 h 210"/>
                        <a:gd name="T8" fmla="*/ 2147483647 w 191"/>
                        <a:gd name="T9" fmla="*/ 2147483647 h 210"/>
                        <a:gd name="T10" fmla="*/ 2147483647 w 191"/>
                        <a:gd name="T11" fmla="*/ 2147483647 h 210"/>
                        <a:gd name="T12" fmla="*/ 2147483647 w 191"/>
                        <a:gd name="T13" fmla="*/ 2147483647 h 210"/>
                        <a:gd name="T14" fmla="*/ 2147483647 w 191"/>
                        <a:gd name="T15" fmla="*/ 2147483647 h 210"/>
                        <a:gd name="T16" fmla="*/ 2147483647 w 191"/>
                        <a:gd name="T17" fmla="*/ 0 h 210"/>
                        <a:gd name="T18" fmla="*/ 2147483647 w 191"/>
                        <a:gd name="T19" fmla="*/ 0 h 210"/>
                        <a:gd name="T20" fmla="*/ 2147483647 w 191"/>
                        <a:gd name="T21" fmla="*/ 2147483647 h 210"/>
                        <a:gd name="T22" fmla="*/ 2147483647 w 191"/>
                        <a:gd name="T23" fmla="*/ 2147483647 h 210"/>
                        <a:gd name="T24" fmla="*/ 2147483647 w 191"/>
                        <a:gd name="T25" fmla="*/ 2147483647 h 210"/>
                        <a:gd name="T26" fmla="*/ 2147483647 w 191"/>
                        <a:gd name="T27" fmla="*/ 2147483647 h 210"/>
                        <a:gd name="T28" fmla="*/ 2147483647 w 191"/>
                        <a:gd name="T29" fmla="*/ 2147483647 h 210"/>
                        <a:gd name="T30" fmla="*/ 2147483647 w 191"/>
                        <a:gd name="T31" fmla="*/ 2147483647 h 210"/>
                        <a:gd name="T32" fmla="*/ 2147483647 w 191"/>
                        <a:gd name="T33" fmla="*/ 2147483647 h 210"/>
                        <a:gd name="T34" fmla="*/ 2147483647 w 191"/>
                        <a:gd name="T35" fmla="*/ 2147483647 h 210"/>
                        <a:gd name="T36" fmla="*/ 2147483647 w 191"/>
                        <a:gd name="T37" fmla="*/ 2147483647 h 210"/>
                        <a:gd name="T38" fmla="*/ 2147483647 w 191"/>
                        <a:gd name="T39" fmla="*/ 2147483647 h 210"/>
                        <a:gd name="T40" fmla="*/ 2147483647 w 191"/>
                        <a:gd name="T41" fmla="*/ 2147483647 h 210"/>
                        <a:gd name="T42" fmla="*/ 2147483647 w 191"/>
                        <a:gd name="T43" fmla="*/ 2147483647 h 210"/>
                        <a:gd name="T44" fmla="*/ 2147483647 w 191"/>
                        <a:gd name="T45" fmla="*/ 2147483647 h 210"/>
                        <a:gd name="T46" fmla="*/ 2147483647 w 191"/>
                        <a:gd name="T47" fmla="*/ 2147483647 h 210"/>
                        <a:gd name="T48" fmla="*/ 2147483647 w 191"/>
                        <a:gd name="T49" fmla="*/ 2147483647 h 210"/>
                        <a:gd name="T50" fmla="*/ 2147483647 w 191"/>
                        <a:gd name="T51" fmla="*/ 2147483647 h 210"/>
                        <a:gd name="T52" fmla="*/ 2147483647 w 191"/>
                        <a:gd name="T53" fmla="*/ 2147483647 h 210"/>
                        <a:gd name="T54" fmla="*/ 2147483647 w 191"/>
                        <a:gd name="T55" fmla="*/ 2147483647 h 210"/>
                        <a:gd name="T56" fmla="*/ 2147483647 w 191"/>
                        <a:gd name="T57" fmla="*/ 2147483647 h 210"/>
                        <a:gd name="T58" fmla="*/ 2147483647 w 191"/>
                        <a:gd name="T59" fmla="*/ 2147483647 h 210"/>
                        <a:gd name="T60" fmla="*/ 2147483647 w 191"/>
                        <a:gd name="T61" fmla="*/ 2147483647 h 210"/>
                        <a:gd name="T62" fmla="*/ 2147483647 w 191"/>
                        <a:gd name="T63" fmla="*/ 2147483647 h 210"/>
                        <a:gd name="T64" fmla="*/ 2147483647 w 191"/>
                        <a:gd name="T65" fmla="*/ 2147483647 h 210"/>
                        <a:gd name="T66" fmla="*/ 2147483647 w 191"/>
                        <a:gd name="T67" fmla="*/ 2147483647 h 210"/>
                        <a:gd name="T68" fmla="*/ 2147483647 w 191"/>
                        <a:gd name="T69" fmla="*/ 2147483647 h 210"/>
                        <a:gd name="T70" fmla="*/ 0 w 191"/>
                        <a:gd name="T71" fmla="*/ 2147483647 h 2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1"/>
                        <a:gd name="T109" fmla="*/ 0 h 210"/>
                        <a:gd name="T110" fmla="*/ 191 w 191"/>
                        <a:gd name="T111" fmla="*/ 210 h 2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1" h="210">
                          <a:moveTo>
                            <a:pt x="0" y="161"/>
                          </a:moveTo>
                          <a:lnTo>
                            <a:pt x="2" y="97"/>
                          </a:lnTo>
                          <a:lnTo>
                            <a:pt x="22" y="97"/>
                          </a:lnTo>
                          <a:lnTo>
                            <a:pt x="25" y="11"/>
                          </a:lnTo>
                          <a:lnTo>
                            <a:pt x="72" y="4"/>
                          </a:lnTo>
                          <a:lnTo>
                            <a:pt x="78" y="15"/>
                          </a:lnTo>
                          <a:lnTo>
                            <a:pt x="93" y="3"/>
                          </a:lnTo>
                          <a:lnTo>
                            <a:pt x="98" y="5"/>
                          </a:lnTo>
                          <a:lnTo>
                            <a:pt x="103" y="0"/>
                          </a:lnTo>
                          <a:lnTo>
                            <a:pt x="112" y="0"/>
                          </a:lnTo>
                          <a:lnTo>
                            <a:pt x="129" y="39"/>
                          </a:lnTo>
                          <a:lnTo>
                            <a:pt x="150" y="53"/>
                          </a:lnTo>
                          <a:lnTo>
                            <a:pt x="151" y="61"/>
                          </a:lnTo>
                          <a:lnTo>
                            <a:pt x="159" y="63"/>
                          </a:lnTo>
                          <a:lnTo>
                            <a:pt x="158" y="75"/>
                          </a:lnTo>
                          <a:lnTo>
                            <a:pt x="164" y="87"/>
                          </a:lnTo>
                          <a:lnTo>
                            <a:pt x="185" y="92"/>
                          </a:lnTo>
                          <a:lnTo>
                            <a:pt x="185" y="98"/>
                          </a:lnTo>
                          <a:lnTo>
                            <a:pt x="191" y="101"/>
                          </a:lnTo>
                          <a:lnTo>
                            <a:pt x="169" y="111"/>
                          </a:lnTo>
                          <a:lnTo>
                            <a:pt x="152" y="129"/>
                          </a:lnTo>
                          <a:lnTo>
                            <a:pt x="142" y="134"/>
                          </a:lnTo>
                          <a:lnTo>
                            <a:pt x="138" y="150"/>
                          </a:lnTo>
                          <a:lnTo>
                            <a:pt x="129" y="158"/>
                          </a:lnTo>
                          <a:lnTo>
                            <a:pt x="118" y="160"/>
                          </a:lnTo>
                          <a:lnTo>
                            <a:pt x="110" y="182"/>
                          </a:lnTo>
                          <a:lnTo>
                            <a:pt x="93" y="185"/>
                          </a:lnTo>
                          <a:lnTo>
                            <a:pt x="78" y="181"/>
                          </a:lnTo>
                          <a:lnTo>
                            <a:pt x="69" y="173"/>
                          </a:lnTo>
                          <a:lnTo>
                            <a:pt x="60" y="173"/>
                          </a:lnTo>
                          <a:lnTo>
                            <a:pt x="51" y="192"/>
                          </a:lnTo>
                          <a:lnTo>
                            <a:pt x="31" y="210"/>
                          </a:lnTo>
                          <a:lnTo>
                            <a:pt x="11" y="208"/>
                          </a:lnTo>
                          <a:lnTo>
                            <a:pt x="16" y="186"/>
                          </a:lnTo>
                          <a:lnTo>
                            <a:pt x="8" y="168"/>
                          </a:lnTo>
                          <a:lnTo>
                            <a:pt x="0" y="161"/>
                          </a:lnTo>
                          <a:close/>
                        </a:path>
                      </a:pathLst>
                    </a:custGeom>
                    <a:noFill/>
                    <a:ln w="4763">
                      <a:solidFill>
                        <a:srgbClr val="6E6E6E"/>
                      </a:solidFill>
                      <a:prstDash val="solid"/>
                      <a:round/>
                      <a:headEnd/>
                      <a:tailEnd/>
                    </a:ln>
                  </p:spPr>
                  <p:txBody>
                    <a:bodyPr/>
                    <a:lstStyle/>
                    <a:p>
                      <a:endParaRPr lang="en-US" dirty="0"/>
                    </a:p>
                  </p:txBody>
                </p:sp>
                <p:sp>
                  <p:nvSpPr>
                    <p:cNvPr id="334" name="Freeform 314"/>
                    <p:cNvSpPr>
                      <a:spLocks/>
                    </p:cNvSpPr>
                    <p:nvPr/>
                  </p:nvSpPr>
                  <p:spPr bwMode="auto">
                    <a:xfrm>
                      <a:off x="4854575" y="2876372"/>
                      <a:ext cx="149225" cy="163513"/>
                    </a:xfrm>
                    <a:custGeom>
                      <a:avLst/>
                      <a:gdLst>
                        <a:gd name="T0" fmla="*/ 0 w 173"/>
                        <a:gd name="T1" fmla="*/ 2147483647 h 192"/>
                        <a:gd name="T2" fmla="*/ 2147483647 w 173"/>
                        <a:gd name="T3" fmla="*/ 2147483647 h 192"/>
                        <a:gd name="T4" fmla="*/ 2147483647 w 173"/>
                        <a:gd name="T5" fmla="*/ 2147483647 h 192"/>
                        <a:gd name="T6" fmla="*/ 2147483647 w 173"/>
                        <a:gd name="T7" fmla="*/ 2147483647 h 192"/>
                        <a:gd name="T8" fmla="*/ 2147483647 w 173"/>
                        <a:gd name="T9" fmla="*/ 0 h 192"/>
                        <a:gd name="T10" fmla="*/ 2147483647 w 173"/>
                        <a:gd name="T11" fmla="*/ 2147483647 h 192"/>
                        <a:gd name="T12" fmla="*/ 2147483647 w 173"/>
                        <a:gd name="T13" fmla="*/ 2147483647 h 192"/>
                        <a:gd name="T14" fmla="*/ 2147483647 w 173"/>
                        <a:gd name="T15" fmla="*/ 2147483647 h 192"/>
                        <a:gd name="T16" fmla="*/ 2147483647 w 173"/>
                        <a:gd name="T17" fmla="*/ 2147483647 h 192"/>
                        <a:gd name="T18" fmla="*/ 2147483647 w 173"/>
                        <a:gd name="T19" fmla="*/ 2147483647 h 192"/>
                        <a:gd name="T20" fmla="*/ 2147483647 w 173"/>
                        <a:gd name="T21" fmla="*/ 2147483647 h 192"/>
                        <a:gd name="T22" fmla="*/ 2147483647 w 173"/>
                        <a:gd name="T23" fmla="*/ 2147483647 h 192"/>
                        <a:gd name="T24" fmla="*/ 2147483647 w 173"/>
                        <a:gd name="T25" fmla="*/ 2147483647 h 192"/>
                        <a:gd name="T26" fmla="*/ 2147483647 w 173"/>
                        <a:gd name="T27" fmla="*/ 2147483647 h 192"/>
                        <a:gd name="T28" fmla="*/ 2147483647 w 173"/>
                        <a:gd name="T29" fmla="*/ 2147483647 h 192"/>
                        <a:gd name="T30" fmla="*/ 2147483647 w 173"/>
                        <a:gd name="T31" fmla="*/ 2147483647 h 192"/>
                        <a:gd name="T32" fmla="*/ 2147483647 w 173"/>
                        <a:gd name="T33" fmla="*/ 2147483647 h 192"/>
                        <a:gd name="T34" fmla="*/ 2147483647 w 173"/>
                        <a:gd name="T35" fmla="*/ 2147483647 h 192"/>
                        <a:gd name="T36" fmla="*/ 2147483647 w 173"/>
                        <a:gd name="T37" fmla="*/ 2147483647 h 192"/>
                        <a:gd name="T38" fmla="*/ 2147483647 w 173"/>
                        <a:gd name="T39" fmla="*/ 2147483647 h 192"/>
                        <a:gd name="T40" fmla="*/ 2147483647 w 173"/>
                        <a:gd name="T41" fmla="*/ 2147483647 h 192"/>
                        <a:gd name="T42" fmla="*/ 2147483647 w 173"/>
                        <a:gd name="T43" fmla="*/ 2147483647 h 192"/>
                        <a:gd name="T44" fmla="*/ 2147483647 w 173"/>
                        <a:gd name="T45" fmla="*/ 2147483647 h 192"/>
                        <a:gd name="T46" fmla="*/ 2147483647 w 173"/>
                        <a:gd name="T47" fmla="*/ 2147483647 h 192"/>
                        <a:gd name="T48" fmla="*/ 2147483647 w 173"/>
                        <a:gd name="T49" fmla="*/ 2147483647 h 192"/>
                        <a:gd name="T50" fmla="*/ 2147483647 w 173"/>
                        <a:gd name="T51" fmla="*/ 2147483647 h 192"/>
                        <a:gd name="T52" fmla="*/ 2147483647 w 173"/>
                        <a:gd name="T53" fmla="*/ 2147483647 h 192"/>
                        <a:gd name="T54" fmla="*/ 2147483647 w 173"/>
                        <a:gd name="T55" fmla="*/ 2147483647 h 192"/>
                        <a:gd name="T56" fmla="*/ 2147483647 w 173"/>
                        <a:gd name="T57" fmla="*/ 2147483647 h 192"/>
                        <a:gd name="T58" fmla="*/ 2147483647 w 173"/>
                        <a:gd name="T59" fmla="*/ 2147483647 h 192"/>
                        <a:gd name="T60" fmla="*/ 2147483647 w 173"/>
                        <a:gd name="T61" fmla="*/ 2147483647 h 192"/>
                        <a:gd name="T62" fmla="*/ 2147483647 w 173"/>
                        <a:gd name="T63" fmla="*/ 2147483647 h 192"/>
                        <a:gd name="T64" fmla="*/ 2147483647 w 173"/>
                        <a:gd name="T65" fmla="*/ 2147483647 h 192"/>
                        <a:gd name="T66" fmla="*/ 2147483647 w 173"/>
                        <a:gd name="T67" fmla="*/ 2147483647 h 192"/>
                        <a:gd name="T68" fmla="*/ 2147483647 w 173"/>
                        <a:gd name="T69" fmla="*/ 2147483647 h 192"/>
                        <a:gd name="T70" fmla="*/ 2147483647 w 173"/>
                        <a:gd name="T71" fmla="*/ 2147483647 h 192"/>
                        <a:gd name="T72" fmla="*/ 0 w 173"/>
                        <a:gd name="T73" fmla="*/ 2147483647 h 1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73"/>
                        <a:gd name="T112" fmla="*/ 0 h 192"/>
                        <a:gd name="T113" fmla="*/ 173 w 173"/>
                        <a:gd name="T114" fmla="*/ 192 h 1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73" h="192">
                          <a:moveTo>
                            <a:pt x="0" y="68"/>
                          </a:moveTo>
                          <a:lnTo>
                            <a:pt x="6" y="41"/>
                          </a:lnTo>
                          <a:lnTo>
                            <a:pt x="3" y="30"/>
                          </a:lnTo>
                          <a:lnTo>
                            <a:pt x="12" y="8"/>
                          </a:lnTo>
                          <a:lnTo>
                            <a:pt x="48" y="0"/>
                          </a:lnTo>
                          <a:lnTo>
                            <a:pt x="65" y="1"/>
                          </a:lnTo>
                          <a:lnTo>
                            <a:pt x="85" y="12"/>
                          </a:lnTo>
                          <a:lnTo>
                            <a:pt x="87" y="20"/>
                          </a:lnTo>
                          <a:lnTo>
                            <a:pt x="94" y="38"/>
                          </a:lnTo>
                          <a:lnTo>
                            <a:pt x="93" y="65"/>
                          </a:lnTo>
                          <a:lnTo>
                            <a:pt x="116" y="69"/>
                          </a:lnTo>
                          <a:lnTo>
                            <a:pt x="125" y="64"/>
                          </a:lnTo>
                          <a:lnTo>
                            <a:pt x="130" y="69"/>
                          </a:lnTo>
                          <a:lnTo>
                            <a:pt x="138" y="69"/>
                          </a:lnTo>
                          <a:lnTo>
                            <a:pt x="143" y="77"/>
                          </a:lnTo>
                          <a:lnTo>
                            <a:pt x="150" y="108"/>
                          </a:lnTo>
                          <a:lnTo>
                            <a:pt x="157" y="109"/>
                          </a:lnTo>
                          <a:lnTo>
                            <a:pt x="165" y="105"/>
                          </a:lnTo>
                          <a:lnTo>
                            <a:pt x="173" y="110"/>
                          </a:lnTo>
                          <a:lnTo>
                            <a:pt x="170" y="146"/>
                          </a:lnTo>
                          <a:lnTo>
                            <a:pt x="170" y="166"/>
                          </a:lnTo>
                          <a:lnTo>
                            <a:pt x="165" y="173"/>
                          </a:lnTo>
                          <a:lnTo>
                            <a:pt x="155" y="181"/>
                          </a:lnTo>
                          <a:lnTo>
                            <a:pt x="152" y="189"/>
                          </a:lnTo>
                          <a:lnTo>
                            <a:pt x="143" y="186"/>
                          </a:lnTo>
                          <a:lnTo>
                            <a:pt x="139" y="192"/>
                          </a:lnTo>
                          <a:lnTo>
                            <a:pt x="111" y="186"/>
                          </a:lnTo>
                          <a:lnTo>
                            <a:pt x="94" y="187"/>
                          </a:lnTo>
                          <a:lnTo>
                            <a:pt x="93" y="182"/>
                          </a:lnTo>
                          <a:lnTo>
                            <a:pt x="101" y="171"/>
                          </a:lnTo>
                          <a:lnTo>
                            <a:pt x="100" y="160"/>
                          </a:lnTo>
                          <a:lnTo>
                            <a:pt x="110" y="145"/>
                          </a:lnTo>
                          <a:lnTo>
                            <a:pt x="105" y="136"/>
                          </a:lnTo>
                          <a:lnTo>
                            <a:pt x="83" y="127"/>
                          </a:lnTo>
                          <a:lnTo>
                            <a:pt x="57" y="109"/>
                          </a:lnTo>
                          <a:lnTo>
                            <a:pt x="37" y="105"/>
                          </a:lnTo>
                          <a:lnTo>
                            <a:pt x="0" y="68"/>
                          </a:lnTo>
                          <a:close/>
                        </a:path>
                      </a:pathLst>
                    </a:custGeom>
                    <a:noFill/>
                    <a:ln w="4763">
                      <a:solidFill>
                        <a:srgbClr val="6E6E6E"/>
                      </a:solidFill>
                      <a:prstDash val="solid"/>
                      <a:round/>
                      <a:headEnd/>
                      <a:tailEnd/>
                    </a:ln>
                  </p:spPr>
                  <p:txBody>
                    <a:bodyPr/>
                    <a:lstStyle/>
                    <a:p>
                      <a:endParaRPr lang="en-US" dirty="0"/>
                    </a:p>
                  </p:txBody>
                </p:sp>
                <p:sp>
                  <p:nvSpPr>
                    <p:cNvPr id="335" name="Freeform 315"/>
                    <p:cNvSpPr>
                      <a:spLocks/>
                    </p:cNvSpPr>
                    <p:nvPr/>
                  </p:nvSpPr>
                  <p:spPr bwMode="auto">
                    <a:xfrm>
                      <a:off x="6953250" y="2889072"/>
                      <a:ext cx="7938" cy="12700"/>
                    </a:xfrm>
                    <a:custGeom>
                      <a:avLst/>
                      <a:gdLst>
                        <a:gd name="T0" fmla="*/ 2147483647 w 10"/>
                        <a:gd name="T1" fmla="*/ 2147483647 h 13"/>
                        <a:gd name="T2" fmla="*/ 0 w 10"/>
                        <a:gd name="T3" fmla="*/ 2147483647 h 13"/>
                        <a:gd name="T4" fmla="*/ 2147483647 w 10"/>
                        <a:gd name="T5" fmla="*/ 0 h 13"/>
                        <a:gd name="T6" fmla="*/ 2147483647 w 10"/>
                        <a:gd name="T7" fmla="*/ 2147483647 h 13"/>
                        <a:gd name="T8" fmla="*/ 2147483647 w 10"/>
                        <a:gd name="T9" fmla="*/ 2147483647 h 13"/>
                        <a:gd name="T10" fmla="*/ 0 60000 65536"/>
                        <a:gd name="T11" fmla="*/ 0 60000 65536"/>
                        <a:gd name="T12" fmla="*/ 0 60000 65536"/>
                        <a:gd name="T13" fmla="*/ 0 60000 65536"/>
                        <a:gd name="T14" fmla="*/ 0 60000 65536"/>
                        <a:gd name="T15" fmla="*/ 0 w 10"/>
                        <a:gd name="T16" fmla="*/ 0 h 13"/>
                        <a:gd name="T17" fmla="*/ 10 w 10"/>
                        <a:gd name="T18" fmla="*/ 13 h 13"/>
                      </a:gdLst>
                      <a:ahLst/>
                      <a:cxnLst>
                        <a:cxn ang="T10">
                          <a:pos x="T0" y="T1"/>
                        </a:cxn>
                        <a:cxn ang="T11">
                          <a:pos x="T2" y="T3"/>
                        </a:cxn>
                        <a:cxn ang="T12">
                          <a:pos x="T4" y="T5"/>
                        </a:cxn>
                        <a:cxn ang="T13">
                          <a:pos x="T6" y="T7"/>
                        </a:cxn>
                        <a:cxn ang="T14">
                          <a:pos x="T8" y="T9"/>
                        </a:cxn>
                      </a:cxnLst>
                      <a:rect l="T15" t="T16" r="T17" b="T18"/>
                      <a:pathLst>
                        <a:path w="10" h="13">
                          <a:moveTo>
                            <a:pt x="5" y="13"/>
                          </a:moveTo>
                          <a:lnTo>
                            <a:pt x="0" y="10"/>
                          </a:lnTo>
                          <a:lnTo>
                            <a:pt x="7" y="0"/>
                          </a:lnTo>
                          <a:lnTo>
                            <a:pt x="10" y="7"/>
                          </a:lnTo>
                          <a:lnTo>
                            <a:pt x="5" y="13"/>
                          </a:lnTo>
                          <a:close/>
                        </a:path>
                      </a:pathLst>
                    </a:custGeom>
                    <a:noFill/>
                    <a:ln w="4763">
                      <a:solidFill>
                        <a:srgbClr val="6E6E6E"/>
                      </a:solidFill>
                      <a:prstDash val="solid"/>
                      <a:round/>
                      <a:headEnd/>
                      <a:tailEnd/>
                    </a:ln>
                  </p:spPr>
                  <p:txBody>
                    <a:bodyPr/>
                    <a:lstStyle/>
                    <a:p>
                      <a:endParaRPr lang="en-US" dirty="0"/>
                    </a:p>
                  </p:txBody>
                </p:sp>
                <p:sp>
                  <p:nvSpPr>
                    <p:cNvPr id="336" name="Freeform 316"/>
                    <p:cNvSpPr>
                      <a:spLocks/>
                    </p:cNvSpPr>
                    <p:nvPr/>
                  </p:nvSpPr>
                  <p:spPr bwMode="auto">
                    <a:xfrm>
                      <a:off x="6916738" y="2906535"/>
                      <a:ext cx="9525" cy="11112"/>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2147483647 w 12"/>
                        <a:gd name="T11" fmla="*/ 0 h 12"/>
                        <a:gd name="T12" fmla="*/ 2147483647 w 12"/>
                        <a:gd name="T13" fmla="*/ 2147483647 h 12"/>
                        <a:gd name="T14" fmla="*/ 0 60000 65536"/>
                        <a:gd name="T15" fmla="*/ 0 60000 65536"/>
                        <a:gd name="T16" fmla="*/ 0 60000 65536"/>
                        <a:gd name="T17" fmla="*/ 0 60000 65536"/>
                        <a:gd name="T18" fmla="*/ 0 60000 65536"/>
                        <a:gd name="T19" fmla="*/ 0 60000 65536"/>
                        <a:gd name="T20" fmla="*/ 0 60000 65536"/>
                        <a:gd name="T21" fmla="*/ 0 w 12"/>
                        <a:gd name="T22" fmla="*/ 0 h 12"/>
                        <a:gd name="T23" fmla="*/ 12 w 1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2">
                          <a:moveTo>
                            <a:pt x="10" y="4"/>
                          </a:moveTo>
                          <a:lnTo>
                            <a:pt x="12" y="7"/>
                          </a:lnTo>
                          <a:lnTo>
                            <a:pt x="8" y="12"/>
                          </a:lnTo>
                          <a:lnTo>
                            <a:pt x="1" y="9"/>
                          </a:lnTo>
                          <a:lnTo>
                            <a:pt x="0" y="4"/>
                          </a:lnTo>
                          <a:lnTo>
                            <a:pt x="4" y="0"/>
                          </a:lnTo>
                          <a:lnTo>
                            <a:pt x="10" y="4"/>
                          </a:lnTo>
                          <a:close/>
                        </a:path>
                      </a:pathLst>
                    </a:custGeom>
                    <a:noFill/>
                    <a:ln w="4763">
                      <a:solidFill>
                        <a:srgbClr val="6E6E6E"/>
                      </a:solidFill>
                      <a:prstDash val="solid"/>
                      <a:round/>
                      <a:headEnd/>
                      <a:tailEnd/>
                    </a:ln>
                  </p:spPr>
                  <p:txBody>
                    <a:bodyPr/>
                    <a:lstStyle/>
                    <a:p>
                      <a:endParaRPr lang="en-US" dirty="0"/>
                    </a:p>
                  </p:txBody>
                </p:sp>
                <p:sp>
                  <p:nvSpPr>
                    <p:cNvPr id="337" name="Freeform 317"/>
                    <p:cNvSpPr>
                      <a:spLocks noEditPoints="1"/>
                    </p:cNvSpPr>
                    <p:nvPr/>
                  </p:nvSpPr>
                  <p:spPr bwMode="auto">
                    <a:xfrm>
                      <a:off x="6232525" y="2931935"/>
                      <a:ext cx="312738" cy="492125"/>
                    </a:xfrm>
                    <a:custGeom>
                      <a:avLst/>
                      <a:gdLst>
                        <a:gd name="T0" fmla="*/ 2147483647 w 361"/>
                        <a:gd name="T1" fmla="*/ 2147483647 h 573"/>
                        <a:gd name="T2" fmla="*/ 2147483647 w 361"/>
                        <a:gd name="T3" fmla="*/ 2147483647 h 573"/>
                        <a:gd name="T4" fmla="*/ 2147483647 w 361"/>
                        <a:gd name="T5" fmla="*/ 2147483647 h 573"/>
                        <a:gd name="T6" fmla="*/ 2147483647 w 361"/>
                        <a:gd name="T7" fmla="*/ 2147483647 h 573"/>
                        <a:gd name="T8" fmla="*/ 2147483647 w 361"/>
                        <a:gd name="T9" fmla="*/ 2147483647 h 573"/>
                        <a:gd name="T10" fmla="*/ 2147483647 w 361"/>
                        <a:gd name="T11" fmla="*/ 2147483647 h 573"/>
                        <a:gd name="T12" fmla="*/ 2147483647 w 361"/>
                        <a:gd name="T13" fmla="*/ 2147483647 h 573"/>
                        <a:gd name="T14" fmla="*/ 2147483647 w 361"/>
                        <a:gd name="T15" fmla="*/ 2147483647 h 573"/>
                        <a:gd name="T16" fmla="*/ 2147483647 w 361"/>
                        <a:gd name="T17" fmla="*/ 2147483647 h 573"/>
                        <a:gd name="T18" fmla="*/ 2147483647 w 361"/>
                        <a:gd name="T19" fmla="*/ 2147483647 h 573"/>
                        <a:gd name="T20" fmla="*/ 2147483647 w 361"/>
                        <a:gd name="T21" fmla="*/ 2147483647 h 573"/>
                        <a:gd name="T22" fmla="*/ 2147483647 w 361"/>
                        <a:gd name="T23" fmla="*/ 2147483647 h 573"/>
                        <a:gd name="T24" fmla="*/ 2147483647 w 361"/>
                        <a:gd name="T25" fmla="*/ 2147483647 h 573"/>
                        <a:gd name="T26" fmla="*/ 2147483647 w 361"/>
                        <a:gd name="T27" fmla="*/ 2147483647 h 573"/>
                        <a:gd name="T28" fmla="*/ 2147483647 w 361"/>
                        <a:gd name="T29" fmla="*/ 2147483647 h 573"/>
                        <a:gd name="T30" fmla="*/ 2147483647 w 361"/>
                        <a:gd name="T31" fmla="*/ 2147483647 h 573"/>
                        <a:gd name="T32" fmla="*/ 2147483647 w 361"/>
                        <a:gd name="T33" fmla="*/ 2147483647 h 573"/>
                        <a:gd name="T34" fmla="*/ 2147483647 w 361"/>
                        <a:gd name="T35" fmla="*/ 2147483647 h 573"/>
                        <a:gd name="T36" fmla="*/ 0 w 361"/>
                        <a:gd name="T37" fmla="*/ 2147483647 h 573"/>
                        <a:gd name="T38" fmla="*/ 2147483647 w 361"/>
                        <a:gd name="T39" fmla="*/ 2147483647 h 573"/>
                        <a:gd name="T40" fmla="*/ 2147483647 w 361"/>
                        <a:gd name="T41" fmla="*/ 2147483647 h 573"/>
                        <a:gd name="T42" fmla="*/ 2147483647 w 361"/>
                        <a:gd name="T43" fmla="*/ 2147483647 h 573"/>
                        <a:gd name="T44" fmla="*/ 2147483647 w 361"/>
                        <a:gd name="T45" fmla="*/ 2147483647 h 573"/>
                        <a:gd name="T46" fmla="*/ 2147483647 w 361"/>
                        <a:gd name="T47" fmla="*/ 2147483647 h 573"/>
                        <a:gd name="T48" fmla="*/ 2147483647 w 361"/>
                        <a:gd name="T49" fmla="*/ 2147483647 h 573"/>
                        <a:gd name="T50" fmla="*/ 2147483647 w 361"/>
                        <a:gd name="T51" fmla="*/ 2147483647 h 573"/>
                        <a:gd name="T52" fmla="*/ 2147483647 w 361"/>
                        <a:gd name="T53" fmla="*/ 2147483647 h 573"/>
                        <a:gd name="T54" fmla="*/ 2147483647 w 361"/>
                        <a:gd name="T55" fmla="*/ 2147483647 h 573"/>
                        <a:gd name="T56" fmla="*/ 2147483647 w 361"/>
                        <a:gd name="T57" fmla="*/ 2147483647 h 573"/>
                        <a:gd name="T58" fmla="*/ 2147483647 w 361"/>
                        <a:gd name="T59" fmla="*/ 2147483647 h 573"/>
                        <a:gd name="T60" fmla="*/ 2147483647 w 361"/>
                        <a:gd name="T61" fmla="*/ 2147483647 h 573"/>
                        <a:gd name="T62" fmla="*/ 2147483647 w 361"/>
                        <a:gd name="T63" fmla="*/ 2147483647 h 573"/>
                        <a:gd name="T64" fmla="*/ 2147483647 w 361"/>
                        <a:gd name="T65" fmla="*/ 2147483647 h 573"/>
                        <a:gd name="T66" fmla="*/ 2147483647 w 361"/>
                        <a:gd name="T67" fmla="*/ 2147483647 h 573"/>
                        <a:gd name="T68" fmla="*/ 2147483647 w 361"/>
                        <a:gd name="T69" fmla="*/ 2147483647 h 573"/>
                        <a:gd name="T70" fmla="*/ 2147483647 w 361"/>
                        <a:gd name="T71" fmla="*/ 2147483647 h 573"/>
                        <a:gd name="T72" fmla="*/ 2147483647 w 361"/>
                        <a:gd name="T73" fmla="*/ 2147483647 h 573"/>
                        <a:gd name="T74" fmla="*/ 2147483647 w 361"/>
                        <a:gd name="T75" fmla="*/ 2147483647 h 573"/>
                        <a:gd name="T76" fmla="*/ 2147483647 w 361"/>
                        <a:gd name="T77" fmla="*/ 2147483647 h 573"/>
                        <a:gd name="T78" fmla="*/ 2147483647 w 361"/>
                        <a:gd name="T79" fmla="*/ 2147483647 h 573"/>
                        <a:gd name="T80" fmla="*/ 2147483647 w 361"/>
                        <a:gd name="T81" fmla="*/ 2147483647 h 573"/>
                        <a:gd name="T82" fmla="*/ 2147483647 w 361"/>
                        <a:gd name="T83" fmla="*/ 2147483647 h 5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1"/>
                        <a:gd name="T127" fmla="*/ 0 h 573"/>
                        <a:gd name="T128" fmla="*/ 361 w 361"/>
                        <a:gd name="T129" fmla="*/ 573 h 57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1" h="573">
                          <a:moveTo>
                            <a:pt x="311" y="88"/>
                          </a:moveTo>
                          <a:lnTo>
                            <a:pt x="298" y="83"/>
                          </a:lnTo>
                          <a:lnTo>
                            <a:pt x="288" y="98"/>
                          </a:lnTo>
                          <a:lnTo>
                            <a:pt x="287" y="107"/>
                          </a:lnTo>
                          <a:lnTo>
                            <a:pt x="293" y="116"/>
                          </a:lnTo>
                          <a:lnTo>
                            <a:pt x="300" y="119"/>
                          </a:lnTo>
                          <a:lnTo>
                            <a:pt x="309" y="120"/>
                          </a:lnTo>
                          <a:lnTo>
                            <a:pt x="310" y="107"/>
                          </a:lnTo>
                          <a:lnTo>
                            <a:pt x="313" y="109"/>
                          </a:lnTo>
                          <a:lnTo>
                            <a:pt x="328" y="109"/>
                          </a:lnTo>
                          <a:lnTo>
                            <a:pt x="315" y="147"/>
                          </a:lnTo>
                          <a:lnTo>
                            <a:pt x="293" y="167"/>
                          </a:lnTo>
                          <a:lnTo>
                            <a:pt x="263" y="211"/>
                          </a:lnTo>
                          <a:lnTo>
                            <a:pt x="218" y="252"/>
                          </a:lnTo>
                          <a:lnTo>
                            <a:pt x="190" y="269"/>
                          </a:lnTo>
                          <a:lnTo>
                            <a:pt x="174" y="269"/>
                          </a:lnTo>
                          <a:lnTo>
                            <a:pt x="173" y="276"/>
                          </a:lnTo>
                          <a:lnTo>
                            <a:pt x="160" y="273"/>
                          </a:lnTo>
                          <a:lnTo>
                            <a:pt x="155" y="279"/>
                          </a:lnTo>
                          <a:lnTo>
                            <a:pt x="133" y="274"/>
                          </a:lnTo>
                          <a:lnTo>
                            <a:pt x="128" y="277"/>
                          </a:lnTo>
                          <a:lnTo>
                            <a:pt x="112" y="274"/>
                          </a:lnTo>
                          <a:lnTo>
                            <a:pt x="97" y="283"/>
                          </a:lnTo>
                          <a:lnTo>
                            <a:pt x="71" y="286"/>
                          </a:lnTo>
                          <a:lnTo>
                            <a:pt x="61" y="293"/>
                          </a:lnTo>
                          <a:lnTo>
                            <a:pt x="48" y="289"/>
                          </a:lnTo>
                          <a:lnTo>
                            <a:pt x="48" y="284"/>
                          </a:lnTo>
                          <a:lnTo>
                            <a:pt x="39" y="283"/>
                          </a:lnTo>
                          <a:lnTo>
                            <a:pt x="39" y="277"/>
                          </a:lnTo>
                          <a:lnTo>
                            <a:pt x="32" y="277"/>
                          </a:lnTo>
                          <a:lnTo>
                            <a:pt x="31" y="281"/>
                          </a:lnTo>
                          <a:lnTo>
                            <a:pt x="29" y="276"/>
                          </a:lnTo>
                          <a:lnTo>
                            <a:pt x="32" y="268"/>
                          </a:lnTo>
                          <a:lnTo>
                            <a:pt x="22" y="247"/>
                          </a:lnTo>
                          <a:lnTo>
                            <a:pt x="31" y="242"/>
                          </a:lnTo>
                          <a:lnTo>
                            <a:pt x="31" y="226"/>
                          </a:lnTo>
                          <a:lnTo>
                            <a:pt x="13" y="189"/>
                          </a:lnTo>
                          <a:lnTo>
                            <a:pt x="0" y="148"/>
                          </a:lnTo>
                          <a:lnTo>
                            <a:pt x="12" y="136"/>
                          </a:lnTo>
                          <a:lnTo>
                            <a:pt x="18" y="143"/>
                          </a:lnTo>
                          <a:lnTo>
                            <a:pt x="18" y="152"/>
                          </a:lnTo>
                          <a:lnTo>
                            <a:pt x="33" y="156"/>
                          </a:lnTo>
                          <a:lnTo>
                            <a:pt x="52" y="157"/>
                          </a:lnTo>
                          <a:lnTo>
                            <a:pt x="61" y="147"/>
                          </a:lnTo>
                          <a:lnTo>
                            <a:pt x="70" y="145"/>
                          </a:lnTo>
                          <a:lnTo>
                            <a:pt x="73" y="60"/>
                          </a:lnTo>
                          <a:lnTo>
                            <a:pt x="81" y="67"/>
                          </a:lnTo>
                          <a:lnTo>
                            <a:pt x="89" y="85"/>
                          </a:lnTo>
                          <a:lnTo>
                            <a:pt x="84" y="107"/>
                          </a:lnTo>
                          <a:lnTo>
                            <a:pt x="104" y="109"/>
                          </a:lnTo>
                          <a:lnTo>
                            <a:pt x="124" y="91"/>
                          </a:lnTo>
                          <a:lnTo>
                            <a:pt x="133" y="72"/>
                          </a:lnTo>
                          <a:lnTo>
                            <a:pt x="142" y="72"/>
                          </a:lnTo>
                          <a:lnTo>
                            <a:pt x="151" y="80"/>
                          </a:lnTo>
                          <a:lnTo>
                            <a:pt x="166" y="84"/>
                          </a:lnTo>
                          <a:lnTo>
                            <a:pt x="183" y="81"/>
                          </a:lnTo>
                          <a:lnTo>
                            <a:pt x="191" y="59"/>
                          </a:lnTo>
                          <a:lnTo>
                            <a:pt x="202" y="57"/>
                          </a:lnTo>
                          <a:lnTo>
                            <a:pt x="211" y="49"/>
                          </a:lnTo>
                          <a:lnTo>
                            <a:pt x="215" y="33"/>
                          </a:lnTo>
                          <a:lnTo>
                            <a:pt x="225" y="28"/>
                          </a:lnTo>
                          <a:lnTo>
                            <a:pt x="242" y="10"/>
                          </a:lnTo>
                          <a:lnTo>
                            <a:pt x="264" y="0"/>
                          </a:lnTo>
                          <a:lnTo>
                            <a:pt x="303" y="6"/>
                          </a:lnTo>
                          <a:lnTo>
                            <a:pt x="306" y="30"/>
                          </a:lnTo>
                          <a:lnTo>
                            <a:pt x="314" y="53"/>
                          </a:lnTo>
                          <a:lnTo>
                            <a:pt x="311" y="88"/>
                          </a:lnTo>
                          <a:close/>
                          <a:moveTo>
                            <a:pt x="244" y="153"/>
                          </a:moveTo>
                          <a:lnTo>
                            <a:pt x="241" y="148"/>
                          </a:lnTo>
                          <a:lnTo>
                            <a:pt x="232" y="152"/>
                          </a:lnTo>
                          <a:lnTo>
                            <a:pt x="207" y="173"/>
                          </a:lnTo>
                          <a:lnTo>
                            <a:pt x="213" y="189"/>
                          </a:lnTo>
                          <a:lnTo>
                            <a:pt x="220" y="195"/>
                          </a:lnTo>
                          <a:lnTo>
                            <a:pt x="226" y="197"/>
                          </a:lnTo>
                          <a:lnTo>
                            <a:pt x="233" y="185"/>
                          </a:lnTo>
                          <a:lnTo>
                            <a:pt x="248" y="179"/>
                          </a:lnTo>
                          <a:lnTo>
                            <a:pt x="248" y="175"/>
                          </a:lnTo>
                          <a:lnTo>
                            <a:pt x="256" y="166"/>
                          </a:lnTo>
                          <a:lnTo>
                            <a:pt x="254" y="161"/>
                          </a:lnTo>
                          <a:lnTo>
                            <a:pt x="244" y="153"/>
                          </a:lnTo>
                          <a:close/>
                          <a:moveTo>
                            <a:pt x="361" y="573"/>
                          </a:moveTo>
                          <a:lnTo>
                            <a:pt x="357" y="572"/>
                          </a:lnTo>
                          <a:lnTo>
                            <a:pt x="361" y="570"/>
                          </a:lnTo>
                          <a:lnTo>
                            <a:pt x="361" y="573"/>
                          </a:lnTo>
                          <a:close/>
                        </a:path>
                      </a:pathLst>
                    </a:custGeom>
                    <a:noFill/>
                    <a:ln w="4763">
                      <a:solidFill>
                        <a:srgbClr val="6E6E6E"/>
                      </a:solidFill>
                      <a:prstDash val="solid"/>
                      <a:round/>
                      <a:headEnd/>
                      <a:tailEnd/>
                    </a:ln>
                  </p:spPr>
                  <p:txBody>
                    <a:bodyPr/>
                    <a:lstStyle/>
                    <a:p>
                      <a:endParaRPr lang="en-US" dirty="0"/>
                    </a:p>
                  </p:txBody>
                </p:sp>
                <p:sp>
                  <p:nvSpPr>
                    <p:cNvPr id="338" name="Freeform 318"/>
                    <p:cNvSpPr>
                      <a:spLocks noEditPoints="1"/>
                    </p:cNvSpPr>
                    <p:nvPr/>
                  </p:nvSpPr>
                  <p:spPr bwMode="auto">
                    <a:xfrm>
                      <a:off x="7891463" y="2704922"/>
                      <a:ext cx="722312" cy="655638"/>
                    </a:xfrm>
                    <a:custGeom>
                      <a:avLst/>
                      <a:gdLst>
                        <a:gd name="T0" fmla="*/ 2147483647 w 832"/>
                        <a:gd name="T1" fmla="*/ 2147483647 h 764"/>
                        <a:gd name="T2" fmla="*/ 2147483647 w 832"/>
                        <a:gd name="T3" fmla="*/ 2147483647 h 764"/>
                        <a:gd name="T4" fmla="*/ 2147483647 w 832"/>
                        <a:gd name="T5" fmla="*/ 2147483647 h 764"/>
                        <a:gd name="T6" fmla="*/ 2147483647 w 832"/>
                        <a:gd name="T7" fmla="*/ 2147483647 h 764"/>
                        <a:gd name="T8" fmla="*/ 2147483647 w 832"/>
                        <a:gd name="T9" fmla="*/ 2147483647 h 764"/>
                        <a:gd name="T10" fmla="*/ 2147483647 w 832"/>
                        <a:gd name="T11" fmla="*/ 2147483647 h 764"/>
                        <a:gd name="T12" fmla="*/ 2147483647 w 832"/>
                        <a:gd name="T13" fmla="*/ 2147483647 h 764"/>
                        <a:gd name="T14" fmla="*/ 2147483647 w 832"/>
                        <a:gd name="T15" fmla="*/ 2147483647 h 764"/>
                        <a:gd name="T16" fmla="*/ 2147483647 w 832"/>
                        <a:gd name="T17" fmla="*/ 2147483647 h 764"/>
                        <a:gd name="T18" fmla="*/ 2147483647 w 832"/>
                        <a:gd name="T19" fmla="*/ 2147483647 h 764"/>
                        <a:gd name="T20" fmla="*/ 2147483647 w 832"/>
                        <a:gd name="T21" fmla="*/ 2147483647 h 764"/>
                        <a:gd name="T22" fmla="*/ 2147483647 w 832"/>
                        <a:gd name="T23" fmla="*/ 2147483647 h 764"/>
                        <a:gd name="T24" fmla="*/ 2147483647 w 832"/>
                        <a:gd name="T25" fmla="*/ 2147483647 h 764"/>
                        <a:gd name="T26" fmla="*/ 2147483647 w 832"/>
                        <a:gd name="T27" fmla="*/ 2147483647 h 764"/>
                        <a:gd name="T28" fmla="*/ 2147483647 w 832"/>
                        <a:gd name="T29" fmla="*/ 2147483647 h 764"/>
                        <a:gd name="T30" fmla="*/ 2147483647 w 832"/>
                        <a:gd name="T31" fmla="*/ 2147483647 h 764"/>
                        <a:gd name="T32" fmla="*/ 2147483647 w 832"/>
                        <a:gd name="T33" fmla="*/ 2147483647 h 764"/>
                        <a:gd name="T34" fmla="*/ 2147483647 w 832"/>
                        <a:gd name="T35" fmla="*/ 2147483647 h 764"/>
                        <a:gd name="T36" fmla="*/ 2147483647 w 832"/>
                        <a:gd name="T37" fmla="*/ 2147483647 h 764"/>
                        <a:gd name="T38" fmla="*/ 2147483647 w 832"/>
                        <a:gd name="T39" fmla="*/ 2147483647 h 764"/>
                        <a:gd name="T40" fmla="*/ 2147483647 w 832"/>
                        <a:gd name="T41" fmla="*/ 2147483647 h 764"/>
                        <a:gd name="T42" fmla="*/ 2147483647 w 832"/>
                        <a:gd name="T43" fmla="*/ 2147483647 h 764"/>
                        <a:gd name="T44" fmla="*/ 2147483647 w 832"/>
                        <a:gd name="T45" fmla="*/ 2147483647 h 764"/>
                        <a:gd name="T46" fmla="*/ 2147483647 w 832"/>
                        <a:gd name="T47" fmla="*/ 2147483647 h 764"/>
                        <a:gd name="T48" fmla="*/ 2147483647 w 832"/>
                        <a:gd name="T49" fmla="*/ 2147483647 h 764"/>
                        <a:gd name="T50" fmla="*/ 2147483647 w 832"/>
                        <a:gd name="T51" fmla="*/ 2147483647 h 764"/>
                        <a:gd name="T52" fmla="*/ 2147483647 w 832"/>
                        <a:gd name="T53" fmla="*/ 2147483647 h 764"/>
                        <a:gd name="T54" fmla="*/ 2147483647 w 832"/>
                        <a:gd name="T55" fmla="*/ 2147483647 h 764"/>
                        <a:gd name="T56" fmla="*/ 2147483647 w 832"/>
                        <a:gd name="T57" fmla="*/ 2147483647 h 764"/>
                        <a:gd name="T58" fmla="*/ 2147483647 w 832"/>
                        <a:gd name="T59" fmla="*/ 2147483647 h 764"/>
                        <a:gd name="T60" fmla="*/ 2147483647 w 832"/>
                        <a:gd name="T61" fmla="*/ 2147483647 h 764"/>
                        <a:gd name="T62" fmla="*/ 2147483647 w 832"/>
                        <a:gd name="T63" fmla="*/ 2147483647 h 764"/>
                        <a:gd name="T64" fmla="*/ 2147483647 w 832"/>
                        <a:gd name="T65" fmla="*/ 2147483647 h 764"/>
                        <a:gd name="T66" fmla="*/ 2147483647 w 832"/>
                        <a:gd name="T67" fmla="*/ 2147483647 h 764"/>
                        <a:gd name="T68" fmla="*/ 2147483647 w 832"/>
                        <a:gd name="T69" fmla="*/ 2147483647 h 764"/>
                        <a:gd name="T70" fmla="*/ 2147483647 w 832"/>
                        <a:gd name="T71" fmla="*/ 2147483647 h 764"/>
                        <a:gd name="T72" fmla="*/ 2147483647 w 832"/>
                        <a:gd name="T73" fmla="*/ 0 h 764"/>
                        <a:gd name="T74" fmla="*/ 2147483647 w 832"/>
                        <a:gd name="T75" fmla="*/ 2147483647 h 764"/>
                        <a:gd name="T76" fmla="*/ 2147483647 w 832"/>
                        <a:gd name="T77" fmla="*/ 2147483647 h 764"/>
                        <a:gd name="T78" fmla="*/ 2147483647 w 832"/>
                        <a:gd name="T79" fmla="*/ 2147483647 h 764"/>
                        <a:gd name="T80" fmla="*/ 2147483647 w 832"/>
                        <a:gd name="T81" fmla="*/ 2147483647 h 764"/>
                        <a:gd name="T82" fmla="*/ 2147483647 w 832"/>
                        <a:gd name="T83" fmla="*/ 2147483647 h 764"/>
                        <a:gd name="T84" fmla="*/ 2147483647 w 832"/>
                        <a:gd name="T85" fmla="*/ 2147483647 h 764"/>
                        <a:gd name="T86" fmla="*/ 2147483647 w 832"/>
                        <a:gd name="T87" fmla="*/ 2147483647 h 764"/>
                        <a:gd name="T88" fmla="*/ 2147483647 w 832"/>
                        <a:gd name="T89" fmla="*/ 2147483647 h 764"/>
                        <a:gd name="T90" fmla="*/ 2147483647 w 832"/>
                        <a:gd name="T91" fmla="*/ 2147483647 h 764"/>
                        <a:gd name="T92" fmla="*/ 2147483647 w 832"/>
                        <a:gd name="T93" fmla="*/ 2147483647 h 764"/>
                        <a:gd name="T94" fmla="*/ 2147483647 w 832"/>
                        <a:gd name="T95" fmla="*/ 2147483647 h 764"/>
                        <a:gd name="T96" fmla="*/ 2147483647 w 832"/>
                        <a:gd name="T97" fmla="*/ 2147483647 h 764"/>
                        <a:gd name="T98" fmla="*/ 2147483647 w 832"/>
                        <a:gd name="T99" fmla="*/ 2147483647 h 764"/>
                        <a:gd name="T100" fmla="*/ 2147483647 w 832"/>
                        <a:gd name="T101" fmla="*/ 2147483647 h 764"/>
                        <a:gd name="T102" fmla="*/ 2147483647 w 832"/>
                        <a:gd name="T103" fmla="*/ 2147483647 h 764"/>
                        <a:gd name="T104" fmla="*/ 2147483647 w 832"/>
                        <a:gd name="T105" fmla="*/ 2147483647 h 764"/>
                        <a:gd name="T106" fmla="*/ 2147483647 w 832"/>
                        <a:gd name="T107" fmla="*/ 2147483647 h 764"/>
                        <a:gd name="T108" fmla="*/ 2147483647 w 832"/>
                        <a:gd name="T109" fmla="*/ 2147483647 h 764"/>
                        <a:gd name="T110" fmla="*/ 2147483647 w 832"/>
                        <a:gd name="T111" fmla="*/ 2147483647 h 764"/>
                        <a:gd name="T112" fmla="*/ 2147483647 w 832"/>
                        <a:gd name="T113" fmla="*/ 2147483647 h 764"/>
                        <a:gd name="T114" fmla="*/ 2147483647 w 832"/>
                        <a:gd name="T115" fmla="*/ 2147483647 h 7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32"/>
                        <a:gd name="T175" fmla="*/ 0 h 764"/>
                        <a:gd name="T176" fmla="*/ 832 w 832"/>
                        <a:gd name="T177" fmla="*/ 764 h 7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32" h="764">
                          <a:moveTo>
                            <a:pt x="553" y="79"/>
                          </a:moveTo>
                          <a:lnTo>
                            <a:pt x="553" y="83"/>
                          </a:lnTo>
                          <a:lnTo>
                            <a:pt x="541" y="80"/>
                          </a:lnTo>
                          <a:lnTo>
                            <a:pt x="544" y="73"/>
                          </a:lnTo>
                          <a:lnTo>
                            <a:pt x="550" y="68"/>
                          </a:lnTo>
                          <a:lnTo>
                            <a:pt x="550" y="72"/>
                          </a:lnTo>
                          <a:lnTo>
                            <a:pt x="555" y="72"/>
                          </a:lnTo>
                          <a:lnTo>
                            <a:pt x="549" y="79"/>
                          </a:lnTo>
                          <a:lnTo>
                            <a:pt x="553" y="79"/>
                          </a:lnTo>
                          <a:close/>
                          <a:moveTo>
                            <a:pt x="588" y="140"/>
                          </a:moveTo>
                          <a:lnTo>
                            <a:pt x="592" y="132"/>
                          </a:lnTo>
                          <a:lnTo>
                            <a:pt x="601" y="132"/>
                          </a:lnTo>
                          <a:lnTo>
                            <a:pt x="588" y="140"/>
                          </a:lnTo>
                          <a:close/>
                          <a:moveTo>
                            <a:pt x="796" y="303"/>
                          </a:moveTo>
                          <a:lnTo>
                            <a:pt x="794" y="295"/>
                          </a:lnTo>
                          <a:lnTo>
                            <a:pt x="797" y="298"/>
                          </a:lnTo>
                          <a:lnTo>
                            <a:pt x="796" y="303"/>
                          </a:lnTo>
                          <a:close/>
                          <a:moveTo>
                            <a:pt x="820" y="350"/>
                          </a:moveTo>
                          <a:lnTo>
                            <a:pt x="819" y="345"/>
                          </a:lnTo>
                          <a:lnTo>
                            <a:pt x="832" y="325"/>
                          </a:lnTo>
                          <a:lnTo>
                            <a:pt x="832" y="331"/>
                          </a:lnTo>
                          <a:lnTo>
                            <a:pt x="820" y="350"/>
                          </a:lnTo>
                          <a:close/>
                          <a:moveTo>
                            <a:pt x="22" y="358"/>
                          </a:moveTo>
                          <a:lnTo>
                            <a:pt x="18" y="349"/>
                          </a:lnTo>
                          <a:lnTo>
                            <a:pt x="20" y="343"/>
                          </a:lnTo>
                          <a:lnTo>
                            <a:pt x="22" y="358"/>
                          </a:lnTo>
                          <a:close/>
                          <a:moveTo>
                            <a:pt x="428" y="580"/>
                          </a:moveTo>
                          <a:lnTo>
                            <a:pt x="431" y="584"/>
                          </a:lnTo>
                          <a:lnTo>
                            <a:pt x="424" y="584"/>
                          </a:lnTo>
                          <a:lnTo>
                            <a:pt x="415" y="589"/>
                          </a:lnTo>
                          <a:lnTo>
                            <a:pt x="401" y="588"/>
                          </a:lnTo>
                          <a:lnTo>
                            <a:pt x="400" y="585"/>
                          </a:lnTo>
                          <a:lnTo>
                            <a:pt x="418" y="577"/>
                          </a:lnTo>
                          <a:lnTo>
                            <a:pt x="428" y="580"/>
                          </a:lnTo>
                          <a:close/>
                          <a:moveTo>
                            <a:pt x="488" y="683"/>
                          </a:moveTo>
                          <a:lnTo>
                            <a:pt x="490" y="676"/>
                          </a:lnTo>
                          <a:lnTo>
                            <a:pt x="497" y="670"/>
                          </a:lnTo>
                          <a:lnTo>
                            <a:pt x="495" y="678"/>
                          </a:lnTo>
                          <a:lnTo>
                            <a:pt x="488" y="683"/>
                          </a:lnTo>
                          <a:close/>
                          <a:moveTo>
                            <a:pt x="566" y="685"/>
                          </a:moveTo>
                          <a:lnTo>
                            <a:pt x="565" y="676"/>
                          </a:lnTo>
                          <a:lnTo>
                            <a:pt x="569" y="674"/>
                          </a:lnTo>
                          <a:lnTo>
                            <a:pt x="574" y="679"/>
                          </a:lnTo>
                          <a:lnTo>
                            <a:pt x="570" y="684"/>
                          </a:lnTo>
                          <a:lnTo>
                            <a:pt x="566" y="685"/>
                          </a:lnTo>
                          <a:close/>
                          <a:moveTo>
                            <a:pt x="567" y="691"/>
                          </a:moveTo>
                          <a:lnTo>
                            <a:pt x="561" y="689"/>
                          </a:lnTo>
                          <a:lnTo>
                            <a:pt x="569" y="686"/>
                          </a:lnTo>
                          <a:lnTo>
                            <a:pt x="570" y="690"/>
                          </a:lnTo>
                          <a:lnTo>
                            <a:pt x="567" y="691"/>
                          </a:lnTo>
                          <a:close/>
                          <a:moveTo>
                            <a:pt x="524" y="706"/>
                          </a:moveTo>
                          <a:lnTo>
                            <a:pt x="556" y="696"/>
                          </a:lnTo>
                          <a:lnTo>
                            <a:pt x="559" y="701"/>
                          </a:lnTo>
                          <a:lnTo>
                            <a:pt x="541" y="731"/>
                          </a:lnTo>
                          <a:lnTo>
                            <a:pt x="543" y="724"/>
                          </a:lnTo>
                          <a:lnTo>
                            <a:pt x="538" y="728"/>
                          </a:lnTo>
                          <a:lnTo>
                            <a:pt x="522" y="746"/>
                          </a:lnTo>
                          <a:lnTo>
                            <a:pt x="524" y="746"/>
                          </a:lnTo>
                          <a:lnTo>
                            <a:pt x="519" y="754"/>
                          </a:lnTo>
                          <a:lnTo>
                            <a:pt x="515" y="754"/>
                          </a:lnTo>
                          <a:lnTo>
                            <a:pt x="515" y="751"/>
                          </a:lnTo>
                          <a:lnTo>
                            <a:pt x="518" y="747"/>
                          </a:lnTo>
                          <a:lnTo>
                            <a:pt x="520" y="749"/>
                          </a:lnTo>
                          <a:lnTo>
                            <a:pt x="520" y="747"/>
                          </a:lnTo>
                          <a:lnTo>
                            <a:pt x="517" y="745"/>
                          </a:lnTo>
                          <a:lnTo>
                            <a:pt x="512" y="749"/>
                          </a:lnTo>
                          <a:lnTo>
                            <a:pt x="513" y="745"/>
                          </a:lnTo>
                          <a:lnTo>
                            <a:pt x="505" y="755"/>
                          </a:lnTo>
                          <a:lnTo>
                            <a:pt x="502" y="752"/>
                          </a:lnTo>
                          <a:lnTo>
                            <a:pt x="502" y="755"/>
                          </a:lnTo>
                          <a:lnTo>
                            <a:pt x="490" y="764"/>
                          </a:lnTo>
                          <a:lnTo>
                            <a:pt x="478" y="761"/>
                          </a:lnTo>
                          <a:lnTo>
                            <a:pt x="478" y="757"/>
                          </a:lnTo>
                          <a:lnTo>
                            <a:pt x="485" y="756"/>
                          </a:lnTo>
                          <a:lnTo>
                            <a:pt x="477" y="755"/>
                          </a:lnTo>
                          <a:lnTo>
                            <a:pt x="477" y="746"/>
                          </a:lnTo>
                          <a:lnTo>
                            <a:pt x="482" y="732"/>
                          </a:lnTo>
                          <a:lnTo>
                            <a:pt x="483" y="737"/>
                          </a:lnTo>
                          <a:lnTo>
                            <a:pt x="487" y="734"/>
                          </a:lnTo>
                          <a:lnTo>
                            <a:pt x="486" y="715"/>
                          </a:lnTo>
                          <a:lnTo>
                            <a:pt x="489" y="703"/>
                          </a:lnTo>
                          <a:lnTo>
                            <a:pt x="494" y="697"/>
                          </a:lnTo>
                          <a:lnTo>
                            <a:pt x="524" y="706"/>
                          </a:lnTo>
                          <a:close/>
                          <a:moveTo>
                            <a:pt x="502" y="761"/>
                          </a:moveTo>
                          <a:lnTo>
                            <a:pt x="499" y="758"/>
                          </a:lnTo>
                          <a:lnTo>
                            <a:pt x="506" y="755"/>
                          </a:lnTo>
                          <a:lnTo>
                            <a:pt x="502" y="761"/>
                          </a:lnTo>
                          <a:close/>
                          <a:moveTo>
                            <a:pt x="159" y="540"/>
                          </a:moveTo>
                          <a:lnTo>
                            <a:pt x="158" y="537"/>
                          </a:lnTo>
                          <a:lnTo>
                            <a:pt x="139" y="542"/>
                          </a:lnTo>
                          <a:lnTo>
                            <a:pt x="138" y="536"/>
                          </a:lnTo>
                          <a:lnTo>
                            <a:pt x="99" y="538"/>
                          </a:lnTo>
                          <a:lnTo>
                            <a:pt x="80" y="550"/>
                          </a:lnTo>
                          <a:lnTo>
                            <a:pt x="73" y="552"/>
                          </a:lnTo>
                          <a:lnTo>
                            <a:pt x="56" y="561"/>
                          </a:lnTo>
                          <a:lnTo>
                            <a:pt x="46" y="565"/>
                          </a:lnTo>
                          <a:lnTo>
                            <a:pt x="49" y="566"/>
                          </a:lnTo>
                          <a:lnTo>
                            <a:pt x="42" y="567"/>
                          </a:lnTo>
                          <a:lnTo>
                            <a:pt x="21" y="564"/>
                          </a:lnTo>
                          <a:lnTo>
                            <a:pt x="13" y="559"/>
                          </a:lnTo>
                          <a:lnTo>
                            <a:pt x="7" y="549"/>
                          </a:lnTo>
                          <a:lnTo>
                            <a:pt x="0" y="549"/>
                          </a:lnTo>
                          <a:lnTo>
                            <a:pt x="5" y="529"/>
                          </a:lnTo>
                          <a:lnTo>
                            <a:pt x="11" y="532"/>
                          </a:lnTo>
                          <a:lnTo>
                            <a:pt x="21" y="524"/>
                          </a:lnTo>
                          <a:lnTo>
                            <a:pt x="24" y="510"/>
                          </a:lnTo>
                          <a:lnTo>
                            <a:pt x="27" y="506"/>
                          </a:lnTo>
                          <a:lnTo>
                            <a:pt x="25" y="512"/>
                          </a:lnTo>
                          <a:lnTo>
                            <a:pt x="28" y="507"/>
                          </a:lnTo>
                          <a:lnTo>
                            <a:pt x="34" y="487"/>
                          </a:lnTo>
                          <a:lnTo>
                            <a:pt x="30" y="460"/>
                          </a:lnTo>
                          <a:lnTo>
                            <a:pt x="36" y="429"/>
                          </a:lnTo>
                          <a:lnTo>
                            <a:pt x="28" y="403"/>
                          </a:lnTo>
                          <a:lnTo>
                            <a:pt x="30" y="382"/>
                          </a:lnTo>
                          <a:lnTo>
                            <a:pt x="22" y="360"/>
                          </a:lnTo>
                          <a:lnTo>
                            <a:pt x="24" y="355"/>
                          </a:lnTo>
                          <a:lnTo>
                            <a:pt x="27" y="370"/>
                          </a:lnTo>
                          <a:lnTo>
                            <a:pt x="33" y="366"/>
                          </a:lnTo>
                          <a:lnTo>
                            <a:pt x="27" y="348"/>
                          </a:lnTo>
                          <a:lnTo>
                            <a:pt x="30" y="344"/>
                          </a:lnTo>
                          <a:lnTo>
                            <a:pt x="34" y="352"/>
                          </a:lnTo>
                          <a:lnTo>
                            <a:pt x="32" y="359"/>
                          </a:lnTo>
                          <a:lnTo>
                            <a:pt x="35" y="355"/>
                          </a:lnTo>
                          <a:lnTo>
                            <a:pt x="37" y="366"/>
                          </a:lnTo>
                          <a:lnTo>
                            <a:pt x="41" y="361"/>
                          </a:lnTo>
                          <a:lnTo>
                            <a:pt x="44" y="351"/>
                          </a:lnTo>
                          <a:lnTo>
                            <a:pt x="34" y="318"/>
                          </a:lnTo>
                          <a:lnTo>
                            <a:pt x="39" y="303"/>
                          </a:lnTo>
                          <a:lnTo>
                            <a:pt x="46" y="296"/>
                          </a:lnTo>
                          <a:lnTo>
                            <a:pt x="49" y="283"/>
                          </a:lnTo>
                          <a:lnTo>
                            <a:pt x="47" y="276"/>
                          </a:lnTo>
                          <a:lnTo>
                            <a:pt x="56" y="261"/>
                          </a:lnTo>
                          <a:lnTo>
                            <a:pt x="62" y="257"/>
                          </a:lnTo>
                          <a:lnTo>
                            <a:pt x="57" y="274"/>
                          </a:lnTo>
                          <a:lnTo>
                            <a:pt x="63" y="272"/>
                          </a:lnTo>
                          <a:lnTo>
                            <a:pt x="71" y="257"/>
                          </a:lnTo>
                          <a:lnTo>
                            <a:pt x="88" y="251"/>
                          </a:lnTo>
                          <a:lnTo>
                            <a:pt x="117" y="230"/>
                          </a:lnTo>
                          <a:lnTo>
                            <a:pt x="137" y="231"/>
                          </a:lnTo>
                          <a:lnTo>
                            <a:pt x="148" y="223"/>
                          </a:lnTo>
                          <a:lnTo>
                            <a:pt x="161" y="222"/>
                          </a:lnTo>
                          <a:lnTo>
                            <a:pt x="168" y="214"/>
                          </a:lnTo>
                          <a:lnTo>
                            <a:pt x="178" y="216"/>
                          </a:lnTo>
                          <a:lnTo>
                            <a:pt x="209" y="205"/>
                          </a:lnTo>
                          <a:lnTo>
                            <a:pt x="220" y="194"/>
                          </a:lnTo>
                          <a:lnTo>
                            <a:pt x="229" y="180"/>
                          </a:lnTo>
                          <a:lnTo>
                            <a:pt x="241" y="172"/>
                          </a:lnTo>
                          <a:lnTo>
                            <a:pt x="242" y="151"/>
                          </a:lnTo>
                          <a:lnTo>
                            <a:pt x="256" y="140"/>
                          </a:lnTo>
                          <a:lnTo>
                            <a:pt x="260" y="131"/>
                          </a:lnTo>
                          <a:lnTo>
                            <a:pt x="262" y="132"/>
                          </a:lnTo>
                          <a:lnTo>
                            <a:pt x="260" y="136"/>
                          </a:lnTo>
                          <a:lnTo>
                            <a:pt x="269" y="159"/>
                          </a:lnTo>
                          <a:lnTo>
                            <a:pt x="271" y="146"/>
                          </a:lnTo>
                          <a:lnTo>
                            <a:pt x="278" y="150"/>
                          </a:lnTo>
                          <a:lnTo>
                            <a:pt x="276" y="146"/>
                          </a:lnTo>
                          <a:lnTo>
                            <a:pt x="278" y="143"/>
                          </a:lnTo>
                          <a:lnTo>
                            <a:pt x="270" y="134"/>
                          </a:lnTo>
                          <a:lnTo>
                            <a:pt x="276" y="132"/>
                          </a:lnTo>
                          <a:lnTo>
                            <a:pt x="274" y="126"/>
                          </a:lnTo>
                          <a:lnTo>
                            <a:pt x="278" y="126"/>
                          </a:lnTo>
                          <a:lnTo>
                            <a:pt x="280" y="131"/>
                          </a:lnTo>
                          <a:lnTo>
                            <a:pt x="282" y="128"/>
                          </a:lnTo>
                          <a:lnTo>
                            <a:pt x="287" y="131"/>
                          </a:lnTo>
                          <a:lnTo>
                            <a:pt x="300" y="131"/>
                          </a:lnTo>
                          <a:lnTo>
                            <a:pt x="290" y="130"/>
                          </a:lnTo>
                          <a:lnTo>
                            <a:pt x="299" y="118"/>
                          </a:lnTo>
                          <a:lnTo>
                            <a:pt x="292" y="119"/>
                          </a:lnTo>
                          <a:lnTo>
                            <a:pt x="294" y="110"/>
                          </a:lnTo>
                          <a:lnTo>
                            <a:pt x="299" y="110"/>
                          </a:lnTo>
                          <a:lnTo>
                            <a:pt x="301" y="105"/>
                          </a:lnTo>
                          <a:lnTo>
                            <a:pt x="309" y="111"/>
                          </a:lnTo>
                          <a:lnTo>
                            <a:pt x="309" y="106"/>
                          </a:lnTo>
                          <a:lnTo>
                            <a:pt x="304" y="107"/>
                          </a:lnTo>
                          <a:lnTo>
                            <a:pt x="308" y="103"/>
                          </a:lnTo>
                          <a:lnTo>
                            <a:pt x="303" y="103"/>
                          </a:lnTo>
                          <a:lnTo>
                            <a:pt x="309" y="99"/>
                          </a:lnTo>
                          <a:lnTo>
                            <a:pt x="310" y="103"/>
                          </a:lnTo>
                          <a:lnTo>
                            <a:pt x="311" y="99"/>
                          </a:lnTo>
                          <a:lnTo>
                            <a:pt x="315" y="103"/>
                          </a:lnTo>
                          <a:lnTo>
                            <a:pt x="311" y="93"/>
                          </a:lnTo>
                          <a:lnTo>
                            <a:pt x="315" y="88"/>
                          </a:lnTo>
                          <a:lnTo>
                            <a:pt x="321" y="88"/>
                          </a:lnTo>
                          <a:lnTo>
                            <a:pt x="322" y="80"/>
                          </a:lnTo>
                          <a:lnTo>
                            <a:pt x="324" y="82"/>
                          </a:lnTo>
                          <a:lnTo>
                            <a:pt x="322" y="90"/>
                          </a:lnTo>
                          <a:lnTo>
                            <a:pt x="324" y="85"/>
                          </a:lnTo>
                          <a:lnTo>
                            <a:pt x="326" y="90"/>
                          </a:lnTo>
                          <a:lnTo>
                            <a:pt x="330" y="88"/>
                          </a:lnTo>
                          <a:lnTo>
                            <a:pt x="333" y="78"/>
                          </a:lnTo>
                          <a:lnTo>
                            <a:pt x="332" y="74"/>
                          </a:lnTo>
                          <a:lnTo>
                            <a:pt x="335" y="75"/>
                          </a:lnTo>
                          <a:lnTo>
                            <a:pt x="336" y="82"/>
                          </a:lnTo>
                          <a:lnTo>
                            <a:pt x="341" y="75"/>
                          </a:lnTo>
                          <a:lnTo>
                            <a:pt x="342" y="82"/>
                          </a:lnTo>
                          <a:lnTo>
                            <a:pt x="350" y="69"/>
                          </a:lnTo>
                          <a:lnTo>
                            <a:pt x="354" y="75"/>
                          </a:lnTo>
                          <a:lnTo>
                            <a:pt x="360" y="75"/>
                          </a:lnTo>
                          <a:lnTo>
                            <a:pt x="373" y="92"/>
                          </a:lnTo>
                          <a:lnTo>
                            <a:pt x="367" y="110"/>
                          </a:lnTo>
                          <a:lnTo>
                            <a:pt x="371" y="104"/>
                          </a:lnTo>
                          <a:lnTo>
                            <a:pt x="373" y="108"/>
                          </a:lnTo>
                          <a:lnTo>
                            <a:pt x="372" y="100"/>
                          </a:lnTo>
                          <a:lnTo>
                            <a:pt x="375" y="97"/>
                          </a:lnTo>
                          <a:lnTo>
                            <a:pt x="377" y="100"/>
                          </a:lnTo>
                          <a:lnTo>
                            <a:pt x="377" y="95"/>
                          </a:lnTo>
                          <a:lnTo>
                            <a:pt x="380" y="94"/>
                          </a:lnTo>
                          <a:lnTo>
                            <a:pt x="391" y="97"/>
                          </a:lnTo>
                          <a:lnTo>
                            <a:pt x="392" y="104"/>
                          </a:lnTo>
                          <a:lnTo>
                            <a:pt x="394" y="95"/>
                          </a:lnTo>
                          <a:lnTo>
                            <a:pt x="403" y="104"/>
                          </a:lnTo>
                          <a:lnTo>
                            <a:pt x="403" y="95"/>
                          </a:lnTo>
                          <a:lnTo>
                            <a:pt x="408" y="94"/>
                          </a:lnTo>
                          <a:lnTo>
                            <a:pt x="403" y="94"/>
                          </a:lnTo>
                          <a:lnTo>
                            <a:pt x="402" y="90"/>
                          </a:lnTo>
                          <a:lnTo>
                            <a:pt x="406" y="88"/>
                          </a:lnTo>
                          <a:lnTo>
                            <a:pt x="402" y="88"/>
                          </a:lnTo>
                          <a:lnTo>
                            <a:pt x="399" y="84"/>
                          </a:lnTo>
                          <a:lnTo>
                            <a:pt x="407" y="76"/>
                          </a:lnTo>
                          <a:lnTo>
                            <a:pt x="411" y="65"/>
                          </a:lnTo>
                          <a:lnTo>
                            <a:pt x="420" y="61"/>
                          </a:lnTo>
                          <a:lnTo>
                            <a:pt x="418" y="51"/>
                          </a:lnTo>
                          <a:lnTo>
                            <a:pt x="427" y="43"/>
                          </a:lnTo>
                          <a:lnTo>
                            <a:pt x="431" y="45"/>
                          </a:lnTo>
                          <a:lnTo>
                            <a:pt x="430" y="38"/>
                          </a:lnTo>
                          <a:lnTo>
                            <a:pt x="435" y="44"/>
                          </a:lnTo>
                          <a:lnTo>
                            <a:pt x="434" y="40"/>
                          </a:lnTo>
                          <a:lnTo>
                            <a:pt x="438" y="37"/>
                          </a:lnTo>
                          <a:lnTo>
                            <a:pt x="440" y="33"/>
                          </a:lnTo>
                          <a:lnTo>
                            <a:pt x="448" y="36"/>
                          </a:lnTo>
                          <a:lnTo>
                            <a:pt x="466" y="34"/>
                          </a:lnTo>
                          <a:lnTo>
                            <a:pt x="466" y="38"/>
                          </a:lnTo>
                          <a:lnTo>
                            <a:pt x="468" y="33"/>
                          </a:lnTo>
                          <a:lnTo>
                            <a:pt x="474" y="33"/>
                          </a:lnTo>
                          <a:lnTo>
                            <a:pt x="472" y="30"/>
                          </a:lnTo>
                          <a:lnTo>
                            <a:pt x="475" y="21"/>
                          </a:lnTo>
                          <a:lnTo>
                            <a:pt x="471" y="17"/>
                          </a:lnTo>
                          <a:lnTo>
                            <a:pt x="463" y="19"/>
                          </a:lnTo>
                          <a:lnTo>
                            <a:pt x="456" y="13"/>
                          </a:lnTo>
                          <a:lnTo>
                            <a:pt x="462" y="9"/>
                          </a:lnTo>
                          <a:lnTo>
                            <a:pt x="465" y="15"/>
                          </a:lnTo>
                          <a:lnTo>
                            <a:pt x="465" y="10"/>
                          </a:lnTo>
                          <a:lnTo>
                            <a:pt x="468" y="9"/>
                          </a:lnTo>
                          <a:lnTo>
                            <a:pt x="475" y="17"/>
                          </a:lnTo>
                          <a:lnTo>
                            <a:pt x="481" y="14"/>
                          </a:lnTo>
                          <a:lnTo>
                            <a:pt x="485" y="23"/>
                          </a:lnTo>
                          <a:lnTo>
                            <a:pt x="492" y="25"/>
                          </a:lnTo>
                          <a:lnTo>
                            <a:pt x="499" y="23"/>
                          </a:lnTo>
                          <a:lnTo>
                            <a:pt x="497" y="26"/>
                          </a:lnTo>
                          <a:lnTo>
                            <a:pt x="502" y="25"/>
                          </a:lnTo>
                          <a:lnTo>
                            <a:pt x="505" y="31"/>
                          </a:lnTo>
                          <a:lnTo>
                            <a:pt x="516" y="30"/>
                          </a:lnTo>
                          <a:lnTo>
                            <a:pt x="525" y="36"/>
                          </a:lnTo>
                          <a:lnTo>
                            <a:pt x="540" y="24"/>
                          </a:lnTo>
                          <a:lnTo>
                            <a:pt x="534" y="34"/>
                          </a:lnTo>
                          <a:lnTo>
                            <a:pt x="535" y="36"/>
                          </a:lnTo>
                          <a:lnTo>
                            <a:pt x="541" y="32"/>
                          </a:lnTo>
                          <a:lnTo>
                            <a:pt x="540" y="41"/>
                          </a:lnTo>
                          <a:lnTo>
                            <a:pt x="546" y="38"/>
                          </a:lnTo>
                          <a:lnTo>
                            <a:pt x="548" y="35"/>
                          </a:lnTo>
                          <a:lnTo>
                            <a:pt x="545" y="33"/>
                          </a:lnTo>
                          <a:lnTo>
                            <a:pt x="553" y="27"/>
                          </a:lnTo>
                          <a:lnTo>
                            <a:pt x="554" y="36"/>
                          </a:lnTo>
                          <a:lnTo>
                            <a:pt x="557" y="33"/>
                          </a:lnTo>
                          <a:lnTo>
                            <a:pt x="560" y="37"/>
                          </a:lnTo>
                          <a:lnTo>
                            <a:pt x="551" y="48"/>
                          </a:lnTo>
                          <a:lnTo>
                            <a:pt x="549" y="47"/>
                          </a:lnTo>
                          <a:lnTo>
                            <a:pt x="547" y="58"/>
                          </a:lnTo>
                          <a:lnTo>
                            <a:pt x="545" y="54"/>
                          </a:lnTo>
                          <a:lnTo>
                            <a:pt x="536" y="59"/>
                          </a:lnTo>
                          <a:lnTo>
                            <a:pt x="533" y="66"/>
                          </a:lnTo>
                          <a:lnTo>
                            <a:pt x="536" y="71"/>
                          </a:lnTo>
                          <a:lnTo>
                            <a:pt x="532" y="80"/>
                          </a:lnTo>
                          <a:lnTo>
                            <a:pt x="519" y="93"/>
                          </a:lnTo>
                          <a:lnTo>
                            <a:pt x="520" y="97"/>
                          </a:lnTo>
                          <a:lnTo>
                            <a:pt x="544" y="120"/>
                          </a:lnTo>
                          <a:lnTo>
                            <a:pt x="561" y="128"/>
                          </a:lnTo>
                          <a:lnTo>
                            <a:pt x="569" y="139"/>
                          </a:lnTo>
                          <a:lnTo>
                            <a:pt x="585" y="143"/>
                          </a:lnTo>
                          <a:lnTo>
                            <a:pt x="588" y="153"/>
                          </a:lnTo>
                          <a:lnTo>
                            <a:pt x="602" y="162"/>
                          </a:lnTo>
                          <a:lnTo>
                            <a:pt x="620" y="156"/>
                          </a:lnTo>
                          <a:lnTo>
                            <a:pt x="638" y="124"/>
                          </a:lnTo>
                          <a:lnTo>
                            <a:pt x="647" y="99"/>
                          </a:lnTo>
                          <a:lnTo>
                            <a:pt x="647" y="74"/>
                          </a:lnTo>
                          <a:lnTo>
                            <a:pt x="653" y="58"/>
                          </a:lnTo>
                          <a:lnTo>
                            <a:pt x="652" y="52"/>
                          </a:lnTo>
                          <a:lnTo>
                            <a:pt x="658" y="45"/>
                          </a:lnTo>
                          <a:lnTo>
                            <a:pt x="660" y="50"/>
                          </a:lnTo>
                          <a:lnTo>
                            <a:pt x="657" y="41"/>
                          </a:lnTo>
                          <a:lnTo>
                            <a:pt x="653" y="42"/>
                          </a:lnTo>
                          <a:lnTo>
                            <a:pt x="656" y="38"/>
                          </a:lnTo>
                          <a:lnTo>
                            <a:pt x="661" y="29"/>
                          </a:lnTo>
                          <a:lnTo>
                            <a:pt x="664" y="31"/>
                          </a:lnTo>
                          <a:lnTo>
                            <a:pt x="670" y="5"/>
                          </a:lnTo>
                          <a:lnTo>
                            <a:pt x="677" y="0"/>
                          </a:lnTo>
                          <a:lnTo>
                            <a:pt x="680" y="0"/>
                          </a:lnTo>
                          <a:lnTo>
                            <a:pt x="678" y="5"/>
                          </a:lnTo>
                          <a:lnTo>
                            <a:pt x="680" y="3"/>
                          </a:lnTo>
                          <a:lnTo>
                            <a:pt x="682" y="7"/>
                          </a:lnTo>
                          <a:lnTo>
                            <a:pt x="682" y="25"/>
                          </a:lnTo>
                          <a:lnTo>
                            <a:pt x="689" y="29"/>
                          </a:lnTo>
                          <a:lnTo>
                            <a:pt x="684" y="37"/>
                          </a:lnTo>
                          <a:lnTo>
                            <a:pt x="689" y="38"/>
                          </a:lnTo>
                          <a:lnTo>
                            <a:pt x="691" y="44"/>
                          </a:lnTo>
                          <a:lnTo>
                            <a:pt x="689" y="50"/>
                          </a:lnTo>
                          <a:lnTo>
                            <a:pt x="692" y="50"/>
                          </a:lnTo>
                          <a:lnTo>
                            <a:pt x="689" y="71"/>
                          </a:lnTo>
                          <a:lnTo>
                            <a:pt x="692" y="85"/>
                          </a:lnTo>
                          <a:lnTo>
                            <a:pt x="697" y="87"/>
                          </a:lnTo>
                          <a:lnTo>
                            <a:pt x="708" y="79"/>
                          </a:lnTo>
                          <a:lnTo>
                            <a:pt x="710" y="88"/>
                          </a:lnTo>
                          <a:lnTo>
                            <a:pt x="721" y="98"/>
                          </a:lnTo>
                          <a:lnTo>
                            <a:pt x="717" y="132"/>
                          </a:lnTo>
                          <a:lnTo>
                            <a:pt x="723" y="143"/>
                          </a:lnTo>
                          <a:lnTo>
                            <a:pt x="727" y="143"/>
                          </a:lnTo>
                          <a:lnTo>
                            <a:pt x="724" y="147"/>
                          </a:lnTo>
                          <a:lnTo>
                            <a:pt x="725" y="161"/>
                          </a:lnTo>
                          <a:lnTo>
                            <a:pt x="721" y="174"/>
                          </a:lnTo>
                          <a:lnTo>
                            <a:pt x="725" y="181"/>
                          </a:lnTo>
                          <a:lnTo>
                            <a:pt x="723" y="189"/>
                          </a:lnTo>
                          <a:lnTo>
                            <a:pt x="738" y="201"/>
                          </a:lnTo>
                          <a:lnTo>
                            <a:pt x="743" y="201"/>
                          </a:lnTo>
                          <a:lnTo>
                            <a:pt x="743" y="199"/>
                          </a:lnTo>
                          <a:lnTo>
                            <a:pt x="746" y="211"/>
                          </a:lnTo>
                          <a:lnTo>
                            <a:pt x="750" y="209"/>
                          </a:lnTo>
                          <a:lnTo>
                            <a:pt x="760" y="220"/>
                          </a:lnTo>
                          <a:lnTo>
                            <a:pt x="761" y="216"/>
                          </a:lnTo>
                          <a:lnTo>
                            <a:pt x="766" y="221"/>
                          </a:lnTo>
                          <a:lnTo>
                            <a:pt x="769" y="228"/>
                          </a:lnTo>
                          <a:lnTo>
                            <a:pt x="765" y="225"/>
                          </a:lnTo>
                          <a:lnTo>
                            <a:pt x="763" y="230"/>
                          </a:lnTo>
                          <a:lnTo>
                            <a:pt x="771" y="240"/>
                          </a:lnTo>
                          <a:lnTo>
                            <a:pt x="772" y="273"/>
                          </a:lnTo>
                          <a:lnTo>
                            <a:pt x="775" y="271"/>
                          </a:lnTo>
                          <a:lnTo>
                            <a:pt x="779" y="276"/>
                          </a:lnTo>
                          <a:lnTo>
                            <a:pt x="778" y="270"/>
                          </a:lnTo>
                          <a:lnTo>
                            <a:pt x="782" y="265"/>
                          </a:lnTo>
                          <a:lnTo>
                            <a:pt x="790" y="275"/>
                          </a:lnTo>
                          <a:lnTo>
                            <a:pt x="792" y="270"/>
                          </a:lnTo>
                          <a:lnTo>
                            <a:pt x="794" y="278"/>
                          </a:lnTo>
                          <a:lnTo>
                            <a:pt x="791" y="296"/>
                          </a:lnTo>
                          <a:lnTo>
                            <a:pt x="801" y="310"/>
                          </a:lnTo>
                          <a:lnTo>
                            <a:pt x="804" y="308"/>
                          </a:lnTo>
                          <a:lnTo>
                            <a:pt x="810" y="323"/>
                          </a:lnTo>
                          <a:lnTo>
                            <a:pt x="814" y="327"/>
                          </a:lnTo>
                          <a:lnTo>
                            <a:pt x="816" y="337"/>
                          </a:lnTo>
                          <a:lnTo>
                            <a:pt x="821" y="338"/>
                          </a:lnTo>
                          <a:lnTo>
                            <a:pt x="817" y="348"/>
                          </a:lnTo>
                          <a:lnTo>
                            <a:pt x="821" y="354"/>
                          </a:lnTo>
                          <a:lnTo>
                            <a:pt x="816" y="361"/>
                          </a:lnTo>
                          <a:lnTo>
                            <a:pt x="812" y="380"/>
                          </a:lnTo>
                          <a:lnTo>
                            <a:pt x="809" y="382"/>
                          </a:lnTo>
                          <a:lnTo>
                            <a:pt x="810" y="404"/>
                          </a:lnTo>
                          <a:lnTo>
                            <a:pt x="805" y="421"/>
                          </a:lnTo>
                          <a:lnTo>
                            <a:pt x="796" y="432"/>
                          </a:lnTo>
                          <a:lnTo>
                            <a:pt x="764" y="486"/>
                          </a:lnTo>
                          <a:lnTo>
                            <a:pt x="752" y="497"/>
                          </a:lnTo>
                          <a:lnTo>
                            <a:pt x="750" y="503"/>
                          </a:lnTo>
                          <a:lnTo>
                            <a:pt x="719" y="525"/>
                          </a:lnTo>
                          <a:lnTo>
                            <a:pt x="708" y="539"/>
                          </a:lnTo>
                          <a:lnTo>
                            <a:pt x="703" y="540"/>
                          </a:lnTo>
                          <a:lnTo>
                            <a:pt x="704" y="542"/>
                          </a:lnTo>
                          <a:lnTo>
                            <a:pt x="692" y="554"/>
                          </a:lnTo>
                          <a:lnTo>
                            <a:pt x="686" y="566"/>
                          </a:lnTo>
                          <a:lnTo>
                            <a:pt x="683" y="565"/>
                          </a:lnTo>
                          <a:lnTo>
                            <a:pt x="662" y="586"/>
                          </a:lnTo>
                          <a:lnTo>
                            <a:pt x="645" y="608"/>
                          </a:lnTo>
                          <a:lnTo>
                            <a:pt x="639" y="622"/>
                          </a:lnTo>
                          <a:lnTo>
                            <a:pt x="630" y="627"/>
                          </a:lnTo>
                          <a:lnTo>
                            <a:pt x="590" y="633"/>
                          </a:lnTo>
                          <a:lnTo>
                            <a:pt x="565" y="649"/>
                          </a:lnTo>
                          <a:lnTo>
                            <a:pt x="551" y="650"/>
                          </a:lnTo>
                          <a:lnTo>
                            <a:pt x="550" y="654"/>
                          </a:lnTo>
                          <a:lnTo>
                            <a:pt x="555" y="652"/>
                          </a:lnTo>
                          <a:lnTo>
                            <a:pt x="549" y="660"/>
                          </a:lnTo>
                          <a:lnTo>
                            <a:pt x="548" y="653"/>
                          </a:lnTo>
                          <a:lnTo>
                            <a:pt x="544" y="653"/>
                          </a:lnTo>
                          <a:lnTo>
                            <a:pt x="545" y="649"/>
                          </a:lnTo>
                          <a:lnTo>
                            <a:pt x="538" y="646"/>
                          </a:lnTo>
                          <a:lnTo>
                            <a:pt x="543" y="642"/>
                          </a:lnTo>
                          <a:lnTo>
                            <a:pt x="543" y="639"/>
                          </a:lnTo>
                          <a:lnTo>
                            <a:pt x="529" y="644"/>
                          </a:lnTo>
                          <a:lnTo>
                            <a:pt x="528" y="642"/>
                          </a:lnTo>
                          <a:lnTo>
                            <a:pt x="538" y="637"/>
                          </a:lnTo>
                          <a:lnTo>
                            <a:pt x="537" y="630"/>
                          </a:lnTo>
                          <a:lnTo>
                            <a:pt x="524" y="637"/>
                          </a:lnTo>
                          <a:lnTo>
                            <a:pt x="529" y="637"/>
                          </a:lnTo>
                          <a:lnTo>
                            <a:pt x="527" y="640"/>
                          </a:lnTo>
                          <a:lnTo>
                            <a:pt x="520" y="641"/>
                          </a:lnTo>
                          <a:lnTo>
                            <a:pt x="498" y="653"/>
                          </a:lnTo>
                          <a:lnTo>
                            <a:pt x="483" y="642"/>
                          </a:lnTo>
                          <a:lnTo>
                            <a:pt x="472" y="639"/>
                          </a:lnTo>
                          <a:lnTo>
                            <a:pt x="466" y="643"/>
                          </a:lnTo>
                          <a:lnTo>
                            <a:pt x="449" y="630"/>
                          </a:lnTo>
                          <a:lnTo>
                            <a:pt x="446" y="615"/>
                          </a:lnTo>
                          <a:lnTo>
                            <a:pt x="455" y="602"/>
                          </a:lnTo>
                          <a:lnTo>
                            <a:pt x="456" y="591"/>
                          </a:lnTo>
                          <a:lnTo>
                            <a:pt x="452" y="579"/>
                          </a:lnTo>
                          <a:lnTo>
                            <a:pt x="456" y="592"/>
                          </a:lnTo>
                          <a:lnTo>
                            <a:pt x="453" y="578"/>
                          </a:lnTo>
                          <a:lnTo>
                            <a:pt x="455" y="576"/>
                          </a:lnTo>
                          <a:lnTo>
                            <a:pt x="456" y="580"/>
                          </a:lnTo>
                          <a:lnTo>
                            <a:pt x="459" y="573"/>
                          </a:lnTo>
                          <a:lnTo>
                            <a:pt x="433" y="579"/>
                          </a:lnTo>
                          <a:lnTo>
                            <a:pt x="447" y="565"/>
                          </a:lnTo>
                          <a:lnTo>
                            <a:pt x="451" y="557"/>
                          </a:lnTo>
                          <a:lnTo>
                            <a:pt x="449" y="544"/>
                          </a:lnTo>
                          <a:lnTo>
                            <a:pt x="432" y="567"/>
                          </a:lnTo>
                          <a:lnTo>
                            <a:pt x="413" y="569"/>
                          </a:lnTo>
                          <a:lnTo>
                            <a:pt x="420" y="561"/>
                          </a:lnTo>
                          <a:lnTo>
                            <a:pt x="427" y="563"/>
                          </a:lnTo>
                          <a:lnTo>
                            <a:pt x="436" y="544"/>
                          </a:lnTo>
                          <a:lnTo>
                            <a:pt x="452" y="531"/>
                          </a:lnTo>
                          <a:lnTo>
                            <a:pt x="453" y="524"/>
                          </a:lnTo>
                          <a:lnTo>
                            <a:pt x="459" y="519"/>
                          </a:lnTo>
                          <a:lnTo>
                            <a:pt x="459" y="506"/>
                          </a:lnTo>
                          <a:lnTo>
                            <a:pt x="455" y="517"/>
                          </a:lnTo>
                          <a:lnTo>
                            <a:pt x="447" y="521"/>
                          </a:lnTo>
                          <a:lnTo>
                            <a:pt x="436" y="533"/>
                          </a:lnTo>
                          <a:lnTo>
                            <a:pt x="417" y="542"/>
                          </a:lnTo>
                          <a:lnTo>
                            <a:pt x="403" y="553"/>
                          </a:lnTo>
                          <a:lnTo>
                            <a:pt x="397" y="559"/>
                          </a:lnTo>
                          <a:lnTo>
                            <a:pt x="402" y="558"/>
                          </a:lnTo>
                          <a:lnTo>
                            <a:pt x="399" y="564"/>
                          </a:lnTo>
                          <a:lnTo>
                            <a:pt x="386" y="554"/>
                          </a:lnTo>
                          <a:lnTo>
                            <a:pt x="390" y="550"/>
                          </a:lnTo>
                          <a:lnTo>
                            <a:pt x="393" y="555"/>
                          </a:lnTo>
                          <a:lnTo>
                            <a:pt x="395" y="540"/>
                          </a:lnTo>
                          <a:lnTo>
                            <a:pt x="391" y="532"/>
                          </a:lnTo>
                          <a:lnTo>
                            <a:pt x="393" y="522"/>
                          </a:lnTo>
                          <a:lnTo>
                            <a:pt x="384" y="521"/>
                          </a:lnTo>
                          <a:lnTo>
                            <a:pt x="385" y="511"/>
                          </a:lnTo>
                          <a:lnTo>
                            <a:pt x="389" y="511"/>
                          </a:lnTo>
                          <a:lnTo>
                            <a:pt x="390" y="505"/>
                          </a:lnTo>
                          <a:lnTo>
                            <a:pt x="382" y="506"/>
                          </a:lnTo>
                          <a:lnTo>
                            <a:pt x="385" y="503"/>
                          </a:lnTo>
                          <a:lnTo>
                            <a:pt x="382" y="496"/>
                          </a:lnTo>
                          <a:lnTo>
                            <a:pt x="376" y="498"/>
                          </a:lnTo>
                          <a:lnTo>
                            <a:pt x="366" y="493"/>
                          </a:lnTo>
                          <a:lnTo>
                            <a:pt x="354" y="495"/>
                          </a:lnTo>
                          <a:lnTo>
                            <a:pt x="339" y="482"/>
                          </a:lnTo>
                          <a:lnTo>
                            <a:pt x="294" y="487"/>
                          </a:lnTo>
                          <a:lnTo>
                            <a:pt x="256" y="501"/>
                          </a:lnTo>
                          <a:lnTo>
                            <a:pt x="230" y="501"/>
                          </a:lnTo>
                          <a:lnTo>
                            <a:pt x="201" y="515"/>
                          </a:lnTo>
                          <a:lnTo>
                            <a:pt x="191" y="517"/>
                          </a:lnTo>
                          <a:lnTo>
                            <a:pt x="172" y="535"/>
                          </a:lnTo>
                          <a:lnTo>
                            <a:pt x="159" y="540"/>
                          </a:lnTo>
                          <a:close/>
                          <a:moveTo>
                            <a:pt x="438" y="27"/>
                          </a:moveTo>
                          <a:lnTo>
                            <a:pt x="431" y="22"/>
                          </a:lnTo>
                          <a:lnTo>
                            <a:pt x="430" y="21"/>
                          </a:lnTo>
                          <a:lnTo>
                            <a:pt x="430" y="20"/>
                          </a:lnTo>
                          <a:lnTo>
                            <a:pt x="428" y="10"/>
                          </a:lnTo>
                          <a:lnTo>
                            <a:pt x="435" y="15"/>
                          </a:lnTo>
                          <a:lnTo>
                            <a:pt x="444" y="12"/>
                          </a:lnTo>
                          <a:lnTo>
                            <a:pt x="445" y="15"/>
                          </a:lnTo>
                          <a:lnTo>
                            <a:pt x="447" y="11"/>
                          </a:lnTo>
                          <a:lnTo>
                            <a:pt x="452" y="15"/>
                          </a:lnTo>
                          <a:lnTo>
                            <a:pt x="438" y="27"/>
                          </a:lnTo>
                          <a:close/>
                          <a:moveTo>
                            <a:pt x="430" y="22"/>
                          </a:moveTo>
                          <a:lnTo>
                            <a:pt x="432" y="24"/>
                          </a:lnTo>
                          <a:lnTo>
                            <a:pt x="430" y="25"/>
                          </a:lnTo>
                          <a:lnTo>
                            <a:pt x="420" y="24"/>
                          </a:lnTo>
                          <a:lnTo>
                            <a:pt x="425" y="14"/>
                          </a:lnTo>
                          <a:lnTo>
                            <a:pt x="430" y="22"/>
                          </a:lnTo>
                          <a:close/>
                        </a:path>
                      </a:pathLst>
                    </a:custGeom>
                    <a:noFill/>
                    <a:ln w="4826">
                      <a:solidFill>
                        <a:srgbClr val="6E6E6E"/>
                      </a:solidFill>
                      <a:prstDash val="solid"/>
                      <a:round/>
                      <a:headEnd/>
                      <a:tailEnd/>
                    </a:ln>
                  </p:spPr>
                  <p:txBody>
                    <a:bodyPr/>
                    <a:lstStyle/>
                    <a:p>
                      <a:endParaRPr lang="en-US" dirty="0"/>
                    </a:p>
                  </p:txBody>
                </p:sp>
                <p:sp>
                  <p:nvSpPr>
                    <p:cNvPr id="339" name="Freeform 319"/>
                    <p:cNvSpPr>
                      <a:spLocks/>
                    </p:cNvSpPr>
                    <p:nvPr/>
                  </p:nvSpPr>
                  <p:spPr bwMode="auto">
                    <a:xfrm>
                      <a:off x="6481763" y="3004960"/>
                      <a:ext cx="22225" cy="31750"/>
                    </a:xfrm>
                    <a:custGeom>
                      <a:avLst/>
                      <a:gdLst>
                        <a:gd name="T0" fmla="*/ 2147483647 w 26"/>
                        <a:gd name="T1" fmla="*/ 2147483647 h 37"/>
                        <a:gd name="T2" fmla="*/ 2147483647 w 26"/>
                        <a:gd name="T3" fmla="*/ 2147483647 h 37"/>
                        <a:gd name="T4" fmla="*/ 2147483647 w 26"/>
                        <a:gd name="T5" fmla="*/ 2147483647 h 37"/>
                        <a:gd name="T6" fmla="*/ 2147483647 w 26"/>
                        <a:gd name="T7" fmla="*/ 2147483647 h 37"/>
                        <a:gd name="T8" fmla="*/ 2147483647 w 26"/>
                        <a:gd name="T9" fmla="*/ 2147483647 h 37"/>
                        <a:gd name="T10" fmla="*/ 0 w 26"/>
                        <a:gd name="T11" fmla="*/ 2147483647 h 37"/>
                        <a:gd name="T12" fmla="*/ 2147483647 w 26"/>
                        <a:gd name="T13" fmla="*/ 2147483647 h 37"/>
                        <a:gd name="T14" fmla="*/ 2147483647 w 26"/>
                        <a:gd name="T15" fmla="*/ 0 h 37"/>
                        <a:gd name="T16" fmla="*/ 2147483647 w 26"/>
                        <a:gd name="T17" fmla="*/ 2147483647 h 37"/>
                        <a:gd name="T18" fmla="*/ 2147483647 w 26"/>
                        <a:gd name="T19" fmla="*/ 2147483647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37"/>
                        <a:gd name="T32" fmla="*/ 26 w 26"/>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37">
                          <a:moveTo>
                            <a:pt x="26" y="26"/>
                          </a:moveTo>
                          <a:lnTo>
                            <a:pt x="23" y="24"/>
                          </a:lnTo>
                          <a:lnTo>
                            <a:pt x="22" y="37"/>
                          </a:lnTo>
                          <a:lnTo>
                            <a:pt x="13" y="36"/>
                          </a:lnTo>
                          <a:lnTo>
                            <a:pt x="6" y="33"/>
                          </a:lnTo>
                          <a:lnTo>
                            <a:pt x="0" y="24"/>
                          </a:lnTo>
                          <a:lnTo>
                            <a:pt x="1" y="15"/>
                          </a:lnTo>
                          <a:lnTo>
                            <a:pt x="11" y="0"/>
                          </a:lnTo>
                          <a:lnTo>
                            <a:pt x="24" y="5"/>
                          </a:lnTo>
                          <a:lnTo>
                            <a:pt x="26" y="26"/>
                          </a:lnTo>
                          <a:close/>
                        </a:path>
                      </a:pathLst>
                    </a:custGeom>
                    <a:noFill/>
                    <a:ln w="4763">
                      <a:solidFill>
                        <a:srgbClr val="6E6E6E"/>
                      </a:solidFill>
                      <a:prstDash val="solid"/>
                      <a:round/>
                      <a:headEnd/>
                      <a:tailEnd/>
                    </a:ln>
                  </p:spPr>
                  <p:txBody>
                    <a:bodyPr/>
                    <a:lstStyle/>
                    <a:p>
                      <a:endParaRPr lang="en-US" dirty="0"/>
                    </a:p>
                  </p:txBody>
                </p:sp>
                <p:sp>
                  <p:nvSpPr>
                    <p:cNvPr id="340" name="Freeform 320"/>
                    <p:cNvSpPr>
                      <a:spLocks/>
                    </p:cNvSpPr>
                    <p:nvPr/>
                  </p:nvSpPr>
                  <p:spPr bwMode="auto">
                    <a:xfrm>
                      <a:off x="6413500" y="3060522"/>
                      <a:ext cx="41275" cy="41275"/>
                    </a:xfrm>
                    <a:custGeom>
                      <a:avLst/>
                      <a:gdLst>
                        <a:gd name="T0" fmla="*/ 2147483647 w 49"/>
                        <a:gd name="T1" fmla="*/ 2147483647 h 49"/>
                        <a:gd name="T2" fmla="*/ 2147483647 w 49"/>
                        <a:gd name="T3" fmla="*/ 2147483647 h 49"/>
                        <a:gd name="T4" fmla="*/ 2147483647 w 49"/>
                        <a:gd name="T5" fmla="*/ 2147483647 h 49"/>
                        <a:gd name="T6" fmla="*/ 2147483647 w 49"/>
                        <a:gd name="T7" fmla="*/ 2147483647 h 49"/>
                        <a:gd name="T8" fmla="*/ 2147483647 w 49"/>
                        <a:gd name="T9" fmla="*/ 2147483647 h 49"/>
                        <a:gd name="T10" fmla="*/ 2147483647 w 49"/>
                        <a:gd name="T11" fmla="*/ 2147483647 h 49"/>
                        <a:gd name="T12" fmla="*/ 2147483647 w 49"/>
                        <a:gd name="T13" fmla="*/ 2147483647 h 49"/>
                        <a:gd name="T14" fmla="*/ 2147483647 w 49"/>
                        <a:gd name="T15" fmla="*/ 2147483647 h 49"/>
                        <a:gd name="T16" fmla="*/ 2147483647 w 49"/>
                        <a:gd name="T17" fmla="*/ 2147483647 h 49"/>
                        <a:gd name="T18" fmla="*/ 0 w 49"/>
                        <a:gd name="T19" fmla="*/ 2147483647 h 49"/>
                        <a:gd name="T20" fmla="*/ 2147483647 w 49"/>
                        <a:gd name="T21" fmla="*/ 2147483647 h 49"/>
                        <a:gd name="T22" fmla="*/ 2147483647 w 49"/>
                        <a:gd name="T23" fmla="*/ 0 h 49"/>
                        <a:gd name="T24" fmla="*/ 2147483647 w 49"/>
                        <a:gd name="T25" fmla="*/ 2147483647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
                        <a:gd name="T40" fmla="*/ 0 h 49"/>
                        <a:gd name="T41" fmla="*/ 49 w 49"/>
                        <a:gd name="T42" fmla="*/ 49 h 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 h="49">
                          <a:moveTo>
                            <a:pt x="37" y="5"/>
                          </a:moveTo>
                          <a:lnTo>
                            <a:pt x="47" y="13"/>
                          </a:lnTo>
                          <a:lnTo>
                            <a:pt x="49" y="18"/>
                          </a:lnTo>
                          <a:lnTo>
                            <a:pt x="41" y="27"/>
                          </a:lnTo>
                          <a:lnTo>
                            <a:pt x="41" y="31"/>
                          </a:lnTo>
                          <a:lnTo>
                            <a:pt x="26" y="37"/>
                          </a:lnTo>
                          <a:lnTo>
                            <a:pt x="19" y="49"/>
                          </a:lnTo>
                          <a:lnTo>
                            <a:pt x="13" y="47"/>
                          </a:lnTo>
                          <a:lnTo>
                            <a:pt x="6" y="41"/>
                          </a:lnTo>
                          <a:lnTo>
                            <a:pt x="0" y="25"/>
                          </a:lnTo>
                          <a:lnTo>
                            <a:pt x="25" y="4"/>
                          </a:lnTo>
                          <a:lnTo>
                            <a:pt x="34" y="0"/>
                          </a:lnTo>
                          <a:lnTo>
                            <a:pt x="37" y="5"/>
                          </a:lnTo>
                          <a:close/>
                        </a:path>
                      </a:pathLst>
                    </a:custGeom>
                    <a:noFill/>
                    <a:ln w="4763">
                      <a:solidFill>
                        <a:srgbClr val="6E6E6E"/>
                      </a:solidFill>
                      <a:prstDash val="solid"/>
                      <a:round/>
                      <a:headEnd/>
                      <a:tailEnd/>
                    </a:ln>
                  </p:spPr>
                  <p:txBody>
                    <a:bodyPr/>
                    <a:lstStyle/>
                    <a:p>
                      <a:endParaRPr lang="en-US" dirty="0"/>
                    </a:p>
                  </p:txBody>
                </p:sp>
                <p:sp>
                  <p:nvSpPr>
                    <p:cNvPr id="341" name="Freeform 321"/>
                    <p:cNvSpPr>
                      <a:spLocks noEditPoints="1"/>
                    </p:cNvSpPr>
                    <p:nvPr/>
                  </p:nvSpPr>
                  <p:spPr bwMode="auto">
                    <a:xfrm>
                      <a:off x="5014913" y="3508197"/>
                      <a:ext cx="50800" cy="20638"/>
                    </a:xfrm>
                    <a:custGeom>
                      <a:avLst/>
                      <a:gdLst>
                        <a:gd name="T0" fmla="*/ 2147483647 w 59"/>
                        <a:gd name="T1" fmla="*/ 2147483647 h 25"/>
                        <a:gd name="T2" fmla="*/ 2147483647 w 59"/>
                        <a:gd name="T3" fmla="*/ 2147483647 h 25"/>
                        <a:gd name="T4" fmla="*/ 2147483647 w 59"/>
                        <a:gd name="T5" fmla="*/ 0 h 25"/>
                        <a:gd name="T6" fmla="*/ 2147483647 w 59"/>
                        <a:gd name="T7" fmla="*/ 2147483647 h 25"/>
                        <a:gd name="T8" fmla="*/ 2147483647 w 59"/>
                        <a:gd name="T9" fmla="*/ 2147483647 h 25"/>
                        <a:gd name="T10" fmla="*/ 2147483647 w 59"/>
                        <a:gd name="T11" fmla="*/ 2147483647 h 25"/>
                        <a:gd name="T12" fmla="*/ 2147483647 w 59"/>
                        <a:gd name="T13" fmla="*/ 2147483647 h 25"/>
                        <a:gd name="T14" fmla="*/ 2147483647 w 59"/>
                        <a:gd name="T15" fmla="*/ 2147483647 h 25"/>
                        <a:gd name="T16" fmla="*/ 2147483647 w 59"/>
                        <a:gd name="T17" fmla="*/ 2147483647 h 25"/>
                        <a:gd name="T18" fmla="*/ 2147483647 w 59"/>
                        <a:gd name="T19" fmla="*/ 2147483647 h 25"/>
                        <a:gd name="T20" fmla="*/ 2147483647 w 59"/>
                        <a:gd name="T21" fmla="*/ 2147483647 h 25"/>
                        <a:gd name="T22" fmla="*/ 2147483647 w 59"/>
                        <a:gd name="T23" fmla="*/ 2147483647 h 25"/>
                        <a:gd name="T24" fmla="*/ 2147483647 w 59"/>
                        <a:gd name="T25" fmla="*/ 2147483647 h 25"/>
                        <a:gd name="T26" fmla="*/ 2147483647 w 59"/>
                        <a:gd name="T27" fmla="*/ 2147483647 h 25"/>
                        <a:gd name="T28" fmla="*/ 2147483647 w 59"/>
                        <a:gd name="T29" fmla="*/ 2147483647 h 25"/>
                        <a:gd name="T30" fmla="*/ 2147483647 w 59"/>
                        <a:gd name="T31" fmla="*/ 2147483647 h 25"/>
                        <a:gd name="T32" fmla="*/ 2147483647 w 59"/>
                        <a:gd name="T33" fmla="*/ 2147483647 h 25"/>
                        <a:gd name="T34" fmla="*/ 2147483647 w 59"/>
                        <a:gd name="T35" fmla="*/ 2147483647 h 25"/>
                        <a:gd name="T36" fmla="*/ 2147483647 w 59"/>
                        <a:gd name="T37" fmla="*/ 2147483647 h 25"/>
                        <a:gd name="T38" fmla="*/ 2147483647 w 59"/>
                        <a:gd name="T39" fmla="*/ 2147483647 h 25"/>
                        <a:gd name="T40" fmla="*/ 2147483647 w 59"/>
                        <a:gd name="T41" fmla="*/ 2147483647 h 25"/>
                        <a:gd name="T42" fmla="*/ 2147483647 w 59"/>
                        <a:gd name="T43" fmla="*/ 2147483647 h 25"/>
                        <a:gd name="T44" fmla="*/ 2147483647 w 59"/>
                        <a:gd name="T45" fmla="*/ 2147483647 h 25"/>
                        <a:gd name="T46" fmla="*/ 2147483647 w 59"/>
                        <a:gd name="T47" fmla="*/ 2147483647 h 25"/>
                        <a:gd name="T48" fmla="*/ 2147483647 w 59"/>
                        <a:gd name="T49" fmla="*/ 2147483647 h 25"/>
                        <a:gd name="T50" fmla="*/ 2147483647 w 59"/>
                        <a:gd name="T51" fmla="*/ 2147483647 h 25"/>
                        <a:gd name="T52" fmla="*/ 2147483647 w 59"/>
                        <a:gd name="T53" fmla="*/ 2147483647 h 25"/>
                        <a:gd name="T54" fmla="*/ 2147483647 w 59"/>
                        <a:gd name="T55" fmla="*/ 2147483647 h 25"/>
                        <a:gd name="T56" fmla="*/ 2147483647 w 59"/>
                        <a:gd name="T57" fmla="*/ 2147483647 h 25"/>
                        <a:gd name="T58" fmla="*/ 2147483647 w 59"/>
                        <a:gd name="T59" fmla="*/ 2147483647 h 25"/>
                        <a:gd name="T60" fmla="*/ 2147483647 w 59"/>
                        <a:gd name="T61" fmla="*/ 2147483647 h 25"/>
                        <a:gd name="T62" fmla="*/ 2147483647 w 59"/>
                        <a:gd name="T63" fmla="*/ 2147483647 h 25"/>
                        <a:gd name="T64" fmla="*/ 2147483647 w 59"/>
                        <a:gd name="T65" fmla="*/ 2147483647 h 25"/>
                        <a:gd name="T66" fmla="*/ 2147483647 w 59"/>
                        <a:gd name="T67" fmla="*/ 2147483647 h 25"/>
                        <a:gd name="T68" fmla="*/ 2147483647 w 59"/>
                        <a:gd name="T69" fmla="*/ 2147483647 h 25"/>
                        <a:gd name="T70" fmla="*/ 2147483647 w 59"/>
                        <a:gd name="T71" fmla="*/ 2147483647 h 25"/>
                        <a:gd name="T72" fmla="*/ 2147483647 w 59"/>
                        <a:gd name="T73" fmla="*/ 2147483647 h 25"/>
                        <a:gd name="T74" fmla="*/ 0 w 59"/>
                        <a:gd name="T75" fmla="*/ 2147483647 h 25"/>
                        <a:gd name="T76" fmla="*/ 2147483647 w 59"/>
                        <a:gd name="T77" fmla="*/ 2147483647 h 25"/>
                        <a:gd name="T78" fmla="*/ 2147483647 w 59"/>
                        <a:gd name="T79" fmla="*/ 2147483647 h 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9"/>
                        <a:gd name="T121" fmla="*/ 0 h 25"/>
                        <a:gd name="T122" fmla="*/ 59 w 59"/>
                        <a:gd name="T123" fmla="*/ 25 h 2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9" h="25">
                          <a:moveTo>
                            <a:pt x="38" y="12"/>
                          </a:moveTo>
                          <a:lnTo>
                            <a:pt x="32" y="7"/>
                          </a:lnTo>
                          <a:lnTo>
                            <a:pt x="36" y="0"/>
                          </a:lnTo>
                          <a:lnTo>
                            <a:pt x="43" y="1"/>
                          </a:lnTo>
                          <a:lnTo>
                            <a:pt x="47" y="4"/>
                          </a:lnTo>
                          <a:lnTo>
                            <a:pt x="42" y="4"/>
                          </a:lnTo>
                          <a:lnTo>
                            <a:pt x="49" y="9"/>
                          </a:lnTo>
                          <a:lnTo>
                            <a:pt x="47" y="4"/>
                          </a:lnTo>
                          <a:lnTo>
                            <a:pt x="53" y="3"/>
                          </a:lnTo>
                          <a:lnTo>
                            <a:pt x="57" y="6"/>
                          </a:lnTo>
                          <a:lnTo>
                            <a:pt x="50" y="7"/>
                          </a:lnTo>
                          <a:lnTo>
                            <a:pt x="59" y="9"/>
                          </a:lnTo>
                          <a:lnTo>
                            <a:pt x="48" y="15"/>
                          </a:lnTo>
                          <a:lnTo>
                            <a:pt x="38" y="12"/>
                          </a:lnTo>
                          <a:lnTo>
                            <a:pt x="45" y="18"/>
                          </a:lnTo>
                          <a:lnTo>
                            <a:pt x="34" y="16"/>
                          </a:lnTo>
                          <a:lnTo>
                            <a:pt x="40" y="21"/>
                          </a:lnTo>
                          <a:lnTo>
                            <a:pt x="32" y="20"/>
                          </a:lnTo>
                          <a:lnTo>
                            <a:pt x="36" y="25"/>
                          </a:lnTo>
                          <a:lnTo>
                            <a:pt x="27" y="19"/>
                          </a:lnTo>
                          <a:lnTo>
                            <a:pt x="32" y="10"/>
                          </a:lnTo>
                          <a:lnTo>
                            <a:pt x="38" y="12"/>
                          </a:lnTo>
                          <a:close/>
                          <a:moveTo>
                            <a:pt x="14" y="14"/>
                          </a:moveTo>
                          <a:lnTo>
                            <a:pt x="16" y="10"/>
                          </a:lnTo>
                          <a:lnTo>
                            <a:pt x="8" y="9"/>
                          </a:lnTo>
                          <a:lnTo>
                            <a:pt x="16" y="9"/>
                          </a:lnTo>
                          <a:lnTo>
                            <a:pt x="4" y="3"/>
                          </a:lnTo>
                          <a:lnTo>
                            <a:pt x="14" y="5"/>
                          </a:lnTo>
                          <a:lnTo>
                            <a:pt x="16" y="3"/>
                          </a:lnTo>
                          <a:lnTo>
                            <a:pt x="30" y="4"/>
                          </a:lnTo>
                          <a:lnTo>
                            <a:pt x="16" y="20"/>
                          </a:lnTo>
                          <a:lnTo>
                            <a:pt x="12" y="21"/>
                          </a:lnTo>
                          <a:lnTo>
                            <a:pt x="4" y="18"/>
                          </a:lnTo>
                          <a:lnTo>
                            <a:pt x="13" y="16"/>
                          </a:lnTo>
                          <a:lnTo>
                            <a:pt x="11" y="11"/>
                          </a:lnTo>
                          <a:lnTo>
                            <a:pt x="14" y="14"/>
                          </a:lnTo>
                          <a:close/>
                          <a:moveTo>
                            <a:pt x="3" y="16"/>
                          </a:moveTo>
                          <a:lnTo>
                            <a:pt x="0" y="12"/>
                          </a:lnTo>
                          <a:lnTo>
                            <a:pt x="4" y="12"/>
                          </a:lnTo>
                          <a:lnTo>
                            <a:pt x="3" y="16"/>
                          </a:lnTo>
                          <a:close/>
                        </a:path>
                      </a:pathLst>
                    </a:custGeom>
                    <a:noFill/>
                    <a:ln w="4763">
                      <a:solidFill>
                        <a:srgbClr val="6E6E6E"/>
                      </a:solidFill>
                      <a:prstDash val="solid"/>
                      <a:round/>
                      <a:headEnd/>
                      <a:tailEnd/>
                    </a:ln>
                  </p:spPr>
                  <p:txBody>
                    <a:bodyPr/>
                    <a:lstStyle/>
                    <a:p>
                      <a:endParaRPr lang="en-US" dirty="0"/>
                    </a:p>
                  </p:txBody>
                </p:sp>
                <p:sp>
                  <p:nvSpPr>
                    <p:cNvPr id="342" name="Freeform 322"/>
                    <p:cNvSpPr>
                      <a:spLocks/>
                    </p:cNvSpPr>
                    <p:nvPr/>
                  </p:nvSpPr>
                  <p:spPr bwMode="auto">
                    <a:xfrm>
                      <a:off x="5378450" y="3560585"/>
                      <a:ext cx="36513" cy="17462"/>
                    </a:xfrm>
                    <a:custGeom>
                      <a:avLst/>
                      <a:gdLst>
                        <a:gd name="T0" fmla="*/ 2147483647 w 43"/>
                        <a:gd name="T1" fmla="*/ 2147483647 h 19"/>
                        <a:gd name="T2" fmla="*/ 2147483647 w 43"/>
                        <a:gd name="T3" fmla="*/ 2147483647 h 19"/>
                        <a:gd name="T4" fmla="*/ 2147483647 w 43"/>
                        <a:gd name="T5" fmla="*/ 2147483647 h 19"/>
                        <a:gd name="T6" fmla="*/ 2147483647 w 43"/>
                        <a:gd name="T7" fmla="*/ 2147483647 h 19"/>
                        <a:gd name="T8" fmla="*/ 2147483647 w 43"/>
                        <a:gd name="T9" fmla="*/ 2147483647 h 19"/>
                        <a:gd name="T10" fmla="*/ 0 w 43"/>
                        <a:gd name="T11" fmla="*/ 0 h 19"/>
                        <a:gd name="T12" fmla="*/ 2147483647 w 43"/>
                        <a:gd name="T13" fmla="*/ 2147483647 h 19"/>
                        <a:gd name="T14" fmla="*/ 2147483647 w 43"/>
                        <a:gd name="T15" fmla="*/ 2147483647 h 19"/>
                        <a:gd name="T16" fmla="*/ 2147483647 w 43"/>
                        <a:gd name="T17" fmla="*/ 2147483647 h 19"/>
                        <a:gd name="T18" fmla="*/ 2147483647 w 43"/>
                        <a:gd name="T19" fmla="*/ 2147483647 h 19"/>
                        <a:gd name="T20" fmla="*/ 2147483647 w 43"/>
                        <a:gd name="T21" fmla="*/ 2147483647 h 19"/>
                        <a:gd name="T22" fmla="*/ 2147483647 w 43"/>
                        <a:gd name="T23" fmla="*/ 2147483647 h 19"/>
                        <a:gd name="T24" fmla="*/ 2147483647 w 43"/>
                        <a:gd name="T25" fmla="*/ 2147483647 h 19"/>
                        <a:gd name="T26" fmla="*/ 2147483647 w 43"/>
                        <a:gd name="T27" fmla="*/ 2147483647 h 19"/>
                        <a:gd name="T28" fmla="*/ 2147483647 w 43"/>
                        <a:gd name="T29" fmla="*/ 2147483647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
                        <a:gd name="T46" fmla="*/ 0 h 19"/>
                        <a:gd name="T47" fmla="*/ 43 w 43"/>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 h="19">
                          <a:moveTo>
                            <a:pt x="20" y="8"/>
                          </a:moveTo>
                          <a:lnTo>
                            <a:pt x="12" y="6"/>
                          </a:lnTo>
                          <a:lnTo>
                            <a:pt x="14" y="3"/>
                          </a:lnTo>
                          <a:lnTo>
                            <a:pt x="6" y="3"/>
                          </a:lnTo>
                          <a:lnTo>
                            <a:pt x="8" y="1"/>
                          </a:lnTo>
                          <a:lnTo>
                            <a:pt x="0" y="0"/>
                          </a:lnTo>
                          <a:lnTo>
                            <a:pt x="24" y="2"/>
                          </a:lnTo>
                          <a:lnTo>
                            <a:pt x="25" y="6"/>
                          </a:lnTo>
                          <a:lnTo>
                            <a:pt x="32" y="6"/>
                          </a:lnTo>
                          <a:lnTo>
                            <a:pt x="43" y="17"/>
                          </a:lnTo>
                          <a:lnTo>
                            <a:pt x="38" y="17"/>
                          </a:lnTo>
                          <a:lnTo>
                            <a:pt x="41" y="19"/>
                          </a:lnTo>
                          <a:lnTo>
                            <a:pt x="38" y="19"/>
                          </a:lnTo>
                          <a:lnTo>
                            <a:pt x="30" y="11"/>
                          </a:lnTo>
                          <a:lnTo>
                            <a:pt x="20" y="8"/>
                          </a:lnTo>
                          <a:close/>
                        </a:path>
                      </a:pathLst>
                    </a:custGeom>
                    <a:noFill/>
                    <a:ln w="4763">
                      <a:solidFill>
                        <a:srgbClr val="6E6E6E"/>
                      </a:solidFill>
                      <a:prstDash val="solid"/>
                      <a:round/>
                      <a:headEnd/>
                      <a:tailEnd/>
                    </a:ln>
                  </p:spPr>
                  <p:txBody>
                    <a:bodyPr/>
                    <a:lstStyle/>
                    <a:p>
                      <a:endParaRPr lang="en-US" dirty="0"/>
                    </a:p>
                  </p:txBody>
                </p:sp>
                <p:sp>
                  <p:nvSpPr>
                    <p:cNvPr id="343" name="Freeform 323"/>
                    <p:cNvSpPr>
                      <a:spLocks noEditPoints="1"/>
                    </p:cNvSpPr>
                    <p:nvPr/>
                  </p:nvSpPr>
                  <p:spPr bwMode="auto">
                    <a:xfrm>
                      <a:off x="4583113" y="1954035"/>
                      <a:ext cx="88900" cy="119062"/>
                    </a:xfrm>
                    <a:custGeom>
                      <a:avLst/>
                      <a:gdLst>
                        <a:gd name="T0" fmla="*/ 2147483647 w 104"/>
                        <a:gd name="T1" fmla="*/ 0 h 139"/>
                        <a:gd name="T2" fmla="*/ 2147483647 w 104"/>
                        <a:gd name="T3" fmla="*/ 0 h 139"/>
                        <a:gd name="T4" fmla="*/ 2147483647 w 104"/>
                        <a:gd name="T5" fmla="*/ 2147483647 h 139"/>
                        <a:gd name="T6" fmla="*/ 2147483647 w 104"/>
                        <a:gd name="T7" fmla="*/ 2147483647 h 139"/>
                        <a:gd name="T8" fmla="*/ 2147483647 w 104"/>
                        <a:gd name="T9" fmla="*/ 2147483647 h 139"/>
                        <a:gd name="T10" fmla="*/ 2147483647 w 104"/>
                        <a:gd name="T11" fmla="*/ 2147483647 h 139"/>
                        <a:gd name="T12" fmla="*/ 2147483647 w 104"/>
                        <a:gd name="T13" fmla="*/ 2147483647 h 139"/>
                        <a:gd name="T14" fmla="*/ 2147483647 w 104"/>
                        <a:gd name="T15" fmla="*/ 2147483647 h 139"/>
                        <a:gd name="T16" fmla="*/ 2147483647 w 104"/>
                        <a:gd name="T17" fmla="*/ 0 h 139"/>
                        <a:gd name="T18" fmla="*/ 2147483647 w 104"/>
                        <a:gd name="T19" fmla="*/ 2147483647 h 139"/>
                        <a:gd name="T20" fmla="*/ 0 w 104"/>
                        <a:gd name="T21" fmla="*/ 2147483647 h 139"/>
                        <a:gd name="T22" fmla="*/ 2147483647 w 104"/>
                        <a:gd name="T23" fmla="*/ 2147483647 h 139"/>
                        <a:gd name="T24" fmla="*/ 2147483647 w 104"/>
                        <a:gd name="T25" fmla="*/ 2147483647 h 139"/>
                        <a:gd name="T26" fmla="*/ 2147483647 w 104"/>
                        <a:gd name="T27" fmla="*/ 2147483647 h 139"/>
                        <a:gd name="T28" fmla="*/ 2147483647 w 104"/>
                        <a:gd name="T29" fmla="*/ 2147483647 h 139"/>
                        <a:gd name="T30" fmla="*/ 2147483647 w 104"/>
                        <a:gd name="T31" fmla="*/ 2147483647 h 139"/>
                        <a:gd name="T32" fmla="*/ 2147483647 w 104"/>
                        <a:gd name="T33" fmla="*/ 2147483647 h 139"/>
                        <a:gd name="T34" fmla="*/ 2147483647 w 104"/>
                        <a:gd name="T35" fmla="*/ 2147483647 h 139"/>
                        <a:gd name="T36" fmla="*/ 2147483647 w 104"/>
                        <a:gd name="T37" fmla="*/ 2147483647 h 139"/>
                        <a:gd name="T38" fmla="*/ 2147483647 w 104"/>
                        <a:gd name="T39" fmla="*/ 2147483647 h 139"/>
                        <a:gd name="T40" fmla="*/ 2147483647 w 104"/>
                        <a:gd name="T41" fmla="*/ 2147483647 h 139"/>
                        <a:gd name="T42" fmla="*/ 2147483647 w 104"/>
                        <a:gd name="T43" fmla="*/ 2147483647 h 139"/>
                        <a:gd name="T44" fmla="*/ 2147483647 w 104"/>
                        <a:gd name="T45" fmla="*/ 2147483647 h 139"/>
                        <a:gd name="T46" fmla="*/ 2147483647 w 104"/>
                        <a:gd name="T47" fmla="*/ 2147483647 h 139"/>
                        <a:gd name="T48" fmla="*/ 2147483647 w 104"/>
                        <a:gd name="T49" fmla="*/ 2147483647 h 139"/>
                        <a:gd name="T50" fmla="*/ 2147483647 w 104"/>
                        <a:gd name="T51" fmla="*/ 2147483647 h 139"/>
                        <a:gd name="T52" fmla="*/ 2147483647 w 104"/>
                        <a:gd name="T53" fmla="*/ 2147483647 h 139"/>
                        <a:gd name="T54" fmla="*/ 2147483647 w 104"/>
                        <a:gd name="T55" fmla="*/ 2147483647 h 139"/>
                        <a:gd name="T56" fmla="*/ 2147483647 w 104"/>
                        <a:gd name="T57" fmla="*/ 2147483647 h 139"/>
                        <a:gd name="T58" fmla="*/ 2147483647 w 104"/>
                        <a:gd name="T59" fmla="*/ 2147483647 h 139"/>
                        <a:gd name="T60" fmla="*/ 2147483647 w 104"/>
                        <a:gd name="T61" fmla="*/ 2147483647 h 139"/>
                        <a:gd name="T62" fmla="*/ 2147483647 w 104"/>
                        <a:gd name="T63" fmla="*/ 2147483647 h 139"/>
                        <a:gd name="T64" fmla="*/ 2147483647 w 104"/>
                        <a:gd name="T65" fmla="*/ 2147483647 h 139"/>
                        <a:gd name="T66" fmla="*/ 2147483647 w 104"/>
                        <a:gd name="T67" fmla="*/ 2147483647 h 139"/>
                        <a:gd name="T68" fmla="*/ 2147483647 w 104"/>
                        <a:gd name="T69" fmla="*/ 2147483647 h 139"/>
                        <a:gd name="T70" fmla="*/ 2147483647 w 104"/>
                        <a:gd name="T71" fmla="*/ 2147483647 h 139"/>
                        <a:gd name="T72" fmla="*/ 2147483647 w 104"/>
                        <a:gd name="T73" fmla="*/ 2147483647 h 139"/>
                        <a:gd name="T74" fmla="*/ 2147483647 w 104"/>
                        <a:gd name="T75" fmla="*/ 2147483647 h 139"/>
                        <a:gd name="T76" fmla="*/ 2147483647 w 104"/>
                        <a:gd name="T77" fmla="*/ 2147483647 h 139"/>
                        <a:gd name="T78" fmla="*/ 2147483647 w 104"/>
                        <a:gd name="T79" fmla="*/ 2147483647 h 139"/>
                        <a:gd name="T80" fmla="*/ 2147483647 w 104"/>
                        <a:gd name="T81" fmla="*/ 2147483647 h 139"/>
                        <a:gd name="T82" fmla="*/ 2147483647 w 104"/>
                        <a:gd name="T83" fmla="*/ 2147483647 h 139"/>
                        <a:gd name="T84" fmla="*/ 2147483647 w 104"/>
                        <a:gd name="T85" fmla="*/ 2147483647 h 139"/>
                        <a:gd name="T86" fmla="*/ 2147483647 w 104"/>
                        <a:gd name="T87" fmla="*/ 2147483647 h 139"/>
                        <a:gd name="T88" fmla="*/ 2147483647 w 104"/>
                        <a:gd name="T89" fmla="*/ 2147483647 h 139"/>
                        <a:gd name="T90" fmla="*/ 2147483647 w 104"/>
                        <a:gd name="T91" fmla="*/ 2147483647 h 139"/>
                        <a:gd name="T92" fmla="*/ 2147483647 w 104"/>
                        <a:gd name="T93" fmla="*/ 2147483647 h 139"/>
                        <a:gd name="T94" fmla="*/ 2147483647 w 104"/>
                        <a:gd name="T95" fmla="*/ 2147483647 h 139"/>
                        <a:gd name="T96" fmla="*/ 2147483647 w 104"/>
                        <a:gd name="T97" fmla="*/ 2147483647 h 139"/>
                        <a:gd name="T98" fmla="*/ 2147483647 w 104"/>
                        <a:gd name="T99" fmla="*/ 2147483647 h 139"/>
                        <a:gd name="T100" fmla="*/ 2147483647 w 104"/>
                        <a:gd name="T101" fmla="*/ 2147483647 h 139"/>
                        <a:gd name="T102" fmla="*/ 2147483647 w 104"/>
                        <a:gd name="T103" fmla="*/ 2147483647 h 139"/>
                        <a:gd name="T104" fmla="*/ 2147483647 w 104"/>
                        <a:gd name="T105" fmla="*/ 2147483647 h 139"/>
                        <a:gd name="T106" fmla="*/ 2147483647 w 104"/>
                        <a:gd name="T107" fmla="*/ 2147483647 h 139"/>
                        <a:gd name="T108" fmla="*/ 2147483647 w 104"/>
                        <a:gd name="T109" fmla="*/ 2147483647 h 139"/>
                        <a:gd name="T110" fmla="*/ 2147483647 w 104"/>
                        <a:gd name="T111" fmla="*/ 2147483647 h 139"/>
                        <a:gd name="T112" fmla="*/ 2147483647 w 104"/>
                        <a:gd name="T113" fmla="*/ 2147483647 h 139"/>
                        <a:gd name="T114" fmla="*/ 2147483647 w 104"/>
                        <a:gd name="T115" fmla="*/ 2147483647 h 1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
                        <a:gd name="T175" fmla="*/ 0 h 139"/>
                        <a:gd name="T176" fmla="*/ 104 w 104"/>
                        <a:gd name="T177" fmla="*/ 139 h 1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 h="139">
                          <a:moveTo>
                            <a:pt x="22" y="0"/>
                          </a:moveTo>
                          <a:lnTo>
                            <a:pt x="29" y="0"/>
                          </a:lnTo>
                          <a:lnTo>
                            <a:pt x="38" y="9"/>
                          </a:lnTo>
                          <a:lnTo>
                            <a:pt x="33" y="24"/>
                          </a:lnTo>
                          <a:lnTo>
                            <a:pt x="29" y="21"/>
                          </a:lnTo>
                          <a:lnTo>
                            <a:pt x="34" y="18"/>
                          </a:lnTo>
                          <a:lnTo>
                            <a:pt x="36" y="8"/>
                          </a:lnTo>
                          <a:lnTo>
                            <a:pt x="29" y="1"/>
                          </a:lnTo>
                          <a:lnTo>
                            <a:pt x="22" y="0"/>
                          </a:lnTo>
                          <a:close/>
                          <a:moveTo>
                            <a:pt x="5" y="10"/>
                          </a:moveTo>
                          <a:lnTo>
                            <a:pt x="0" y="6"/>
                          </a:lnTo>
                          <a:lnTo>
                            <a:pt x="6" y="8"/>
                          </a:lnTo>
                          <a:lnTo>
                            <a:pt x="9" y="5"/>
                          </a:lnTo>
                          <a:lnTo>
                            <a:pt x="22" y="3"/>
                          </a:lnTo>
                          <a:lnTo>
                            <a:pt x="5" y="10"/>
                          </a:lnTo>
                          <a:close/>
                          <a:moveTo>
                            <a:pt x="40" y="31"/>
                          </a:moveTo>
                          <a:lnTo>
                            <a:pt x="51" y="41"/>
                          </a:lnTo>
                          <a:lnTo>
                            <a:pt x="49" y="52"/>
                          </a:lnTo>
                          <a:lnTo>
                            <a:pt x="46" y="49"/>
                          </a:lnTo>
                          <a:lnTo>
                            <a:pt x="50" y="41"/>
                          </a:lnTo>
                          <a:lnTo>
                            <a:pt x="40" y="31"/>
                          </a:lnTo>
                          <a:close/>
                          <a:moveTo>
                            <a:pt x="61" y="65"/>
                          </a:moveTo>
                          <a:lnTo>
                            <a:pt x="58" y="52"/>
                          </a:lnTo>
                          <a:lnTo>
                            <a:pt x="65" y="63"/>
                          </a:lnTo>
                          <a:lnTo>
                            <a:pt x="61" y="65"/>
                          </a:lnTo>
                          <a:close/>
                          <a:moveTo>
                            <a:pt x="89" y="139"/>
                          </a:moveTo>
                          <a:lnTo>
                            <a:pt x="92" y="133"/>
                          </a:lnTo>
                          <a:lnTo>
                            <a:pt x="98" y="134"/>
                          </a:lnTo>
                          <a:lnTo>
                            <a:pt x="104" y="129"/>
                          </a:lnTo>
                          <a:lnTo>
                            <a:pt x="99" y="138"/>
                          </a:lnTo>
                          <a:lnTo>
                            <a:pt x="89" y="139"/>
                          </a:lnTo>
                          <a:close/>
                          <a:moveTo>
                            <a:pt x="10" y="40"/>
                          </a:moveTo>
                          <a:lnTo>
                            <a:pt x="14" y="41"/>
                          </a:lnTo>
                          <a:lnTo>
                            <a:pt x="17" y="55"/>
                          </a:lnTo>
                          <a:lnTo>
                            <a:pt x="10" y="61"/>
                          </a:lnTo>
                          <a:lnTo>
                            <a:pt x="4" y="53"/>
                          </a:lnTo>
                          <a:lnTo>
                            <a:pt x="8" y="53"/>
                          </a:lnTo>
                          <a:lnTo>
                            <a:pt x="6" y="51"/>
                          </a:lnTo>
                          <a:lnTo>
                            <a:pt x="10" y="40"/>
                          </a:lnTo>
                          <a:close/>
                          <a:moveTo>
                            <a:pt x="17" y="61"/>
                          </a:moveTo>
                          <a:lnTo>
                            <a:pt x="16" y="68"/>
                          </a:lnTo>
                          <a:lnTo>
                            <a:pt x="18" y="63"/>
                          </a:lnTo>
                          <a:lnTo>
                            <a:pt x="19" y="65"/>
                          </a:lnTo>
                          <a:lnTo>
                            <a:pt x="18" y="72"/>
                          </a:lnTo>
                          <a:lnTo>
                            <a:pt x="15" y="73"/>
                          </a:lnTo>
                          <a:lnTo>
                            <a:pt x="13" y="66"/>
                          </a:lnTo>
                          <a:lnTo>
                            <a:pt x="17" y="61"/>
                          </a:lnTo>
                          <a:close/>
                          <a:moveTo>
                            <a:pt x="64" y="75"/>
                          </a:moveTo>
                          <a:lnTo>
                            <a:pt x="70" y="94"/>
                          </a:lnTo>
                          <a:lnTo>
                            <a:pt x="65" y="87"/>
                          </a:lnTo>
                          <a:lnTo>
                            <a:pt x="64" y="75"/>
                          </a:lnTo>
                          <a:close/>
                          <a:moveTo>
                            <a:pt x="80" y="111"/>
                          </a:moveTo>
                          <a:lnTo>
                            <a:pt x="87" y="103"/>
                          </a:lnTo>
                          <a:lnTo>
                            <a:pt x="89" y="102"/>
                          </a:lnTo>
                          <a:lnTo>
                            <a:pt x="86" y="100"/>
                          </a:lnTo>
                          <a:lnTo>
                            <a:pt x="90" y="97"/>
                          </a:lnTo>
                          <a:lnTo>
                            <a:pt x="89" y="103"/>
                          </a:lnTo>
                          <a:lnTo>
                            <a:pt x="80" y="111"/>
                          </a:lnTo>
                          <a:close/>
                        </a:path>
                      </a:pathLst>
                    </a:custGeom>
                    <a:noFill/>
                    <a:ln w="4763">
                      <a:solidFill>
                        <a:srgbClr val="6E6E6E"/>
                      </a:solidFill>
                      <a:prstDash val="solid"/>
                      <a:round/>
                      <a:headEnd/>
                      <a:tailEnd/>
                    </a:ln>
                  </p:spPr>
                  <p:txBody>
                    <a:bodyPr/>
                    <a:lstStyle/>
                    <a:p>
                      <a:endParaRPr lang="en-US" dirty="0"/>
                    </a:p>
                  </p:txBody>
                </p:sp>
                <p:sp>
                  <p:nvSpPr>
                    <p:cNvPr id="344" name="Freeform 324"/>
                    <p:cNvSpPr>
                      <a:spLocks noEditPoints="1"/>
                    </p:cNvSpPr>
                    <p:nvPr/>
                  </p:nvSpPr>
                  <p:spPr bwMode="auto">
                    <a:xfrm>
                      <a:off x="4464050" y="2028647"/>
                      <a:ext cx="184150" cy="66675"/>
                    </a:xfrm>
                    <a:custGeom>
                      <a:avLst/>
                      <a:gdLst>
                        <a:gd name="T0" fmla="*/ 2147483647 w 213"/>
                        <a:gd name="T1" fmla="*/ 2147483647 h 79"/>
                        <a:gd name="T2" fmla="*/ 2147483647 w 213"/>
                        <a:gd name="T3" fmla="*/ 2147483647 h 79"/>
                        <a:gd name="T4" fmla="*/ 2147483647 w 213"/>
                        <a:gd name="T5" fmla="*/ 2147483647 h 79"/>
                        <a:gd name="T6" fmla="*/ 2147483647 w 213"/>
                        <a:gd name="T7" fmla="*/ 2147483647 h 79"/>
                        <a:gd name="T8" fmla="*/ 2147483647 w 213"/>
                        <a:gd name="T9" fmla="*/ 2147483647 h 79"/>
                        <a:gd name="T10" fmla="*/ 2147483647 w 213"/>
                        <a:gd name="T11" fmla="*/ 2147483647 h 79"/>
                        <a:gd name="T12" fmla="*/ 2147483647 w 213"/>
                        <a:gd name="T13" fmla="*/ 2147483647 h 79"/>
                        <a:gd name="T14" fmla="*/ 2147483647 w 213"/>
                        <a:gd name="T15" fmla="*/ 2147483647 h 79"/>
                        <a:gd name="T16" fmla="*/ 2147483647 w 213"/>
                        <a:gd name="T17" fmla="*/ 2147483647 h 79"/>
                        <a:gd name="T18" fmla="*/ 2147483647 w 213"/>
                        <a:gd name="T19" fmla="*/ 2147483647 h 79"/>
                        <a:gd name="T20" fmla="*/ 2147483647 w 213"/>
                        <a:gd name="T21" fmla="*/ 2147483647 h 79"/>
                        <a:gd name="T22" fmla="*/ 2147483647 w 213"/>
                        <a:gd name="T23" fmla="*/ 2147483647 h 79"/>
                        <a:gd name="T24" fmla="*/ 2147483647 w 213"/>
                        <a:gd name="T25" fmla="*/ 2147483647 h 79"/>
                        <a:gd name="T26" fmla="*/ 2147483647 w 213"/>
                        <a:gd name="T27" fmla="*/ 2147483647 h 79"/>
                        <a:gd name="T28" fmla="*/ 2147483647 w 213"/>
                        <a:gd name="T29" fmla="*/ 2147483647 h 79"/>
                        <a:gd name="T30" fmla="*/ 2147483647 w 213"/>
                        <a:gd name="T31" fmla="*/ 2147483647 h 79"/>
                        <a:gd name="T32" fmla="*/ 2147483647 w 213"/>
                        <a:gd name="T33" fmla="*/ 2147483647 h 79"/>
                        <a:gd name="T34" fmla="*/ 2147483647 w 213"/>
                        <a:gd name="T35" fmla="*/ 2147483647 h 79"/>
                        <a:gd name="T36" fmla="*/ 2147483647 w 213"/>
                        <a:gd name="T37" fmla="*/ 2147483647 h 79"/>
                        <a:gd name="T38" fmla="*/ 2147483647 w 213"/>
                        <a:gd name="T39" fmla="*/ 2147483647 h 79"/>
                        <a:gd name="T40" fmla="*/ 2147483647 w 213"/>
                        <a:gd name="T41" fmla="*/ 2147483647 h 79"/>
                        <a:gd name="T42" fmla="*/ 2147483647 w 213"/>
                        <a:gd name="T43" fmla="*/ 2147483647 h 79"/>
                        <a:gd name="T44" fmla="*/ 2147483647 w 213"/>
                        <a:gd name="T45" fmla="*/ 2147483647 h 79"/>
                        <a:gd name="T46" fmla="*/ 2147483647 w 213"/>
                        <a:gd name="T47" fmla="*/ 2147483647 h 79"/>
                        <a:gd name="T48" fmla="*/ 2147483647 w 213"/>
                        <a:gd name="T49" fmla="*/ 2147483647 h 79"/>
                        <a:gd name="T50" fmla="*/ 2147483647 w 213"/>
                        <a:gd name="T51" fmla="*/ 2147483647 h 79"/>
                        <a:gd name="T52" fmla="*/ 2147483647 w 213"/>
                        <a:gd name="T53" fmla="*/ 2147483647 h 79"/>
                        <a:gd name="T54" fmla="*/ 2147483647 w 213"/>
                        <a:gd name="T55" fmla="*/ 2147483647 h 79"/>
                        <a:gd name="T56" fmla="*/ 2147483647 w 213"/>
                        <a:gd name="T57" fmla="*/ 2147483647 h 79"/>
                        <a:gd name="T58" fmla="*/ 2147483647 w 213"/>
                        <a:gd name="T59" fmla="*/ 2147483647 h 79"/>
                        <a:gd name="T60" fmla="*/ 0 w 213"/>
                        <a:gd name="T61" fmla="*/ 2147483647 h 79"/>
                        <a:gd name="T62" fmla="*/ 2147483647 w 213"/>
                        <a:gd name="T63" fmla="*/ 2147483647 h 79"/>
                        <a:gd name="T64" fmla="*/ 2147483647 w 213"/>
                        <a:gd name="T65" fmla="*/ 0 h 79"/>
                        <a:gd name="T66" fmla="*/ 2147483647 w 213"/>
                        <a:gd name="T67" fmla="*/ 2147483647 h 79"/>
                        <a:gd name="T68" fmla="*/ 2147483647 w 213"/>
                        <a:gd name="T69" fmla="*/ 2147483647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3"/>
                        <a:gd name="T106" fmla="*/ 0 h 79"/>
                        <a:gd name="T107" fmla="*/ 213 w 213"/>
                        <a:gd name="T108" fmla="*/ 79 h 7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3" h="79">
                          <a:moveTo>
                            <a:pt x="40" y="41"/>
                          </a:moveTo>
                          <a:lnTo>
                            <a:pt x="35" y="37"/>
                          </a:lnTo>
                          <a:lnTo>
                            <a:pt x="40" y="38"/>
                          </a:lnTo>
                          <a:lnTo>
                            <a:pt x="37" y="34"/>
                          </a:lnTo>
                          <a:lnTo>
                            <a:pt x="40" y="29"/>
                          </a:lnTo>
                          <a:lnTo>
                            <a:pt x="46" y="30"/>
                          </a:lnTo>
                          <a:lnTo>
                            <a:pt x="48" y="38"/>
                          </a:lnTo>
                          <a:lnTo>
                            <a:pt x="40" y="41"/>
                          </a:lnTo>
                          <a:close/>
                          <a:moveTo>
                            <a:pt x="133" y="19"/>
                          </a:moveTo>
                          <a:lnTo>
                            <a:pt x="128" y="16"/>
                          </a:lnTo>
                          <a:lnTo>
                            <a:pt x="135" y="16"/>
                          </a:lnTo>
                          <a:lnTo>
                            <a:pt x="136" y="18"/>
                          </a:lnTo>
                          <a:lnTo>
                            <a:pt x="133" y="19"/>
                          </a:lnTo>
                          <a:close/>
                          <a:moveTo>
                            <a:pt x="146" y="30"/>
                          </a:moveTo>
                          <a:lnTo>
                            <a:pt x="142" y="26"/>
                          </a:lnTo>
                          <a:lnTo>
                            <a:pt x="148" y="27"/>
                          </a:lnTo>
                          <a:lnTo>
                            <a:pt x="146" y="30"/>
                          </a:lnTo>
                          <a:close/>
                          <a:moveTo>
                            <a:pt x="139" y="26"/>
                          </a:moveTo>
                          <a:lnTo>
                            <a:pt x="151" y="37"/>
                          </a:lnTo>
                          <a:lnTo>
                            <a:pt x="150" y="30"/>
                          </a:lnTo>
                          <a:lnTo>
                            <a:pt x="156" y="36"/>
                          </a:lnTo>
                          <a:lnTo>
                            <a:pt x="152" y="37"/>
                          </a:lnTo>
                          <a:lnTo>
                            <a:pt x="154" y="40"/>
                          </a:lnTo>
                          <a:lnTo>
                            <a:pt x="159" y="38"/>
                          </a:lnTo>
                          <a:lnTo>
                            <a:pt x="161" y="45"/>
                          </a:lnTo>
                          <a:lnTo>
                            <a:pt x="186" y="50"/>
                          </a:lnTo>
                          <a:lnTo>
                            <a:pt x="182" y="59"/>
                          </a:lnTo>
                          <a:lnTo>
                            <a:pt x="197" y="59"/>
                          </a:lnTo>
                          <a:lnTo>
                            <a:pt x="212" y="68"/>
                          </a:lnTo>
                          <a:lnTo>
                            <a:pt x="213" y="70"/>
                          </a:lnTo>
                          <a:lnTo>
                            <a:pt x="211" y="73"/>
                          </a:lnTo>
                          <a:lnTo>
                            <a:pt x="193" y="77"/>
                          </a:lnTo>
                          <a:lnTo>
                            <a:pt x="193" y="76"/>
                          </a:lnTo>
                          <a:lnTo>
                            <a:pt x="194" y="73"/>
                          </a:lnTo>
                          <a:lnTo>
                            <a:pt x="192" y="74"/>
                          </a:lnTo>
                          <a:lnTo>
                            <a:pt x="192" y="76"/>
                          </a:lnTo>
                          <a:lnTo>
                            <a:pt x="191" y="77"/>
                          </a:lnTo>
                          <a:lnTo>
                            <a:pt x="170" y="74"/>
                          </a:lnTo>
                          <a:lnTo>
                            <a:pt x="140" y="79"/>
                          </a:lnTo>
                          <a:lnTo>
                            <a:pt x="154" y="66"/>
                          </a:lnTo>
                          <a:lnTo>
                            <a:pt x="152" y="59"/>
                          </a:lnTo>
                          <a:lnTo>
                            <a:pt x="135" y="58"/>
                          </a:lnTo>
                          <a:lnTo>
                            <a:pt x="128" y="51"/>
                          </a:lnTo>
                          <a:lnTo>
                            <a:pt x="124" y="37"/>
                          </a:lnTo>
                          <a:lnTo>
                            <a:pt x="114" y="39"/>
                          </a:lnTo>
                          <a:lnTo>
                            <a:pt x="100" y="35"/>
                          </a:lnTo>
                          <a:lnTo>
                            <a:pt x="91" y="24"/>
                          </a:lnTo>
                          <a:lnTo>
                            <a:pt x="82" y="27"/>
                          </a:lnTo>
                          <a:lnTo>
                            <a:pt x="64" y="24"/>
                          </a:lnTo>
                          <a:lnTo>
                            <a:pt x="58" y="19"/>
                          </a:lnTo>
                          <a:lnTo>
                            <a:pt x="69" y="17"/>
                          </a:lnTo>
                          <a:lnTo>
                            <a:pt x="64" y="13"/>
                          </a:lnTo>
                          <a:lnTo>
                            <a:pt x="47" y="11"/>
                          </a:lnTo>
                          <a:lnTo>
                            <a:pt x="33" y="24"/>
                          </a:lnTo>
                          <a:lnTo>
                            <a:pt x="21" y="25"/>
                          </a:lnTo>
                          <a:lnTo>
                            <a:pt x="19" y="30"/>
                          </a:lnTo>
                          <a:lnTo>
                            <a:pt x="9" y="34"/>
                          </a:lnTo>
                          <a:lnTo>
                            <a:pt x="9" y="30"/>
                          </a:lnTo>
                          <a:lnTo>
                            <a:pt x="0" y="31"/>
                          </a:lnTo>
                          <a:lnTo>
                            <a:pt x="12" y="28"/>
                          </a:lnTo>
                          <a:lnTo>
                            <a:pt x="12" y="20"/>
                          </a:lnTo>
                          <a:lnTo>
                            <a:pt x="20" y="13"/>
                          </a:lnTo>
                          <a:lnTo>
                            <a:pt x="59" y="0"/>
                          </a:lnTo>
                          <a:lnTo>
                            <a:pt x="102" y="6"/>
                          </a:lnTo>
                          <a:lnTo>
                            <a:pt x="117" y="19"/>
                          </a:lnTo>
                          <a:lnTo>
                            <a:pt x="125" y="19"/>
                          </a:lnTo>
                          <a:lnTo>
                            <a:pt x="139" y="26"/>
                          </a:lnTo>
                          <a:close/>
                        </a:path>
                      </a:pathLst>
                    </a:custGeom>
                    <a:noFill/>
                    <a:ln w="4763">
                      <a:solidFill>
                        <a:srgbClr val="6E6E6E"/>
                      </a:solidFill>
                      <a:prstDash val="solid"/>
                      <a:round/>
                      <a:headEnd/>
                      <a:tailEnd/>
                    </a:ln>
                  </p:spPr>
                  <p:txBody>
                    <a:bodyPr/>
                    <a:lstStyle/>
                    <a:p>
                      <a:endParaRPr lang="en-US" dirty="0"/>
                    </a:p>
                  </p:txBody>
                </p:sp>
                <p:sp>
                  <p:nvSpPr>
                    <p:cNvPr id="345" name="Freeform 325"/>
                    <p:cNvSpPr>
                      <a:spLocks noEditPoints="1"/>
                    </p:cNvSpPr>
                    <p:nvPr/>
                  </p:nvSpPr>
                  <p:spPr bwMode="auto">
                    <a:xfrm>
                      <a:off x="6696923" y="2112785"/>
                      <a:ext cx="212725" cy="130175"/>
                    </a:xfrm>
                    <a:custGeom>
                      <a:avLst/>
                      <a:gdLst>
                        <a:gd name="T0" fmla="*/ 2147483647 w 245"/>
                        <a:gd name="T1" fmla="*/ 2147483647 h 154"/>
                        <a:gd name="T2" fmla="*/ 2147483647 w 245"/>
                        <a:gd name="T3" fmla="*/ 2147483647 h 154"/>
                        <a:gd name="T4" fmla="*/ 2147483647 w 245"/>
                        <a:gd name="T5" fmla="*/ 2147483647 h 154"/>
                        <a:gd name="T6" fmla="*/ 2147483647 w 245"/>
                        <a:gd name="T7" fmla="*/ 2147483647 h 154"/>
                        <a:gd name="T8" fmla="*/ 2147483647 w 245"/>
                        <a:gd name="T9" fmla="*/ 2147483647 h 154"/>
                        <a:gd name="T10" fmla="*/ 2147483647 w 245"/>
                        <a:gd name="T11" fmla="*/ 2147483647 h 154"/>
                        <a:gd name="T12" fmla="*/ 2147483647 w 245"/>
                        <a:gd name="T13" fmla="*/ 2147483647 h 154"/>
                        <a:gd name="T14" fmla="*/ 2147483647 w 245"/>
                        <a:gd name="T15" fmla="*/ 2147483647 h 154"/>
                        <a:gd name="T16" fmla="*/ 2147483647 w 245"/>
                        <a:gd name="T17" fmla="*/ 2147483647 h 154"/>
                        <a:gd name="T18" fmla="*/ 2147483647 w 245"/>
                        <a:gd name="T19" fmla="*/ 2147483647 h 154"/>
                        <a:gd name="T20" fmla="*/ 2147483647 w 245"/>
                        <a:gd name="T21" fmla="*/ 2147483647 h 154"/>
                        <a:gd name="T22" fmla="*/ 2147483647 w 245"/>
                        <a:gd name="T23" fmla="*/ 2147483647 h 154"/>
                        <a:gd name="T24" fmla="*/ 2147483647 w 245"/>
                        <a:gd name="T25" fmla="*/ 2147483647 h 154"/>
                        <a:gd name="T26" fmla="*/ 2147483647 w 245"/>
                        <a:gd name="T27" fmla="*/ 2147483647 h 154"/>
                        <a:gd name="T28" fmla="*/ 2147483647 w 245"/>
                        <a:gd name="T29" fmla="*/ 2147483647 h 154"/>
                        <a:gd name="T30" fmla="*/ 2147483647 w 245"/>
                        <a:gd name="T31" fmla="*/ 2147483647 h 154"/>
                        <a:gd name="T32" fmla="*/ 2147483647 w 245"/>
                        <a:gd name="T33" fmla="*/ 2147483647 h 154"/>
                        <a:gd name="T34" fmla="*/ 2147483647 w 245"/>
                        <a:gd name="T35" fmla="*/ 0 h 154"/>
                        <a:gd name="T36" fmla="*/ 2147483647 w 245"/>
                        <a:gd name="T37" fmla="*/ 2147483647 h 154"/>
                        <a:gd name="T38" fmla="*/ 2147483647 w 245"/>
                        <a:gd name="T39" fmla="*/ 2147483647 h 154"/>
                        <a:gd name="T40" fmla="*/ 2147483647 w 245"/>
                        <a:gd name="T41" fmla="*/ 2147483647 h 154"/>
                        <a:gd name="T42" fmla="*/ 2147483647 w 245"/>
                        <a:gd name="T43" fmla="*/ 2147483647 h 154"/>
                        <a:gd name="T44" fmla="*/ 2147483647 w 245"/>
                        <a:gd name="T45" fmla="*/ 2147483647 h 154"/>
                        <a:gd name="T46" fmla="*/ 2147483647 w 245"/>
                        <a:gd name="T47" fmla="*/ 2147483647 h 154"/>
                        <a:gd name="T48" fmla="*/ 2147483647 w 245"/>
                        <a:gd name="T49" fmla="*/ 2147483647 h 154"/>
                        <a:gd name="T50" fmla="*/ 2147483647 w 245"/>
                        <a:gd name="T51" fmla="*/ 2147483647 h 154"/>
                        <a:gd name="T52" fmla="*/ 2147483647 w 245"/>
                        <a:gd name="T53" fmla="*/ 2147483647 h 154"/>
                        <a:gd name="T54" fmla="*/ 2147483647 w 245"/>
                        <a:gd name="T55" fmla="*/ 2147483647 h 154"/>
                        <a:gd name="T56" fmla="*/ 2147483647 w 245"/>
                        <a:gd name="T57" fmla="*/ 2147483647 h 154"/>
                        <a:gd name="T58" fmla="*/ 2147483647 w 245"/>
                        <a:gd name="T59" fmla="*/ 2147483647 h 154"/>
                        <a:gd name="T60" fmla="*/ 2147483647 w 245"/>
                        <a:gd name="T61" fmla="*/ 2147483647 h 154"/>
                        <a:gd name="T62" fmla="*/ 2147483647 w 245"/>
                        <a:gd name="T63" fmla="*/ 2147483647 h 154"/>
                        <a:gd name="T64" fmla="*/ 2147483647 w 245"/>
                        <a:gd name="T65" fmla="*/ 2147483647 h 154"/>
                        <a:gd name="T66" fmla="*/ 2147483647 w 245"/>
                        <a:gd name="T67" fmla="*/ 2147483647 h 154"/>
                        <a:gd name="T68" fmla="*/ 2147483647 w 245"/>
                        <a:gd name="T69" fmla="*/ 2147483647 h 154"/>
                        <a:gd name="T70" fmla="*/ 2147483647 w 245"/>
                        <a:gd name="T71" fmla="*/ 2147483647 h 154"/>
                        <a:gd name="T72" fmla="*/ 2147483647 w 245"/>
                        <a:gd name="T73" fmla="*/ 2147483647 h 154"/>
                        <a:gd name="T74" fmla="*/ 0 w 245"/>
                        <a:gd name="T75" fmla="*/ 2147483647 h 154"/>
                        <a:gd name="T76" fmla="*/ 2147483647 w 245"/>
                        <a:gd name="T77" fmla="*/ 2147483647 h 154"/>
                        <a:gd name="T78" fmla="*/ 2147483647 w 245"/>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5"/>
                        <a:gd name="T121" fmla="*/ 0 h 154"/>
                        <a:gd name="T122" fmla="*/ 245 w 245"/>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5" h="154">
                          <a:moveTo>
                            <a:pt x="239" y="148"/>
                          </a:moveTo>
                          <a:lnTo>
                            <a:pt x="245" y="150"/>
                          </a:lnTo>
                          <a:lnTo>
                            <a:pt x="237" y="154"/>
                          </a:lnTo>
                          <a:lnTo>
                            <a:pt x="227" y="154"/>
                          </a:lnTo>
                          <a:lnTo>
                            <a:pt x="222" y="150"/>
                          </a:lnTo>
                          <a:lnTo>
                            <a:pt x="224" y="146"/>
                          </a:lnTo>
                          <a:lnTo>
                            <a:pt x="239" y="148"/>
                          </a:lnTo>
                          <a:close/>
                          <a:moveTo>
                            <a:pt x="1" y="60"/>
                          </a:moveTo>
                          <a:lnTo>
                            <a:pt x="10" y="54"/>
                          </a:lnTo>
                          <a:lnTo>
                            <a:pt x="8" y="48"/>
                          </a:lnTo>
                          <a:lnTo>
                            <a:pt x="11" y="36"/>
                          </a:lnTo>
                          <a:lnTo>
                            <a:pt x="14" y="34"/>
                          </a:lnTo>
                          <a:lnTo>
                            <a:pt x="23" y="39"/>
                          </a:lnTo>
                          <a:lnTo>
                            <a:pt x="34" y="37"/>
                          </a:lnTo>
                          <a:lnTo>
                            <a:pt x="73" y="54"/>
                          </a:lnTo>
                          <a:lnTo>
                            <a:pt x="74" y="78"/>
                          </a:lnTo>
                          <a:lnTo>
                            <a:pt x="120" y="17"/>
                          </a:lnTo>
                          <a:lnTo>
                            <a:pt x="184" y="0"/>
                          </a:lnTo>
                          <a:lnTo>
                            <a:pt x="210" y="55"/>
                          </a:lnTo>
                          <a:lnTo>
                            <a:pt x="195" y="64"/>
                          </a:lnTo>
                          <a:lnTo>
                            <a:pt x="194" y="79"/>
                          </a:lnTo>
                          <a:lnTo>
                            <a:pt x="132" y="104"/>
                          </a:lnTo>
                          <a:lnTo>
                            <a:pt x="125" y="115"/>
                          </a:lnTo>
                          <a:lnTo>
                            <a:pt x="111" y="115"/>
                          </a:lnTo>
                          <a:lnTo>
                            <a:pt x="99" y="125"/>
                          </a:lnTo>
                          <a:lnTo>
                            <a:pt x="84" y="129"/>
                          </a:lnTo>
                          <a:lnTo>
                            <a:pt x="63" y="131"/>
                          </a:lnTo>
                          <a:lnTo>
                            <a:pt x="49" y="146"/>
                          </a:lnTo>
                          <a:lnTo>
                            <a:pt x="42" y="143"/>
                          </a:lnTo>
                          <a:lnTo>
                            <a:pt x="30" y="149"/>
                          </a:lnTo>
                          <a:lnTo>
                            <a:pt x="20" y="147"/>
                          </a:lnTo>
                          <a:lnTo>
                            <a:pt x="14" y="135"/>
                          </a:lnTo>
                          <a:lnTo>
                            <a:pt x="14" y="122"/>
                          </a:lnTo>
                          <a:lnTo>
                            <a:pt x="10" y="116"/>
                          </a:lnTo>
                          <a:lnTo>
                            <a:pt x="7" y="94"/>
                          </a:lnTo>
                          <a:lnTo>
                            <a:pt x="1" y="88"/>
                          </a:lnTo>
                          <a:lnTo>
                            <a:pt x="3" y="87"/>
                          </a:lnTo>
                          <a:lnTo>
                            <a:pt x="0" y="77"/>
                          </a:lnTo>
                          <a:lnTo>
                            <a:pt x="3" y="73"/>
                          </a:lnTo>
                          <a:lnTo>
                            <a:pt x="1" y="60"/>
                          </a:lnTo>
                          <a:close/>
                        </a:path>
                      </a:pathLst>
                    </a:custGeom>
                    <a:noFill/>
                    <a:ln w="4763">
                      <a:solidFill>
                        <a:srgbClr val="6E6E6E"/>
                      </a:solidFill>
                      <a:prstDash val="solid"/>
                      <a:round/>
                      <a:headEnd/>
                      <a:tailEnd/>
                    </a:ln>
                  </p:spPr>
                  <p:txBody>
                    <a:bodyPr/>
                    <a:lstStyle/>
                    <a:p>
                      <a:endParaRPr lang="en-US" dirty="0"/>
                    </a:p>
                  </p:txBody>
                </p:sp>
                <p:sp>
                  <p:nvSpPr>
                    <p:cNvPr id="346" name="Freeform 326"/>
                    <p:cNvSpPr>
                      <a:spLocks noEditPoints="1"/>
                    </p:cNvSpPr>
                    <p:nvPr/>
                  </p:nvSpPr>
                  <p:spPr bwMode="auto">
                    <a:xfrm>
                      <a:off x="6592888" y="2131835"/>
                      <a:ext cx="120650" cy="111125"/>
                    </a:xfrm>
                    <a:custGeom>
                      <a:avLst/>
                      <a:gdLst>
                        <a:gd name="T0" fmla="*/ 2147483647 w 138"/>
                        <a:gd name="T1" fmla="*/ 2147483647 h 131"/>
                        <a:gd name="T2" fmla="*/ 2147483647 w 138"/>
                        <a:gd name="T3" fmla="*/ 2147483647 h 131"/>
                        <a:gd name="T4" fmla="*/ 2147483647 w 138"/>
                        <a:gd name="T5" fmla="*/ 2147483647 h 131"/>
                        <a:gd name="T6" fmla="*/ 2147483647 w 138"/>
                        <a:gd name="T7" fmla="*/ 2147483647 h 131"/>
                        <a:gd name="T8" fmla="*/ 2147483647 w 138"/>
                        <a:gd name="T9" fmla="*/ 2147483647 h 131"/>
                        <a:gd name="T10" fmla="*/ 2147483647 w 138"/>
                        <a:gd name="T11" fmla="*/ 2147483647 h 131"/>
                        <a:gd name="T12" fmla="*/ 2147483647 w 138"/>
                        <a:gd name="T13" fmla="*/ 2147483647 h 131"/>
                        <a:gd name="T14" fmla="*/ 2147483647 w 138"/>
                        <a:gd name="T15" fmla="*/ 2147483647 h 131"/>
                        <a:gd name="T16" fmla="*/ 2147483647 w 138"/>
                        <a:gd name="T17" fmla="*/ 2147483647 h 131"/>
                        <a:gd name="T18" fmla="*/ 2147483647 w 138"/>
                        <a:gd name="T19" fmla="*/ 2147483647 h 131"/>
                        <a:gd name="T20" fmla="*/ 2147483647 w 138"/>
                        <a:gd name="T21" fmla="*/ 2147483647 h 131"/>
                        <a:gd name="T22" fmla="*/ 2147483647 w 138"/>
                        <a:gd name="T23" fmla="*/ 2147483647 h 131"/>
                        <a:gd name="T24" fmla="*/ 2147483647 w 138"/>
                        <a:gd name="T25" fmla="*/ 2147483647 h 131"/>
                        <a:gd name="T26" fmla="*/ 2147483647 w 138"/>
                        <a:gd name="T27" fmla="*/ 2147483647 h 131"/>
                        <a:gd name="T28" fmla="*/ 2147483647 w 138"/>
                        <a:gd name="T29" fmla="*/ 2147483647 h 131"/>
                        <a:gd name="T30" fmla="*/ 2147483647 w 138"/>
                        <a:gd name="T31" fmla="*/ 2147483647 h 131"/>
                        <a:gd name="T32" fmla="*/ 2147483647 w 138"/>
                        <a:gd name="T33" fmla="*/ 2147483647 h 131"/>
                        <a:gd name="T34" fmla="*/ 2147483647 w 138"/>
                        <a:gd name="T35" fmla="*/ 2147483647 h 131"/>
                        <a:gd name="T36" fmla="*/ 0 w 138"/>
                        <a:gd name="T37" fmla="*/ 2147483647 h 131"/>
                        <a:gd name="T38" fmla="*/ 2147483647 w 138"/>
                        <a:gd name="T39" fmla="*/ 2147483647 h 131"/>
                        <a:gd name="T40" fmla="*/ 2147483647 w 138"/>
                        <a:gd name="T41" fmla="*/ 2147483647 h 131"/>
                        <a:gd name="T42" fmla="*/ 2147483647 w 138"/>
                        <a:gd name="T43" fmla="*/ 2147483647 h 131"/>
                        <a:gd name="T44" fmla="*/ 2147483647 w 138"/>
                        <a:gd name="T45" fmla="*/ 2147483647 h 131"/>
                        <a:gd name="T46" fmla="*/ 2147483647 w 138"/>
                        <a:gd name="T47" fmla="*/ 2147483647 h 131"/>
                        <a:gd name="T48" fmla="*/ 2147483647 w 138"/>
                        <a:gd name="T49" fmla="*/ 0 h 131"/>
                        <a:gd name="T50" fmla="*/ 2147483647 w 138"/>
                        <a:gd name="T51" fmla="*/ 2147483647 h 131"/>
                        <a:gd name="T52" fmla="*/ 2147483647 w 138"/>
                        <a:gd name="T53" fmla="*/ 2147483647 h 131"/>
                        <a:gd name="T54" fmla="*/ 2147483647 w 138"/>
                        <a:gd name="T55" fmla="*/ 2147483647 h 131"/>
                        <a:gd name="T56" fmla="*/ 2147483647 w 138"/>
                        <a:gd name="T57" fmla="*/ 2147483647 h 131"/>
                        <a:gd name="T58" fmla="*/ 2147483647 w 138"/>
                        <a:gd name="T59" fmla="*/ 2147483647 h 131"/>
                        <a:gd name="T60" fmla="*/ 2147483647 w 138"/>
                        <a:gd name="T61" fmla="*/ 2147483647 h 131"/>
                        <a:gd name="T62" fmla="*/ 2147483647 w 138"/>
                        <a:gd name="T63" fmla="*/ 2147483647 h 131"/>
                        <a:gd name="T64" fmla="*/ 2147483647 w 138"/>
                        <a:gd name="T65" fmla="*/ 2147483647 h 131"/>
                        <a:gd name="T66" fmla="*/ 2147483647 w 138"/>
                        <a:gd name="T67" fmla="*/ 2147483647 h 131"/>
                        <a:gd name="T68" fmla="*/ 2147483647 w 138"/>
                        <a:gd name="T69" fmla="*/ 2147483647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8"/>
                        <a:gd name="T106" fmla="*/ 0 h 131"/>
                        <a:gd name="T107" fmla="*/ 138 w 138"/>
                        <a:gd name="T108" fmla="*/ 131 h 1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8" h="131">
                          <a:moveTo>
                            <a:pt x="72" y="50"/>
                          </a:moveTo>
                          <a:lnTo>
                            <a:pt x="80" y="56"/>
                          </a:lnTo>
                          <a:lnTo>
                            <a:pt x="72" y="56"/>
                          </a:lnTo>
                          <a:lnTo>
                            <a:pt x="72" y="50"/>
                          </a:lnTo>
                          <a:close/>
                          <a:moveTo>
                            <a:pt x="138" y="123"/>
                          </a:moveTo>
                          <a:lnTo>
                            <a:pt x="130" y="131"/>
                          </a:lnTo>
                          <a:lnTo>
                            <a:pt x="124" y="128"/>
                          </a:lnTo>
                          <a:lnTo>
                            <a:pt x="89" y="89"/>
                          </a:lnTo>
                          <a:lnTo>
                            <a:pt x="77" y="83"/>
                          </a:lnTo>
                          <a:lnTo>
                            <a:pt x="63" y="79"/>
                          </a:lnTo>
                          <a:lnTo>
                            <a:pt x="58" y="82"/>
                          </a:lnTo>
                          <a:lnTo>
                            <a:pt x="53" y="78"/>
                          </a:lnTo>
                          <a:lnTo>
                            <a:pt x="42" y="83"/>
                          </a:lnTo>
                          <a:lnTo>
                            <a:pt x="29" y="73"/>
                          </a:lnTo>
                          <a:lnTo>
                            <a:pt x="24" y="91"/>
                          </a:lnTo>
                          <a:lnTo>
                            <a:pt x="17" y="83"/>
                          </a:lnTo>
                          <a:lnTo>
                            <a:pt x="12" y="87"/>
                          </a:lnTo>
                          <a:lnTo>
                            <a:pt x="3" y="87"/>
                          </a:lnTo>
                          <a:lnTo>
                            <a:pt x="0" y="66"/>
                          </a:lnTo>
                          <a:lnTo>
                            <a:pt x="10" y="41"/>
                          </a:lnTo>
                          <a:lnTo>
                            <a:pt x="8" y="22"/>
                          </a:lnTo>
                          <a:lnTo>
                            <a:pt x="17" y="23"/>
                          </a:lnTo>
                          <a:lnTo>
                            <a:pt x="20" y="16"/>
                          </a:lnTo>
                          <a:lnTo>
                            <a:pt x="34" y="11"/>
                          </a:lnTo>
                          <a:lnTo>
                            <a:pt x="41" y="0"/>
                          </a:lnTo>
                          <a:lnTo>
                            <a:pt x="66" y="67"/>
                          </a:lnTo>
                          <a:lnTo>
                            <a:pt x="69" y="58"/>
                          </a:lnTo>
                          <a:lnTo>
                            <a:pt x="76" y="71"/>
                          </a:lnTo>
                          <a:lnTo>
                            <a:pt x="82" y="70"/>
                          </a:lnTo>
                          <a:lnTo>
                            <a:pt x="89" y="76"/>
                          </a:lnTo>
                          <a:lnTo>
                            <a:pt x="97" y="78"/>
                          </a:lnTo>
                          <a:lnTo>
                            <a:pt x="108" y="95"/>
                          </a:lnTo>
                          <a:lnTo>
                            <a:pt x="120" y="103"/>
                          </a:lnTo>
                          <a:lnTo>
                            <a:pt x="123" y="112"/>
                          </a:lnTo>
                          <a:lnTo>
                            <a:pt x="138" y="123"/>
                          </a:lnTo>
                          <a:close/>
                        </a:path>
                      </a:pathLst>
                    </a:custGeom>
                    <a:noFill/>
                    <a:ln w="4763">
                      <a:solidFill>
                        <a:srgbClr val="6E6E6E"/>
                      </a:solidFill>
                      <a:prstDash val="solid"/>
                      <a:round/>
                      <a:headEnd/>
                      <a:tailEnd/>
                    </a:ln>
                  </p:spPr>
                  <p:txBody>
                    <a:bodyPr/>
                    <a:lstStyle/>
                    <a:p>
                      <a:endParaRPr lang="en-US" dirty="0"/>
                    </a:p>
                  </p:txBody>
                </p:sp>
                <p:sp>
                  <p:nvSpPr>
                    <p:cNvPr id="347" name="Freeform 327"/>
                    <p:cNvSpPr>
                      <a:spLocks/>
                    </p:cNvSpPr>
                    <p:nvPr/>
                  </p:nvSpPr>
                  <p:spPr bwMode="auto">
                    <a:xfrm>
                      <a:off x="5638800" y="2158822"/>
                      <a:ext cx="107950" cy="87313"/>
                    </a:xfrm>
                    <a:custGeom>
                      <a:avLst/>
                      <a:gdLst>
                        <a:gd name="T0" fmla="*/ 2147483647 w 125"/>
                        <a:gd name="T1" fmla="*/ 2147483647 h 101"/>
                        <a:gd name="T2" fmla="*/ 2147483647 w 125"/>
                        <a:gd name="T3" fmla="*/ 2147483647 h 101"/>
                        <a:gd name="T4" fmla="*/ 2147483647 w 125"/>
                        <a:gd name="T5" fmla="*/ 2147483647 h 101"/>
                        <a:gd name="T6" fmla="*/ 2147483647 w 125"/>
                        <a:gd name="T7" fmla="*/ 2147483647 h 101"/>
                        <a:gd name="T8" fmla="*/ 2147483647 w 125"/>
                        <a:gd name="T9" fmla="*/ 2147483647 h 101"/>
                        <a:gd name="T10" fmla="*/ 2147483647 w 125"/>
                        <a:gd name="T11" fmla="*/ 2147483647 h 101"/>
                        <a:gd name="T12" fmla="*/ 2147483647 w 125"/>
                        <a:gd name="T13" fmla="*/ 2147483647 h 101"/>
                        <a:gd name="T14" fmla="*/ 2147483647 w 125"/>
                        <a:gd name="T15" fmla="*/ 2147483647 h 101"/>
                        <a:gd name="T16" fmla="*/ 2147483647 w 125"/>
                        <a:gd name="T17" fmla="*/ 2147483647 h 101"/>
                        <a:gd name="T18" fmla="*/ 2147483647 w 125"/>
                        <a:gd name="T19" fmla="*/ 2147483647 h 101"/>
                        <a:gd name="T20" fmla="*/ 2147483647 w 125"/>
                        <a:gd name="T21" fmla="*/ 2147483647 h 101"/>
                        <a:gd name="T22" fmla="*/ 2147483647 w 125"/>
                        <a:gd name="T23" fmla="*/ 2147483647 h 101"/>
                        <a:gd name="T24" fmla="*/ 2147483647 w 125"/>
                        <a:gd name="T25" fmla="*/ 2147483647 h 101"/>
                        <a:gd name="T26" fmla="*/ 2147483647 w 125"/>
                        <a:gd name="T27" fmla="*/ 2147483647 h 101"/>
                        <a:gd name="T28" fmla="*/ 2147483647 w 125"/>
                        <a:gd name="T29" fmla="*/ 2147483647 h 101"/>
                        <a:gd name="T30" fmla="*/ 2147483647 w 125"/>
                        <a:gd name="T31" fmla="*/ 2147483647 h 101"/>
                        <a:gd name="T32" fmla="*/ 2147483647 w 125"/>
                        <a:gd name="T33" fmla="*/ 2147483647 h 101"/>
                        <a:gd name="T34" fmla="*/ 2147483647 w 125"/>
                        <a:gd name="T35" fmla="*/ 2147483647 h 101"/>
                        <a:gd name="T36" fmla="*/ 2147483647 w 125"/>
                        <a:gd name="T37" fmla="*/ 2147483647 h 101"/>
                        <a:gd name="T38" fmla="*/ 2147483647 w 125"/>
                        <a:gd name="T39" fmla="*/ 2147483647 h 101"/>
                        <a:gd name="T40" fmla="*/ 2147483647 w 125"/>
                        <a:gd name="T41" fmla="*/ 2147483647 h 101"/>
                        <a:gd name="T42" fmla="*/ 2147483647 w 125"/>
                        <a:gd name="T43" fmla="*/ 2147483647 h 101"/>
                        <a:gd name="T44" fmla="*/ 2147483647 w 125"/>
                        <a:gd name="T45" fmla="*/ 2147483647 h 101"/>
                        <a:gd name="T46" fmla="*/ 0 w 125"/>
                        <a:gd name="T47" fmla="*/ 2147483647 h 101"/>
                        <a:gd name="T48" fmla="*/ 2147483647 w 125"/>
                        <a:gd name="T49" fmla="*/ 2147483647 h 101"/>
                        <a:gd name="T50" fmla="*/ 2147483647 w 125"/>
                        <a:gd name="T51" fmla="*/ 2147483647 h 101"/>
                        <a:gd name="T52" fmla="*/ 2147483647 w 125"/>
                        <a:gd name="T53" fmla="*/ 2147483647 h 101"/>
                        <a:gd name="T54" fmla="*/ 2147483647 w 125"/>
                        <a:gd name="T55" fmla="*/ 2147483647 h 101"/>
                        <a:gd name="T56" fmla="*/ 2147483647 w 125"/>
                        <a:gd name="T57" fmla="*/ 0 h 101"/>
                        <a:gd name="T58" fmla="*/ 2147483647 w 125"/>
                        <a:gd name="T59" fmla="*/ 2147483647 h 101"/>
                        <a:gd name="T60" fmla="*/ 2147483647 w 125"/>
                        <a:gd name="T61" fmla="*/ 2147483647 h 101"/>
                        <a:gd name="T62" fmla="*/ 2147483647 w 125"/>
                        <a:gd name="T63" fmla="*/ 2147483647 h 101"/>
                        <a:gd name="T64" fmla="*/ 2147483647 w 125"/>
                        <a:gd name="T65" fmla="*/ 2147483647 h 101"/>
                        <a:gd name="T66" fmla="*/ 2147483647 w 125"/>
                        <a:gd name="T67" fmla="*/ 2147483647 h 101"/>
                        <a:gd name="T68" fmla="*/ 2147483647 w 125"/>
                        <a:gd name="T69" fmla="*/ 2147483647 h 101"/>
                        <a:gd name="T70" fmla="*/ 2147483647 w 125"/>
                        <a:gd name="T71" fmla="*/ 2147483647 h 101"/>
                        <a:gd name="T72" fmla="*/ 2147483647 w 125"/>
                        <a:gd name="T73" fmla="*/ 2147483647 h 101"/>
                        <a:gd name="T74" fmla="*/ 2147483647 w 125"/>
                        <a:gd name="T75" fmla="*/ 2147483647 h 101"/>
                        <a:gd name="T76" fmla="*/ 2147483647 w 125"/>
                        <a:gd name="T77" fmla="*/ 2147483647 h 101"/>
                        <a:gd name="T78" fmla="*/ 2147483647 w 125"/>
                        <a:gd name="T79" fmla="*/ 2147483647 h 101"/>
                        <a:gd name="T80" fmla="*/ 2147483647 w 125"/>
                        <a:gd name="T81" fmla="*/ 2147483647 h 101"/>
                        <a:gd name="T82" fmla="*/ 2147483647 w 125"/>
                        <a:gd name="T83" fmla="*/ 2147483647 h 101"/>
                        <a:gd name="T84" fmla="*/ 2147483647 w 125"/>
                        <a:gd name="T85" fmla="*/ 2147483647 h 101"/>
                        <a:gd name="T86" fmla="*/ 2147483647 w 125"/>
                        <a:gd name="T87" fmla="*/ 2147483647 h 101"/>
                        <a:gd name="T88" fmla="*/ 2147483647 w 125"/>
                        <a:gd name="T89" fmla="*/ 2147483647 h 101"/>
                        <a:gd name="T90" fmla="*/ 2147483647 w 125"/>
                        <a:gd name="T91" fmla="*/ 2147483647 h 101"/>
                        <a:gd name="T92" fmla="*/ 2147483647 w 125"/>
                        <a:gd name="T93" fmla="*/ 2147483647 h 101"/>
                        <a:gd name="T94" fmla="*/ 2147483647 w 125"/>
                        <a:gd name="T95" fmla="*/ 2147483647 h 101"/>
                        <a:gd name="T96" fmla="*/ 2147483647 w 125"/>
                        <a:gd name="T97" fmla="*/ 2147483647 h 101"/>
                        <a:gd name="T98" fmla="*/ 2147483647 w 125"/>
                        <a:gd name="T99" fmla="*/ 2147483647 h 101"/>
                        <a:gd name="T100" fmla="*/ 2147483647 w 125"/>
                        <a:gd name="T101" fmla="*/ 2147483647 h 101"/>
                        <a:gd name="T102" fmla="*/ 2147483647 w 125"/>
                        <a:gd name="T103" fmla="*/ 2147483647 h 101"/>
                        <a:gd name="T104" fmla="*/ 2147483647 w 125"/>
                        <a:gd name="T105" fmla="*/ 2147483647 h 101"/>
                        <a:gd name="T106" fmla="*/ 2147483647 w 125"/>
                        <a:gd name="T107" fmla="*/ 2147483647 h 101"/>
                        <a:gd name="T108" fmla="*/ 2147483647 w 125"/>
                        <a:gd name="T109" fmla="*/ 2147483647 h 101"/>
                        <a:gd name="T110" fmla="*/ 2147483647 w 125"/>
                        <a:gd name="T111" fmla="*/ 2147483647 h 101"/>
                        <a:gd name="T112" fmla="*/ 2147483647 w 125"/>
                        <a:gd name="T113" fmla="*/ 2147483647 h 101"/>
                        <a:gd name="T114" fmla="*/ 2147483647 w 125"/>
                        <a:gd name="T115" fmla="*/ 2147483647 h 1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5"/>
                        <a:gd name="T175" fmla="*/ 0 h 101"/>
                        <a:gd name="T176" fmla="*/ 125 w 125"/>
                        <a:gd name="T177" fmla="*/ 101 h 10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5" h="101">
                          <a:moveTo>
                            <a:pt x="21" y="93"/>
                          </a:moveTo>
                          <a:lnTo>
                            <a:pt x="19" y="90"/>
                          </a:lnTo>
                          <a:lnTo>
                            <a:pt x="16" y="94"/>
                          </a:lnTo>
                          <a:lnTo>
                            <a:pt x="16" y="83"/>
                          </a:lnTo>
                          <a:lnTo>
                            <a:pt x="35" y="81"/>
                          </a:lnTo>
                          <a:lnTo>
                            <a:pt x="36" y="76"/>
                          </a:lnTo>
                          <a:lnTo>
                            <a:pt x="46" y="75"/>
                          </a:lnTo>
                          <a:lnTo>
                            <a:pt x="49" y="71"/>
                          </a:lnTo>
                          <a:lnTo>
                            <a:pt x="65" y="78"/>
                          </a:lnTo>
                          <a:lnTo>
                            <a:pt x="76" y="75"/>
                          </a:lnTo>
                          <a:lnTo>
                            <a:pt x="73" y="71"/>
                          </a:lnTo>
                          <a:lnTo>
                            <a:pt x="66" y="74"/>
                          </a:lnTo>
                          <a:lnTo>
                            <a:pt x="50" y="65"/>
                          </a:lnTo>
                          <a:lnTo>
                            <a:pt x="45" y="66"/>
                          </a:lnTo>
                          <a:lnTo>
                            <a:pt x="41" y="71"/>
                          </a:lnTo>
                          <a:lnTo>
                            <a:pt x="20" y="71"/>
                          </a:lnTo>
                          <a:lnTo>
                            <a:pt x="18" y="66"/>
                          </a:lnTo>
                          <a:lnTo>
                            <a:pt x="21" y="62"/>
                          </a:lnTo>
                          <a:lnTo>
                            <a:pt x="17" y="66"/>
                          </a:lnTo>
                          <a:lnTo>
                            <a:pt x="16" y="62"/>
                          </a:lnTo>
                          <a:lnTo>
                            <a:pt x="24" y="57"/>
                          </a:lnTo>
                          <a:lnTo>
                            <a:pt x="16" y="61"/>
                          </a:lnTo>
                          <a:lnTo>
                            <a:pt x="8" y="46"/>
                          </a:lnTo>
                          <a:lnTo>
                            <a:pt x="0" y="44"/>
                          </a:lnTo>
                          <a:lnTo>
                            <a:pt x="14" y="33"/>
                          </a:lnTo>
                          <a:lnTo>
                            <a:pt x="21" y="20"/>
                          </a:lnTo>
                          <a:lnTo>
                            <a:pt x="21" y="13"/>
                          </a:lnTo>
                          <a:lnTo>
                            <a:pt x="27" y="2"/>
                          </a:lnTo>
                          <a:lnTo>
                            <a:pt x="67" y="0"/>
                          </a:lnTo>
                          <a:lnTo>
                            <a:pt x="77" y="11"/>
                          </a:lnTo>
                          <a:lnTo>
                            <a:pt x="86" y="13"/>
                          </a:lnTo>
                          <a:lnTo>
                            <a:pt x="97" y="33"/>
                          </a:lnTo>
                          <a:lnTo>
                            <a:pt x="109" y="43"/>
                          </a:lnTo>
                          <a:lnTo>
                            <a:pt x="109" y="52"/>
                          </a:lnTo>
                          <a:lnTo>
                            <a:pt x="113" y="57"/>
                          </a:lnTo>
                          <a:lnTo>
                            <a:pt x="112" y="69"/>
                          </a:lnTo>
                          <a:lnTo>
                            <a:pt x="117" y="77"/>
                          </a:lnTo>
                          <a:lnTo>
                            <a:pt x="120" y="75"/>
                          </a:lnTo>
                          <a:lnTo>
                            <a:pt x="125" y="85"/>
                          </a:lnTo>
                          <a:lnTo>
                            <a:pt x="125" y="98"/>
                          </a:lnTo>
                          <a:lnTo>
                            <a:pt x="106" y="101"/>
                          </a:lnTo>
                          <a:lnTo>
                            <a:pt x="94" y="95"/>
                          </a:lnTo>
                          <a:lnTo>
                            <a:pt x="91" y="96"/>
                          </a:lnTo>
                          <a:lnTo>
                            <a:pt x="91" y="93"/>
                          </a:lnTo>
                          <a:lnTo>
                            <a:pt x="78" y="92"/>
                          </a:lnTo>
                          <a:lnTo>
                            <a:pt x="47" y="92"/>
                          </a:lnTo>
                          <a:lnTo>
                            <a:pt x="37" y="97"/>
                          </a:lnTo>
                          <a:lnTo>
                            <a:pt x="16" y="101"/>
                          </a:lnTo>
                          <a:lnTo>
                            <a:pt x="15" y="96"/>
                          </a:lnTo>
                          <a:lnTo>
                            <a:pt x="19" y="93"/>
                          </a:lnTo>
                          <a:lnTo>
                            <a:pt x="24" y="95"/>
                          </a:lnTo>
                          <a:lnTo>
                            <a:pt x="38" y="95"/>
                          </a:lnTo>
                          <a:lnTo>
                            <a:pt x="43" y="88"/>
                          </a:lnTo>
                          <a:lnTo>
                            <a:pt x="38" y="95"/>
                          </a:lnTo>
                          <a:lnTo>
                            <a:pt x="30" y="91"/>
                          </a:lnTo>
                          <a:lnTo>
                            <a:pt x="24" y="94"/>
                          </a:lnTo>
                          <a:lnTo>
                            <a:pt x="22" y="94"/>
                          </a:lnTo>
                          <a:lnTo>
                            <a:pt x="21" y="93"/>
                          </a:lnTo>
                          <a:close/>
                        </a:path>
                      </a:pathLst>
                    </a:custGeom>
                    <a:solidFill>
                      <a:schemeClr val="bg1"/>
                    </a:solidFill>
                    <a:ln w="4763">
                      <a:solidFill>
                        <a:srgbClr val="6E6E6E"/>
                      </a:solidFill>
                      <a:prstDash val="solid"/>
                      <a:round/>
                      <a:headEnd/>
                      <a:tailEnd/>
                    </a:ln>
                  </p:spPr>
                  <p:txBody>
                    <a:bodyPr/>
                    <a:lstStyle/>
                    <a:p>
                      <a:endParaRPr lang="en-US" dirty="0"/>
                    </a:p>
                  </p:txBody>
                </p:sp>
                <p:sp>
                  <p:nvSpPr>
                    <p:cNvPr id="348" name="Freeform 328"/>
                    <p:cNvSpPr>
                      <a:spLocks/>
                    </p:cNvSpPr>
                    <p:nvPr/>
                  </p:nvSpPr>
                  <p:spPr bwMode="auto">
                    <a:xfrm>
                      <a:off x="4368800" y="2171522"/>
                      <a:ext cx="111125" cy="60325"/>
                    </a:xfrm>
                    <a:custGeom>
                      <a:avLst/>
                      <a:gdLst>
                        <a:gd name="T0" fmla="*/ 2147483647 w 129"/>
                        <a:gd name="T1" fmla="*/ 2147483647 h 71"/>
                        <a:gd name="T2" fmla="*/ 2147483647 w 129"/>
                        <a:gd name="T3" fmla="*/ 2147483647 h 71"/>
                        <a:gd name="T4" fmla="*/ 2147483647 w 129"/>
                        <a:gd name="T5" fmla="*/ 2147483647 h 71"/>
                        <a:gd name="T6" fmla="*/ 2147483647 w 129"/>
                        <a:gd name="T7" fmla="*/ 2147483647 h 71"/>
                        <a:gd name="T8" fmla="*/ 2147483647 w 129"/>
                        <a:gd name="T9" fmla="*/ 2147483647 h 71"/>
                        <a:gd name="T10" fmla="*/ 2147483647 w 129"/>
                        <a:gd name="T11" fmla="*/ 2147483647 h 71"/>
                        <a:gd name="T12" fmla="*/ 2147483647 w 129"/>
                        <a:gd name="T13" fmla="*/ 2147483647 h 71"/>
                        <a:gd name="T14" fmla="*/ 2147483647 w 129"/>
                        <a:gd name="T15" fmla="*/ 2147483647 h 71"/>
                        <a:gd name="T16" fmla="*/ 2147483647 w 129"/>
                        <a:gd name="T17" fmla="*/ 2147483647 h 71"/>
                        <a:gd name="T18" fmla="*/ 2147483647 w 129"/>
                        <a:gd name="T19" fmla="*/ 2147483647 h 71"/>
                        <a:gd name="T20" fmla="*/ 2147483647 w 129"/>
                        <a:gd name="T21" fmla="*/ 2147483647 h 71"/>
                        <a:gd name="T22" fmla="*/ 2147483647 w 129"/>
                        <a:gd name="T23" fmla="*/ 2147483647 h 71"/>
                        <a:gd name="T24" fmla="*/ 2147483647 w 129"/>
                        <a:gd name="T25" fmla="*/ 2147483647 h 71"/>
                        <a:gd name="T26" fmla="*/ 2147483647 w 129"/>
                        <a:gd name="T27" fmla="*/ 2147483647 h 71"/>
                        <a:gd name="T28" fmla="*/ 2147483647 w 129"/>
                        <a:gd name="T29" fmla="*/ 2147483647 h 71"/>
                        <a:gd name="T30" fmla="*/ 2147483647 w 129"/>
                        <a:gd name="T31" fmla="*/ 2147483647 h 71"/>
                        <a:gd name="T32" fmla="*/ 2147483647 w 129"/>
                        <a:gd name="T33" fmla="*/ 2147483647 h 71"/>
                        <a:gd name="T34" fmla="*/ 2147483647 w 129"/>
                        <a:gd name="T35" fmla="*/ 2147483647 h 71"/>
                        <a:gd name="T36" fmla="*/ 2147483647 w 129"/>
                        <a:gd name="T37" fmla="*/ 2147483647 h 71"/>
                        <a:gd name="T38" fmla="*/ 2147483647 w 129"/>
                        <a:gd name="T39" fmla="*/ 2147483647 h 71"/>
                        <a:gd name="T40" fmla="*/ 2147483647 w 129"/>
                        <a:gd name="T41" fmla="*/ 2147483647 h 71"/>
                        <a:gd name="T42" fmla="*/ 2147483647 w 129"/>
                        <a:gd name="T43" fmla="*/ 2147483647 h 71"/>
                        <a:gd name="T44" fmla="*/ 2147483647 w 129"/>
                        <a:gd name="T45" fmla="*/ 2147483647 h 71"/>
                        <a:gd name="T46" fmla="*/ 0 w 129"/>
                        <a:gd name="T47" fmla="*/ 2147483647 h 71"/>
                        <a:gd name="T48" fmla="*/ 2147483647 w 129"/>
                        <a:gd name="T49" fmla="*/ 2147483647 h 71"/>
                        <a:gd name="T50" fmla="*/ 2147483647 w 129"/>
                        <a:gd name="T51" fmla="*/ 2147483647 h 71"/>
                        <a:gd name="T52" fmla="*/ 2147483647 w 129"/>
                        <a:gd name="T53" fmla="*/ 2147483647 h 71"/>
                        <a:gd name="T54" fmla="*/ 2147483647 w 129"/>
                        <a:gd name="T55" fmla="*/ 2147483647 h 71"/>
                        <a:gd name="T56" fmla="*/ 2147483647 w 129"/>
                        <a:gd name="T57" fmla="*/ 2147483647 h 71"/>
                        <a:gd name="T58" fmla="*/ 2147483647 w 129"/>
                        <a:gd name="T59" fmla="*/ 2147483647 h 71"/>
                        <a:gd name="T60" fmla="*/ 2147483647 w 129"/>
                        <a:gd name="T61" fmla="*/ 2147483647 h 71"/>
                        <a:gd name="T62" fmla="*/ 2147483647 w 129"/>
                        <a:gd name="T63" fmla="*/ 0 h 71"/>
                        <a:gd name="T64" fmla="*/ 2147483647 w 129"/>
                        <a:gd name="T65" fmla="*/ 2147483647 h 71"/>
                        <a:gd name="T66" fmla="*/ 2147483647 w 129"/>
                        <a:gd name="T67" fmla="*/ 0 h 71"/>
                        <a:gd name="T68" fmla="*/ 2147483647 w 129"/>
                        <a:gd name="T69" fmla="*/ 2147483647 h 71"/>
                        <a:gd name="T70" fmla="*/ 2147483647 w 129"/>
                        <a:gd name="T71" fmla="*/ 2147483647 h 71"/>
                        <a:gd name="T72" fmla="*/ 2147483647 w 129"/>
                        <a:gd name="T73" fmla="*/ 2147483647 h 71"/>
                        <a:gd name="T74" fmla="*/ 2147483647 w 129"/>
                        <a:gd name="T75" fmla="*/ 2147483647 h 71"/>
                        <a:gd name="T76" fmla="*/ 2147483647 w 129"/>
                        <a:gd name="T77" fmla="*/ 2147483647 h 71"/>
                        <a:gd name="T78" fmla="*/ 2147483647 w 129"/>
                        <a:gd name="T79" fmla="*/ 2147483647 h 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
                        <a:gd name="T121" fmla="*/ 0 h 71"/>
                        <a:gd name="T122" fmla="*/ 129 w 129"/>
                        <a:gd name="T123" fmla="*/ 71 h 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 h="71">
                          <a:moveTo>
                            <a:pt x="116" y="18"/>
                          </a:moveTo>
                          <a:lnTo>
                            <a:pt x="117" y="19"/>
                          </a:lnTo>
                          <a:lnTo>
                            <a:pt x="120" y="18"/>
                          </a:lnTo>
                          <a:lnTo>
                            <a:pt x="120" y="16"/>
                          </a:lnTo>
                          <a:lnTo>
                            <a:pt x="129" y="24"/>
                          </a:lnTo>
                          <a:lnTo>
                            <a:pt x="121" y="24"/>
                          </a:lnTo>
                          <a:lnTo>
                            <a:pt x="100" y="32"/>
                          </a:lnTo>
                          <a:lnTo>
                            <a:pt x="92" y="28"/>
                          </a:lnTo>
                          <a:lnTo>
                            <a:pt x="86" y="39"/>
                          </a:lnTo>
                          <a:lnTo>
                            <a:pt x="74" y="51"/>
                          </a:lnTo>
                          <a:lnTo>
                            <a:pt x="67" y="46"/>
                          </a:lnTo>
                          <a:lnTo>
                            <a:pt x="61" y="52"/>
                          </a:lnTo>
                          <a:lnTo>
                            <a:pt x="52" y="52"/>
                          </a:lnTo>
                          <a:lnTo>
                            <a:pt x="52" y="63"/>
                          </a:lnTo>
                          <a:lnTo>
                            <a:pt x="48" y="64"/>
                          </a:lnTo>
                          <a:lnTo>
                            <a:pt x="45" y="71"/>
                          </a:lnTo>
                          <a:lnTo>
                            <a:pt x="39" y="71"/>
                          </a:lnTo>
                          <a:lnTo>
                            <a:pt x="36" y="63"/>
                          </a:lnTo>
                          <a:lnTo>
                            <a:pt x="38" y="61"/>
                          </a:lnTo>
                          <a:lnTo>
                            <a:pt x="30" y="61"/>
                          </a:lnTo>
                          <a:lnTo>
                            <a:pt x="33" y="50"/>
                          </a:lnTo>
                          <a:lnTo>
                            <a:pt x="25" y="47"/>
                          </a:lnTo>
                          <a:lnTo>
                            <a:pt x="17" y="50"/>
                          </a:lnTo>
                          <a:lnTo>
                            <a:pt x="0" y="37"/>
                          </a:lnTo>
                          <a:lnTo>
                            <a:pt x="6" y="31"/>
                          </a:lnTo>
                          <a:lnTo>
                            <a:pt x="6" y="22"/>
                          </a:lnTo>
                          <a:lnTo>
                            <a:pt x="27" y="7"/>
                          </a:lnTo>
                          <a:lnTo>
                            <a:pt x="38" y="3"/>
                          </a:lnTo>
                          <a:lnTo>
                            <a:pt x="42" y="6"/>
                          </a:lnTo>
                          <a:lnTo>
                            <a:pt x="64" y="6"/>
                          </a:lnTo>
                          <a:lnTo>
                            <a:pt x="74" y="3"/>
                          </a:lnTo>
                          <a:lnTo>
                            <a:pt x="72" y="0"/>
                          </a:lnTo>
                          <a:lnTo>
                            <a:pt x="82" y="4"/>
                          </a:lnTo>
                          <a:lnTo>
                            <a:pt x="93" y="0"/>
                          </a:lnTo>
                          <a:lnTo>
                            <a:pt x="101" y="6"/>
                          </a:lnTo>
                          <a:lnTo>
                            <a:pt x="108" y="5"/>
                          </a:lnTo>
                          <a:lnTo>
                            <a:pt x="116" y="14"/>
                          </a:lnTo>
                          <a:lnTo>
                            <a:pt x="108" y="11"/>
                          </a:lnTo>
                          <a:lnTo>
                            <a:pt x="110" y="16"/>
                          </a:lnTo>
                          <a:lnTo>
                            <a:pt x="116" y="18"/>
                          </a:lnTo>
                          <a:close/>
                        </a:path>
                      </a:pathLst>
                    </a:custGeom>
                    <a:noFill/>
                    <a:ln w="4763">
                      <a:solidFill>
                        <a:srgbClr val="6E6E6E"/>
                      </a:solidFill>
                      <a:prstDash val="solid"/>
                      <a:round/>
                      <a:headEnd/>
                      <a:tailEnd/>
                    </a:ln>
                  </p:spPr>
                  <p:txBody>
                    <a:bodyPr/>
                    <a:lstStyle/>
                    <a:p>
                      <a:endParaRPr lang="en-US" dirty="0"/>
                    </a:p>
                  </p:txBody>
                </p:sp>
                <p:sp>
                  <p:nvSpPr>
                    <p:cNvPr id="349" name="Freeform 329"/>
                    <p:cNvSpPr>
                      <a:spLocks/>
                    </p:cNvSpPr>
                    <p:nvPr/>
                  </p:nvSpPr>
                  <p:spPr bwMode="auto">
                    <a:xfrm>
                      <a:off x="4394200" y="2192160"/>
                      <a:ext cx="85725" cy="84137"/>
                    </a:xfrm>
                    <a:custGeom>
                      <a:avLst/>
                      <a:gdLst>
                        <a:gd name="T0" fmla="*/ 2147483647 w 98"/>
                        <a:gd name="T1" fmla="*/ 2147483647 h 99"/>
                        <a:gd name="T2" fmla="*/ 0 w 98"/>
                        <a:gd name="T3" fmla="*/ 2147483647 h 99"/>
                        <a:gd name="T4" fmla="*/ 2147483647 w 98"/>
                        <a:gd name="T5" fmla="*/ 2147483647 h 99"/>
                        <a:gd name="T6" fmla="*/ 2147483647 w 98"/>
                        <a:gd name="T7" fmla="*/ 2147483647 h 99"/>
                        <a:gd name="T8" fmla="*/ 2147483647 w 98"/>
                        <a:gd name="T9" fmla="*/ 2147483647 h 99"/>
                        <a:gd name="T10" fmla="*/ 2147483647 w 98"/>
                        <a:gd name="T11" fmla="*/ 2147483647 h 99"/>
                        <a:gd name="T12" fmla="*/ 2147483647 w 98"/>
                        <a:gd name="T13" fmla="*/ 2147483647 h 99"/>
                        <a:gd name="T14" fmla="*/ 2147483647 w 98"/>
                        <a:gd name="T15" fmla="*/ 2147483647 h 99"/>
                        <a:gd name="T16" fmla="*/ 2147483647 w 98"/>
                        <a:gd name="T17" fmla="*/ 2147483647 h 99"/>
                        <a:gd name="T18" fmla="*/ 2147483647 w 98"/>
                        <a:gd name="T19" fmla="*/ 2147483647 h 99"/>
                        <a:gd name="T20" fmla="*/ 2147483647 w 98"/>
                        <a:gd name="T21" fmla="*/ 2147483647 h 99"/>
                        <a:gd name="T22" fmla="*/ 2147483647 w 98"/>
                        <a:gd name="T23" fmla="*/ 2147483647 h 99"/>
                        <a:gd name="T24" fmla="*/ 2147483647 w 98"/>
                        <a:gd name="T25" fmla="*/ 2147483647 h 99"/>
                        <a:gd name="T26" fmla="*/ 2147483647 w 98"/>
                        <a:gd name="T27" fmla="*/ 2147483647 h 99"/>
                        <a:gd name="T28" fmla="*/ 2147483647 w 98"/>
                        <a:gd name="T29" fmla="*/ 0 h 99"/>
                        <a:gd name="T30" fmla="*/ 2147483647 w 98"/>
                        <a:gd name="T31" fmla="*/ 0 h 99"/>
                        <a:gd name="T32" fmla="*/ 2147483647 w 98"/>
                        <a:gd name="T33" fmla="*/ 2147483647 h 99"/>
                        <a:gd name="T34" fmla="*/ 2147483647 w 98"/>
                        <a:gd name="T35" fmla="*/ 2147483647 h 99"/>
                        <a:gd name="T36" fmla="*/ 2147483647 w 98"/>
                        <a:gd name="T37" fmla="*/ 2147483647 h 99"/>
                        <a:gd name="T38" fmla="*/ 2147483647 w 98"/>
                        <a:gd name="T39" fmla="*/ 2147483647 h 99"/>
                        <a:gd name="T40" fmla="*/ 2147483647 w 98"/>
                        <a:gd name="T41" fmla="*/ 2147483647 h 99"/>
                        <a:gd name="T42" fmla="*/ 2147483647 w 98"/>
                        <a:gd name="T43" fmla="*/ 2147483647 h 99"/>
                        <a:gd name="T44" fmla="*/ 2147483647 w 98"/>
                        <a:gd name="T45" fmla="*/ 2147483647 h 99"/>
                        <a:gd name="T46" fmla="*/ 2147483647 w 98"/>
                        <a:gd name="T47" fmla="*/ 2147483647 h 99"/>
                        <a:gd name="T48" fmla="*/ 2147483647 w 98"/>
                        <a:gd name="T49" fmla="*/ 2147483647 h 99"/>
                        <a:gd name="T50" fmla="*/ 2147483647 w 98"/>
                        <a:gd name="T51" fmla="*/ 2147483647 h 99"/>
                        <a:gd name="T52" fmla="*/ 2147483647 w 98"/>
                        <a:gd name="T53" fmla="*/ 2147483647 h 99"/>
                        <a:gd name="T54" fmla="*/ 2147483647 w 98"/>
                        <a:gd name="T55" fmla="*/ 2147483647 h 99"/>
                        <a:gd name="T56" fmla="*/ 2147483647 w 98"/>
                        <a:gd name="T57" fmla="*/ 2147483647 h 99"/>
                        <a:gd name="T58" fmla="*/ 2147483647 w 98"/>
                        <a:gd name="T59" fmla="*/ 2147483647 h 99"/>
                        <a:gd name="T60" fmla="*/ 2147483647 w 98"/>
                        <a:gd name="T61" fmla="*/ 2147483647 h 99"/>
                        <a:gd name="T62" fmla="*/ 2147483647 w 98"/>
                        <a:gd name="T63" fmla="*/ 2147483647 h 99"/>
                        <a:gd name="T64" fmla="*/ 2147483647 w 98"/>
                        <a:gd name="T65" fmla="*/ 2147483647 h 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8"/>
                        <a:gd name="T100" fmla="*/ 0 h 99"/>
                        <a:gd name="T101" fmla="*/ 98 w 98"/>
                        <a:gd name="T102" fmla="*/ 99 h 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8" h="99">
                          <a:moveTo>
                            <a:pt x="38" y="91"/>
                          </a:moveTo>
                          <a:lnTo>
                            <a:pt x="0" y="48"/>
                          </a:lnTo>
                          <a:lnTo>
                            <a:pt x="3" y="45"/>
                          </a:lnTo>
                          <a:lnTo>
                            <a:pt x="8" y="47"/>
                          </a:lnTo>
                          <a:lnTo>
                            <a:pt x="14" y="47"/>
                          </a:lnTo>
                          <a:lnTo>
                            <a:pt x="17" y="40"/>
                          </a:lnTo>
                          <a:lnTo>
                            <a:pt x="21" y="39"/>
                          </a:lnTo>
                          <a:lnTo>
                            <a:pt x="21" y="28"/>
                          </a:lnTo>
                          <a:lnTo>
                            <a:pt x="30" y="28"/>
                          </a:lnTo>
                          <a:lnTo>
                            <a:pt x="36" y="22"/>
                          </a:lnTo>
                          <a:lnTo>
                            <a:pt x="43" y="27"/>
                          </a:lnTo>
                          <a:lnTo>
                            <a:pt x="55" y="15"/>
                          </a:lnTo>
                          <a:lnTo>
                            <a:pt x="61" y="4"/>
                          </a:lnTo>
                          <a:lnTo>
                            <a:pt x="69" y="8"/>
                          </a:lnTo>
                          <a:lnTo>
                            <a:pt x="90" y="0"/>
                          </a:lnTo>
                          <a:lnTo>
                            <a:pt x="98" y="0"/>
                          </a:lnTo>
                          <a:lnTo>
                            <a:pt x="91" y="4"/>
                          </a:lnTo>
                          <a:lnTo>
                            <a:pt x="96" y="15"/>
                          </a:lnTo>
                          <a:lnTo>
                            <a:pt x="86" y="36"/>
                          </a:lnTo>
                          <a:lnTo>
                            <a:pt x="86" y="59"/>
                          </a:lnTo>
                          <a:lnTo>
                            <a:pt x="82" y="58"/>
                          </a:lnTo>
                          <a:lnTo>
                            <a:pt x="85" y="52"/>
                          </a:lnTo>
                          <a:lnTo>
                            <a:pt x="82" y="52"/>
                          </a:lnTo>
                          <a:lnTo>
                            <a:pt x="80" y="68"/>
                          </a:lnTo>
                          <a:lnTo>
                            <a:pt x="77" y="73"/>
                          </a:lnTo>
                          <a:lnTo>
                            <a:pt x="80" y="79"/>
                          </a:lnTo>
                          <a:lnTo>
                            <a:pt x="76" y="88"/>
                          </a:lnTo>
                          <a:lnTo>
                            <a:pt x="79" y="95"/>
                          </a:lnTo>
                          <a:lnTo>
                            <a:pt x="74" y="99"/>
                          </a:lnTo>
                          <a:lnTo>
                            <a:pt x="59" y="91"/>
                          </a:lnTo>
                          <a:lnTo>
                            <a:pt x="54" y="95"/>
                          </a:lnTo>
                          <a:lnTo>
                            <a:pt x="40" y="88"/>
                          </a:lnTo>
                          <a:lnTo>
                            <a:pt x="38" y="91"/>
                          </a:lnTo>
                          <a:close/>
                        </a:path>
                      </a:pathLst>
                    </a:custGeom>
                    <a:noFill/>
                    <a:ln w="4763">
                      <a:solidFill>
                        <a:srgbClr val="6E6E6E"/>
                      </a:solidFill>
                      <a:prstDash val="solid"/>
                      <a:round/>
                      <a:headEnd/>
                      <a:tailEnd/>
                    </a:ln>
                  </p:spPr>
                  <p:txBody>
                    <a:bodyPr/>
                    <a:lstStyle/>
                    <a:p>
                      <a:endParaRPr lang="en-US" dirty="0"/>
                    </a:p>
                  </p:txBody>
                </p:sp>
                <p:sp>
                  <p:nvSpPr>
                    <p:cNvPr id="350" name="Freeform 330"/>
                    <p:cNvSpPr>
                      <a:spLocks/>
                    </p:cNvSpPr>
                    <p:nvPr/>
                  </p:nvSpPr>
                  <p:spPr bwMode="auto">
                    <a:xfrm>
                      <a:off x="5651500" y="2214385"/>
                      <a:ext cx="52388" cy="17462"/>
                    </a:xfrm>
                    <a:custGeom>
                      <a:avLst/>
                      <a:gdLst>
                        <a:gd name="T0" fmla="*/ 2147483647 w 61"/>
                        <a:gd name="T1" fmla="*/ 2147483647 h 18"/>
                        <a:gd name="T2" fmla="*/ 2147483647 w 61"/>
                        <a:gd name="T3" fmla="*/ 2147483647 h 18"/>
                        <a:gd name="T4" fmla="*/ 2147483647 w 61"/>
                        <a:gd name="T5" fmla="*/ 2147483647 h 18"/>
                        <a:gd name="T6" fmla="*/ 2147483647 w 61"/>
                        <a:gd name="T7" fmla="*/ 0 h 18"/>
                        <a:gd name="T8" fmla="*/ 2147483647 w 61"/>
                        <a:gd name="T9" fmla="*/ 2147483647 h 18"/>
                        <a:gd name="T10" fmla="*/ 2147483647 w 61"/>
                        <a:gd name="T11" fmla="*/ 2147483647 h 18"/>
                        <a:gd name="T12" fmla="*/ 2147483647 w 61"/>
                        <a:gd name="T13" fmla="*/ 2147483647 h 18"/>
                        <a:gd name="T14" fmla="*/ 2147483647 w 61"/>
                        <a:gd name="T15" fmla="*/ 2147483647 h 18"/>
                        <a:gd name="T16" fmla="*/ 2147483647 w 61"/>
                        <a:gd name="T17" fmla="*/ 2147483647 h 18"/>
                        <a:gd name="T18" fmla="*/ 2147483647 w 61"/>
                        <a:gd name="T19" fmla="*/ 2147483647 h 18"/>
                        <a:gd name="T20" fmla="*/ 2147483647 w 61"/>
                        <a:gd name="T21" fmla="*/ 2147483647 h 18"/>
                        <a:gd name="T22" fmla="*/ 2147483647 w 61"/>
                        <a:gd name="T23" fmla="*/ 2147483647 h 18"/>
                        <a:gd name="T24" fmla="*/ 2147483647 w 61"/>
                        <a:gd name="T25" fmla="*/ 2147483647 h 18"/>
                        <a:gd name="T26" fmla="*/ 0 w 61"/>
                        <a:gd name="T27" fmla="*/ 2147483647 h 18"/>
                        <a:gd name="T28" fmla="*/ 2147483647 w 61"/>
                        <a:gd name="T29" fmla="*/ 2147483647 h 18"/>
                        <a:gd name="T30" fmla="*/ 2147483647 w 61"/>
                        <a:gd name="T31" fmla="*/ 2147483647 h 18"/>
                        <a:gd name="T32" fmla="*/ 2147483647 w 61"/>
                        <a:gd name="T33" fmla="*/ 2147483647 h 18"/>
                        <a:gd name="T34" fmla="*/ 2147483647 w 61"/>
                        <a:gd name="T35" fmla="*/ 2147483647 h 18"/>
                        <a:gd name="T36" fmla="*/ 2147483647 w 61"/>
                        <a:gd name="T37" fmla="*/ 2147483647 h 18"/>
                        <a:gd name="T38" fmla="*/ 2147483647 w 61"/>
                        <a:gd name="T39" fmla="*/ 2147483647 h 18"/>
                        <a:gd name="T40" fmla="*/ 2147483647 w 61"/>
                        <a:gd name="T41" fmla="*/ 2147483647 h 18"/>
                        <a:gd name="T42" fmla="*/ 2147483647 w 61"/>
                        <a:gd name="T43" fmla="*/ 2147483647 h 18"/>
                        <a:gd name="T44" fmla="*/ 2147483647 w 61"/>
                        <a:gd name="T45" fmla="*/ 2147483647 h 18"/>
                        <a:gd name="T46" fmla="*/ 2147483647 w 61"/>
                        <a:gd name="T47" fmla="*/ 2147483647 h 18"/>
                        <a:gd name="T48" fmla="*/ 2147483647 w 61"/>
                        <a:gd name="T49" fmla="*/ 2147483647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18"/>
                        <a:gd name="T77" fmla="*/ 61 w 61"/>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18">
                          <a:moveTo>
                            <a:pt x="5" y="6"/>
                          </a:moveTo>
                          <a:lnTo>
                            <a:pt x="26" y="6"/>
                          </a:lnTo>
                          <a:lnTo>
                            <a:pt x="30" y="1"/>
                          </a:lnTo>
                          <a:lnTo>
                            <a:pt x="35" y="0"/>
                          </a:lnTo>
                          <a:lnTo>
                            <a:pt x="51" y="9"/>
                          </a:lnTo>
                          <a:lnTo>
                            <a:pt x="58" y="6"/>
                          </a:lnTo>
                          <a:lnTo>
                            <a:pt x="61" y="10"/>
                          </a:lnTo>
                          <a:lnTo>
                            <a:pt x="50" y="13"/>
                          </a:lnTo>
                          <a:lnTo>
                            <a:pt x="34" y="6"/>
                          </a:lnTo>
                          <a:lnTo>
                            <a:pt x="31" y="10"/>
                          </a:lnTo>
                          <a:lnTo>
                            <a:pt x="21" y="11"/>
                          </a:lnTo>
                          <a:lnTo>
                            <a:pt x="20" y="16"/>
                          </a:lnTo>
                          <a:lnTo>
                            <a:pt x="1" y="18"/>
                          </a:lnTo>
                          <a:lnTo>
                            <a:pt x="0" y="11"/>
                          </a:lnTo>
                          <a:lnTo>
                            <a:pt x="2" y="8"/>
                          </a:lnTo>
                          <a:lnTo>
                            <a:pt x="7" y="13"/>
                          </a:lnTo>
                          <a:lnTo>
                            <a:pt x="13" y="13"/>
                          </a:lnTo>
                          <a:lnTo>
                            <a:pt x="13" y="10"/>
                          </a:lnTo>
                          <a:lnTo>
                            <a:pt x="13" y="9"/>
                          </a:lnTo>
                          <a:lnTo>
                            <a:pt x="16" y="9"/>
                          </a:lnTo>
                          <a:lnTo>
                            <a:pt x="31" y="9"/>
                          </a:lnTo>
                          <a:lnTo>
                            <a:pt x="25" y="7"/>
                          </a:lnTo>
                          <a:lnTo>
                            <a:pt x="13" y="9"/>
                          </a:lnTo>
                          <a:lnTo>
                            <a:pt x="9" y="11"/>
                          </a:lnTo>
                          <a:lnTo>
                            <a:pt x="5" y="6"/>
                          </a:lnTo>
                          <a:close/>
                        </a:path>
                      </a:pathLst>
                    </a:custGeom>
                    <a:noFill/>
                    <a:ln w="4763">
                      <a:solidFill>
                        <a:srgbClr val="6E6E6E"/>
                      </a:solidFill>
                      <a:prstDash val="solid"/>
                      <a:round/>
                      <a:headEnd/>
                      <a:tailEnd/>
                    </a:ln>
                  </p:spPr>
                  <p:txBody>
                    <a:bodyPr/>
                    <a:lstStyle/>
                    <a:p>
                      <a:endParaRPr lang="en-US" dirty="0"/>
                    </a:p>
                  </p:txBody>
                </p:sp>
                <p:sp>
                  <p:nvSpPr>
                    <p:cNvPr id="351" name="Freeform 331"/>
                    <p:cNvSpPr>
                      <a:spLocks/>
                    </p:cNvSpPr>
                    <p:nvPr/>
                  </p:nvSpPr>
                  <p:spPr bwMode="auto">
                    <a:xfrm>
                      <a:off x="5651500" y="2238197"/>
                      <a:ext cx="55563" cy="34925"/>
                    </a:xfrm>
                    <a:custGeom>
                      <a:avLst/>
                      <a:gdLst>
                        <a:gd name="T0" fmla="*/ 0 w 63"/>
                        <a:gd name="T1" fmla="*/ 2147483647 h 40"/>
                        <a:gd name="T2" fmla="*/ 2147483647 w 63"/>
                        <a:gd name="T3" fmla="*/ 2147483647 h 40"/>
                        <a:gd name="T4" fmla="*/ 2147483647 w 63"/>
                        <a:gd name="T5" fmla="*/ 0 h 40"/>
                        <a:gd name="T6" fmla="*/ 2147483647 w 63"/>
                        <a:gd name="T7" fmla="*/ 0 h 40"/>
                        <a:gd name="T8" fmla="*/ 2147483647 w 63"/>
                        <a:gd name="T9" fmla="*/ 2147483647 h 40"/>
                        <a:gd name="T10" fmla="*/ 2147483647 w 63"/>
                        <a:gd name="T11" fmla="*/ 2147483647 h 40"/>
                        <a:gd name="T12" fmla="*/ 2147483647 w 63"/>
                        <a:gd name="T13" fmla="*/ 2147483647 h 40"/>
                        <a:gd name="T14" fmla="*/ 2147483647 w 63"/>
                        <a:gd name="T15" fmla="*/ 2147483647 h 40"/>
                        <a:gd name="T16" fmla="*/ 2147483647 w 63"/>
                        <a:gd name="T17" fmla="*/ 2147483647 h 40"/>
                        <a:gd name="T18" fmla="*/ 2147483647 w 63"/>
                        <a:gd name="T19" fmla="*/ 2147483647 h 40"/>
                        <a:gd name="T20" fmla="*/ 2147483647 w 63"/>
                        <a:gd name="T21" fmla="*/ 2147483647 h 40"/>
                        <a:gd name="T22" fmla="*/ 2147483647 w 63"/>
                        <a:gd name="T23" fmla="*/ 2147483647 h 40"/>
                        <a:gd name="T24" fmla="*/ 2147483647 w 63"/>
                        <a:gd name="T25" fmla="*/ 2147483647 h 40"/>
                        <a:gd name="T26" fmla="*/ 2147483647 w 63"/>
                        <a:gd name="T27" fmla="*/ 2147483647 h 40"/>
                        <a:gd name="T28" fmla="*/ 2147483647 w 63"/>
                        <a:gd name="T29" fmla="*/ 2147483647 h 40"/>
                        <a:gd name="T30" fmla="*/ 2147483647 w 63"/>
                        <a:gd name="T31" fmla="*/ 2147483647 h 40"/>
                        <a:gd name="T32" fmla="*/ 2147483647 w 63"/>
                        <a:gd name="T33" fmla="*/ 2147483647 h 40"/>
                        <a:gd name="T34" fmla="*/ 2147483647 w 63"/>
                        <a:gd name="T35" fmla="*/ 2147483647 h 40"/>
                        <a:gd name="T36" fmla="*/ 2147483647 w 63"/>
                        <a:gd name="T37" fmla="*/ 2147483647 h 40"/>
                        <a:gd name="T38" fmla="*/ 2147483647 w 63"/>
                        <a:gd name="T39" fmla="*/ 2147483647 h 40"/>
                        <a:gd name="T40" fmla="*/ 2147483647 w 63"/>
                        <a:gd name="T41" fmla="*/ 2147483647 h 40"/>
                        <a:gd name="T42" fmla="*/ 2147483647 w 63"/>
                        <a:gd name="T43" fmla="*/ 2147483647 h 40"/>
                        <a:gd name="T44" fmla="*/ 2147483647 w 63"/>
                        <a:gd name="T45" fmla="*/ 2147483647 h 40"/>
                        <a:gd name="T46" fmla="*/ 2147483647 w 63"/>
                        <a:gd name="T47" fmla="*/ 2147483647 h 40"/>
                        <a:gd name="T48" fmla="*/ 2147483647 w 63"/>
                        <a:gd name="T49" fmla="*/ 2147483647 h 40"/>
                        <a:gd name="T50" fmla="*/ 2147483647 w 63"/>
                        <a:gd name="T51" fmla="*/ 2147483647 h 40"/>
                        <a:gd name="T52" fmla="*/ 2147483647 w 63"/>
                        <a:gd name="T53" fmla="*/ 2147483647 h 40"/>
                        <a:gd name="T54" fmla="*/ 2147483647 w 63"/>
                        <a:gd name="T55" fmla="*/ 2147483647 h 40"/>
                        <a:gd name="T56" fmla="*/ 0 w 63"/>
                        <a:gd name="T57" fmla="*/ 2147483647 h 4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
                        <a:gd name="T88" fmla="*/ 0 h 40"/>
                        <a:gd name="T89" fmla="*/ 63 w 63"/>
                        <a:gd name="T90" fmla="*/ 40 h 4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 h="40">
                          <a:moveTo>
                            <a:pt x="0" y="9"/>
                          </a:moveTo>
                          <a:lnTo>
                            <a:pt x="21" y="5"/>
                          </a:lnTo>
                          <a:lnTo>
                            <a:pt x="31" y="0"/>
                          </a:lnTo>
                          <a:lnTo>
                            <a:pt x="62" y="0"/>
                          </a:lnTo>
                          <a:lnTo>
                            <a:pt x="63" y="9"/>
                          </a:lnTo>
                          <a:lnTo>
                            <a:pt x="56" y="12"/>
                          </a:lnTo>
                          <a:lnTo>
                            <a:pt x="62" y="15"/>
                          </a:lnTo>
                          <a:lnTo>
                            <a:pt x="62" y="22"/>
                          </a:lnTo>
                          <a:lnTo>
                            <a:pt x="42" y="27"/>
                          </a:lnTo>
                          <a:lnTo>
                            <a:pt x="34" y="40"/>
                          </a:lnTo>
                          <a:lnTo>
                            <a:pt x="34" y="34"/>
                          </a:lnTo>
                          <a:lnTo>
                            <a:pt x="30" y="38"/>
                          </a:lnTo>
                          <a:lnTo>
                            <a:pt x="31" y="34"/>
                          </a:lnTo>
                          <a:lnTo>
                            <a:pt x="26" y="34"/>
                          </a:lnTo>
                          <a:lnTo>
                            <a:pt x="30" y="28"/>
                          </a:lnTo>
                          <a:lnTo>
                            <a:pt x="25" y="31"/>
                          </a:lnTo>
                          <a:lnTo>
                            <a:pt x="30" y="24"/>
                          </a:lnTo>
                          <a:lnTo>
                            <a:pt x="34" y="25"/>
                          </a:lnTo>
                          <a:lnTo>
                            <a:pt x="29" y="23"/>
                          </a:lnTo>
                          <a:lnTo>
                            <a:pt x="26" y="26"/>
                          </a:lnTo>
                          <a:lnTo>
                            <a:pt x="24" y="22"/>
                          </a:lnTo>
                          <a:lnTo>
                            <a:pt x="27" y="19"/>
                          </a:lnTo>
                          <a:lnTo>
                            <a:pt x="15" y="22"/>
                          </a:lnTo>
                          <a:lnTo>
                            <a:pt x="21" y="15"/>
                          </a:lnTo>
                          <a:lnTo>
                            <a:pt x="10" y="17"/>
                          </a:lnTo>
                          <a:lnTo>
                            <a:pt x="8" y="13"/>
                          </a:lnTo>
                          <a:lnTo>
                            <a:pt x="13" y="7"/>
                          </a:lnTo>
                          <a:lnTo>
                            <a:pt x="5" y="12"/>
                          </a:lnTo>
                          <a:lnTo>
                            <a:pt x="0" y="9"/>
                          </a:lnTo>
                          <a:close/>
                        </a:path>
                      </a:pathLst>
                    </a:custGeom>
                    <a:noFill/>
                    <a:ln w="4763">
                      <a:solidFill>
                        <a:srgbClr val="6E6E6E"/>
                      </a:solidFill>
                      <a:prstDash val="solid"/>
                      <a:round/>
                      <a:headEnd/>
                      <a:tailEnd/>
                    </a:ln>
                  </p:spPr>
                  <p:txBody>
                    <a:bodyPr/>
                    <a:lstStyle/>
                    <a:p>
                      <a:endParaRPr lang="en-US" dirty="0"/>
                    </a:p>
                  </p:txBody>
                </p:sp>
                <p:sp>
                  <p:nvSpPr>
                    <p:cNvPr id="352" name="Freeform 332"/>
                    <p:cNvSpPr>
                      <a:spLocks/>
                    </p:cNvSpPr>
                    <p:nvPr/>
                  </p:nvSpPr>
                  <p:spPr bwMode="auto">
                    <a:xfrm>
                      <a:off x="5683250" y="2239785"/>
                      <a:ext cx="131763" cy="109537"/>
                    </a:xfrm>
                    <a:custGeom>
                      <a:avLst/>
                      <a:gdLst>
                        <a:gd name="T0" fmla="*/ 2147483647 w 151"/>
                        <a:gd name="T1" fmla="*/ 2147483647 h 127"/>
                        <a:gd name="T2" fmla="*/ 2147483647 w 151"/>
                        <a:gd name="T3" fmla="*/ 2147483647 h 127"/>
                        <a:gd name="T4" fmla="*/ 2147483647 w 151"/>
                        <a:gd name="T5" fmla="*/ 2147483647 h 127"/>
                        <a:gd name="T6" fmla="*/ 2147483647 w 151"/>
                        <a:gd name="T7" fmla="*/ 2147483647 h 127"/>
                        <a:gd name="T8" fmla="*/ 2147483647 w 151"/>
                        <a:gd name="T9" fmla="*/ 2147483647 h 127"/>
                        <a:gd name="T10" fmla="*/ 2147483647 w 151"/>
                        <a:gd name="T11" fmla="*/ 2147483647 h 127"/>
                        <a:gd name="T12" fmla="*/ 2147483647 w 151"/>
                        <a:gd name="T13" fmla="*/ 2147483647 h 127"/>
                        <a:gd name="T14" fmla="*/ 2147483647 w 151"/>
                        <a:gd name="T15" fmla="*/ 2147483647 h 127"/>
                        <a:gd name="T16" fmla="*/ 2147483647 w 151"/>
                        <a:gd name="T17" fmla="*/ 2147483647 h 127"/>
                        <a:gd name="T18" fmla="*/ 2147483647 w 151"/>
                        <a:gd name="T19" fmla="*/ 2147483647 h 127"/>
                        <a:gd name="T20" fmla="*/ 2147483647 w 151"/>
                        <a:gd name="T21" fmla="*/ 2147483647 h 127"/>
                        <a:gd name="T22" fmla="*/ 2147483647 w 151"/>
                        <a:gd name="T23" fmla="*/ 2147483647 h 127"/>
                        <a:gd name="T24" fmla="*/ 2147483647 w 151"/>
                        <a:gd name="T25" fmla="*/ 2147483647 h 127"/>
                        <a:gd name="T26" fmla="*/ 2147483647 w 151"/>
                        <a:gd name="T27" fmla="*/ 2147483647 h 127"/>
                        <a:gd name="T28" fmla="*/ 2147483647 w 151"/>
                        <a:gd name="T29" fmla="*/ 2147483647 h 127"/>
                        <a:gd name="T30" fmla="*/ 2147483647 w 151"/>
                        <a:gd name="T31" fmla="*/ 2147483647 h 127"/>
                        <a:gd name="T32" fmla="*/ 2147483647 w 151"/>
                        <a:gd name="T33" fmla="*/ 2147483647 h 127"/>
                        <a:gd name="T34" fmla="*/ 2147483647 w 151"/>
                        <a:gd name="T35" fmla="*/ 2147483647 h 127"/>
                        <a:gd name="T36" fmla="*/ 2147483647 w 151"/>
                        <a:gd name="T37" fmla="*/ 2147483647 h 127"/>
                        <a:gd name="T38" fmla="*/ 2147483647 w 151"/>
                        <a:gd name="T39" fmla="*/ 2147483647 h 127"/>
                        <a:gd name="T40" fmla="*/ 2147483647 w 151"/>
                        <a:gd name="T41" fmla="*/ 2147483647 h 127"/>
                        <a:gd name="T42" fmla="*/ 2147483647 w 151"/>
                        <a:gd name="T43" fmla="*/ 2147483647 h 127"/>
                        <a:gd name="T44" fmla="*/ 2147483647 w 151"/>
                        <a:gd name="T45" fmla="*/ 2147483647 h 127"/>
                        <a:gd name="T46" fmla="*/ 2147483647 w 151"/>
                        <a:gd name="T47" fmla="*/ 2147483647 h 127"/>
                        <a:gd name="T48" fmla="*/ 2147483647 w 151"/>
                        <a:gd name="T49" fmla="*/ 2147483647 h 127"/>
                        <a:gd name="T50" fmla="*/ 2147483647 w 151"/>
                        <a:gd name="T51" fmla="*/ 2147483647 h 127"/>
                        <a:gd name="T52" fmla="*/ 2147483647 w 151"/>
                        <a:gd name="T53" fmla="*/ 2147483647 h 127"/>
                        <a:gd name="T54" fmla="*/ 2147483647 w 151"/>
                        <a:gd name="T55" fmla="*/ 2147483647 h 127"/>
                        <a:gd name="T56" fmla="*/ 2147483647 w 151"/>
                        <a:gd name="T57" fmla="*/ 2147483647 h 127"/>
                        <a:gd name="T58" fmla="*/ 2147483647 w 151"/>
                        <a:gd name="T59" fmla="*/ 2147483647 h 127"/>
                        <a:gd name="T60" fmla="*/ 2147483647 w 151"/>
                        <a:gd name="T61" fmla="*/ 2147483647 h 127"/>
                        <a:gd name="T62" fmla="*/ 2147483647 w 151"/>
                        <a:gd name="T63" fmla="*/ 2147483647 h 127"/>
                        <a:gd name="T64" fmla="*/ 2147483647 w 151"/>
                        <a:gd name="T65" fmla="*/ 2147483647 h 127"/>
                        <a:gd name="T66" fmla="*/ 2147483647 w 151"/>
                        <a:gd name="T67" fmla="*/ 2147483647 h 127"/>
                        <a:gd name="T68" fmla="*/ 2147483647 w 151"/>
                        <a:gd name="T69" fmla="*/ 2147483647 h 1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1"/>
                        <a:gd name="T106" fmla="*/ 0 h 127"/>
                        <a:gd name="T107" fmla="*/ 151 w 151"/>
                        <a:gd name="T108" fmla="*/ 127 h 1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1" h="127">
                          <a:moveTo>
                            <a:pt x="144" y="58"/>
                          </a:moveTo>
                          <a:lnTo>
                            <a:pt x="141" y="63"/>
                          </a:lnTo>
                          <a:lnTo>
                            <a:pt x="141" y="73"/>
                          </a:lnTo>
                          <a:lnTo>
                            <a:pt x="150" y="83"/>
                          </a:lnTo>
                          <a:lnTo>
                            <a:pt x="144" y="89"/>
                          </a:lnTo>
                          <a:lnTo>
                            <a:pt x="151" y="94"/>
                          </a:lnTo>
                          <a:lnTo>
                            <a:pt x="151" y="99"/>
                          </a:lnTo>
                          <a:lnTo>
                            <a:pt x="139" y="98"/>
                          </a:lnTo>
                          <a:lnTo>
                            <a:pt x="139" y="103"/>
                          </a:lnTo>
                          <a:lnTo>
                            <a:pt x="145" y="108"/>
                          </a:lnTo>
                          <a:lnTo>
                            <a:pt x="143" y="108"/>
                          </a:lnTo>
                          <a:lnTo>
                            <a:pt x="140" y="118"/>
                          </a:lnTo>
                          <a:lnTo>
                            <a:pt x="134" y="119"/>
                          </a:lnTo>
                          <a:lnTo>
                            <a:pt x="130" y="116"/>
                          </a:lnTo>
                          <a:lnTo>
                            <a:pt x="126" y="126"/>
                          </a:lnTo>
                          <a:lnTo>
                            <a:pt x="121" y="127"/>
                          </a:lnTo>
                          <a:lnTo>
                            <a:pt x="116" y="121"/>
                          </a:lnTo>
                          <a:lnTo>
                            <a:pt x="113" y="124"/>
                          </a:lnTo>
                          <a:lnTo>
                            <a:pt x="115" y="115"/>
                          </a:lnTo>
                          <a:lnTo>
                            <a:pt x="113" y="100"/>
                          </a:lnTo>
                          <a:lnTo>
                            <a:pt x="110" y="97"/>
                          </a:lnTo>
                          <a:lnTo>
                            <a:pt x="98" y="97"/>
                          </a:lnTo>
                          <a:lnTo>
                            <a:pt x="89" y="101"/>
                          </a:lnTo>
                          <a:lnTo>
                            <a:pt x="92" y="92"/>
                          </a:lnTo>
                          <a:lnTo>
                            <a:pt x="91" y="84"/>
                          </a:lnTo>
                          <a:lnTo>
                            <a:pt x="88" y="83"/>
                          </a:lnTo>
                          <a:lnTo>
                            <a:pt x="90" y="78"/>
                          </a:lnTo>
                          <a:lnTo>
                            <a:pt x="78" y="62"/>
                          </a:lnTo>
                          <a:lnTo>
                            <a:pt x="52" y="65"/>
                          </a:lnTo>
                          <a:lnTo>
                            <a:pt x="46" y="78"/>
                          </a:lnTo>
                          <a:lnTo>
                            <a:pt x="36" y="85"/>
                          </a:lnTo>
                          <a:lnTo>
                            <a:pt x="31" y="73"/>
                          </a:lnTo>
                          <a:lnTo>
                            <a:pt x="28" y="73"/>
                          </a:lnTo>
                          <a:lnTo>
                            <a:pt x="28" y="63"/>
                          </a:lnTo>
                          <a:lnTo>
                            <a:pt x="25" y="66"/>
                          </a:lnTo>
                          <a:lnTo>
                            <a:pt x="12" y="55"/>
                          </a:lnTo>
                          <a:lnTo>
                            <a:pt x="10" y="51"/>
                          </a:lnTo>
                          <a:lnTo>
                            <a:pt x="8" y="51"/>
                          </a:lnTo>
                          <a:lnTo>
                            <a:pt x="11" y="43"/>
                          </a:lnTo>
                          <a:lnTo>
                            <a:pt x="7" y="47"/>
                          </a:lnTo>
                          <a:lnTo>
                            <a:pt x="5" y="41"/>
                          </a:lnTo>
                          <a:lnTo>
                            <a:pt x="1" y="44"/>
                          </a:lnTo>
                          <a:lnTo>
                            <a:pt x="0" y="40"/>
                          </a:lnTo>
                          <a:lnTo>
                            <a:pt x="8" y="27"/>
                          </a:lnTo>
                          <a:lnTo>
                            <a:pt x="28" y="22"/>
                          </a:lnTo>
                          <a:lnTo>
                            <a:pt x="28" y="15"/>
                          </a:lnTo>
                          <a:lnTo>
                            <a:pt x="22" y="12"/>
                          </a:lnTo>
                          <a:lnTo>
                            <a:pt x="29" y="9"/>
                          </a:lnTo>
                          <a:lnTo>
                            <a:pt x="28" y="0"/>
                          </a:lnTo>
                          <a:lnTo>
                            <a:pt x="41" y="1"/>
                          </a:lnTo>
                          <a:lnTo>
                            <a:pt x="41" y="4"/>
                          </a:lnTo>
                          <a:lnTo>
                            <a:pt x="44" y="3"/>
                          </a:lnTo>
                          <a:lnTo>
                            <a:pt x="56" y="9"/>
                          </a:lnTo>
                          <a:lnTo>
                            <a:pt x="75" y="6"/>
                          </a:lnTo>
                          <a:lnTo>
                            <a:pt x="73" y="12"/>
                          </a:lnTo>
                          <a:lnTo>
                            <a:pt x="77" y="15"/>
                          </a:lnTo>
                          <a:lnTo>
                            <a:pt x="84" y="11"/>
                          </a:lnTo>
                          <a:lnTo>
                            <a:pt x="90" y="19"/>
                          </a:lnTo>
                          <a:lnTo>
                            <a:pt x="97" y="11"/>
                          </a:lnTo>
                          <a:lnTo>
                            <a:pt x="110" y="15"/>
                          </a:lnTo>
                          <a:lnTo>
                            <a:pt x="118" y="10"/>
                          </a:lnTo>
                          <a:lnTo>
                            <a:pt x="116" y="4"/>
                          </a:lnTo>
                          <a:lnTo>
                            <a:pt x="124" y="6"/>
                          </a:lnTo>
                          <a:lnTo>
                            <a:pt x="129" y="17"/>
                          </a:lnTo>
                          <a:lnTo>
                            <a:pt x="128" y="23"/>
                          </a:lnTo>
                          <a:lnTo>
                            <a:pt x="136" y="30"/>
                          </a:lnTo>
                          <a:lnTo>
                            <a:pt x="131" y="40"/>
                          </a:lnTo>
                          <a:lnTo>
                            <a:pt x="139" y="38"/>
                          </a:lnTo>
                          <a:lnTo>
                            <a:pt x="139" y="51"/>
                          </a:lnTo>
                          <a:lnTo>
                            <a:pt x="144" y="54"/>
                          </a:lnTo>
                          <a:lnTo>
                            <a:pt x="144" y="58"/>
                          </a:lnTo>
                          <a:close/>
                        </a:path>
                      </a:pathLst>
                    </a:custGeom>
                    <a:noFill/>
                    <a:ln w="4826">
                      <a:solidFill>
                        <a:srgbClr val="6E6E6E"/>
                      </a:solidFill>
                      <a:prstDash val="solid"/>
                      <a:round/>
                      <a:headEnd/>
                      <a:tailEnd/>
                    </a:ln>
                  </p:spPr>
                  <p:txBody>
                    <a:bodyPr/>
                    <a:lstStyle/>
                    <a:p>
                      <a:endParaRPr lang="en-US" dirty="0"/>
                    </a:p>
                  </p:txBody>
                </p:sp>
                <p:sp>
                  <p:nvSpPr>
                    <p:cNvPr id="353" name="Freeform 333"/>
                    <p:cNvSpPr>
                      <a:spLocks/>
                    </p:cNvSpPr>
                    <p:nvPr/>
                  </p:nvSpPr>
                  <p:spPr bwMode="auto">
                    <a:xfrm>
                      <a:off x="5962650" y="2242960"/>
                      <a:ext cx="55563" cy="123825"/>
                    </a:xfrm>
                    <a:custGeom>
                      <a:avLst/>
                      <a:gdLst>
                        <a:gd name="T0" fmla="*/ 2147483647 w 63"/>
                        <a:gd name="T1" fmla="*/ 2147483647 h 144"/>
                        <a:gd name="T2" fmla="*/ 2147483647 w 63"/>
                        <a:gd name="T3" fmla="*/ 2147483647 h 144"/>
                        <a:gd name="T4" fmla="*/ 2147483647 w 63"/>
                        <a:gd name="T5" fmla="*/ 2147483647 h 144"/>
                        <a:gd name="T6" fmla="*/ 2147483647 w 63"/>
                        <a:gd name="T7" fmla="*/ 2147483647 h 144"/>
                        <a:gd name="T8" fmla="*/ 2147483647 w 63"/>
                        <a:gd name="T9" fmla="*/ 2147483647 h 144"/>
                        <a:gd name="T10" fmla="*/ 2147483647 w 63"/>
                        <a:gd name="T11" fmla="*/ 0 h 144"/>
                        <a:gd name="T12" fmla="*/ 2147483647 w 63"/>
                        <a:gd name="T13" fmla="*/ 2147483647 h 144"/>
                        <a:gd name="T14" fmla="*/ 2147483647 w 63"/>
                        <a:gd name="T15" fmla="*/ 2147483647 h 144"/>
                        <a:gd name="T16" fmla="*/ 2147483647 w 63"/>
                        <a:gd name="T17" fmla="*/ 2147483647 h 144"/>
                        <a:gd name="T18" fmla="*/ 2147483647 w 63"/>
                        <a:gd name="T19" fmla="*/ 2147483647 h 144"/>
                        <a:gd name="T20" fmla="*/ 2147483647 w 63"/>
                        <a:gd name="T21" fmla="*/ 2147483647 h 144"/>
                        <a:gd name="T22" fmla="*/ 2147483647 w 63"/>
                        <a:gd name="T23" fmla="*/ 2147483647 h 144"/>
                        <a:gd name="T24" fmla="*/ 2147483647 w 63"/>
                        <a:gd name="T25" fmla="*/ 2147483647 h 144"/>
                        <a:gd name="T26" fmla="*/ 2147483647 w 63"/>
                        <a:gd name="T27" fmla="*/ 2147483647 h 144"/>
                        <a:gd name="T28" fmla="*/ 2147483647 w 63"/>
                        <a:gd name="T29" fmla="*/ 2147483647 h 144"/>
                        <a:gd name="T30" fmla="*/ 2147483647 w 63"/>
                        <a:gd name="T31" fmla="*/ 2147483647 h 144"/>
                        <a:gd name="T32" fmla="*/ 2147483647 w 63"/>
                        <a:gd name="T33" fmla="*/ 2147483647 h 144"/>
                        <a:gd name="T34" fmla="*/ 2147483647 w 63"/>
                        <a:gd name="T35" fmla="*/ 2147483647 h 144"/>
                        <a:gd name="T36" fmla="*/ 2147483647 w 63"/>
                        <a:gd name="T37" fmla="*/ 2147483647 h 144"/>
                        <a:gd name="T38" fmla="*/ 2147483647 w 63"/>
                        <a:gd name="T39" fmla="*/ 2147483647 h 144"/>
                        <a:gd name="T40" fmla="*/ 2147483647 w 63"/>
                        <a:gd name="T41" fmla="*/ 2147483647 h 144"/>
                        <a:gd name="T42" fmla="*/ 2147483647 w 63"/>
                        <a:gd name="T43" fmla="*/ 2147483647 h 144"/>
                        <a:gd name="T44" fmla="*/ 0 w 63"/>
                        <a:gd name="T45" fmla="*/ 2147483647 h 144"/>
                        <a:gd name="T46" fmla="*/ 2147483647 w 63"/>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3"/>
                        <a:gd name="T73" fmla="*/ 0 h 144"/>
                        <a:gd name="T74" fmla="*/ 63 w 63"/>
                        <a:gd name="T75" fmla="*/ 144 h 1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3" h="144">
                          <a:moveTo>
                            <a:pt x="3" y="32"/>
                          </a:moveTo>
                          <a:lnTo>
                            <a:pt x="13" y="22"/>
                          </a:lnTo>
                          <a:lnTo>
                            <a:pt x="25" y="22"/>
                          </a:lnTo>
                          <a:lnTo>
                            <a:pt x="33" y="13"/>
                          </a:lnTo>
                          <a:lnTo>
                            <a:pt x="33" y="4"/>
                          </a:lnTo>
                          <a:lnTo>
                            <a:pt x="42" y="0"/>
                          </a:lnTo>
                          <a:lnTo>
                            <a:pt x="57" y="17"/>
                          </a:lnTo>
                          <a:lnTo>
                            <a:pt x="55" y="22"/>
                          </a:lnTo>
                          <a:lnTo>
                            <a:pt x="61" y="30"/>
                          </a:lnTo>
                          <a:lnTo>
                            <a:pt x="63" y="42"/>
                          </a:lnTo>
                          <a:lnTo>
                            <a:pt x="57" y="50"/>
                          </a:lnTo>
                          <a:lnTo>
                            <a:pt x="57" y="57"/>
                          </a:lnTo>
                          <a:lnTo>
                            <a:pt x="48" y="68"/>
                          </a:lnTo>
                          <a:lnTo>
                            <a:pt x="47" y="77"/>
                          </a:lnTo>
                          <a:lnTo>
                            <a:pt x="41" y="78"/>
                          </a:lnTo>
                          <a:lnTo>
                            <a:pt x="40" y="141"/>
                          </a:lnTo>
                          <a:lnTo>
                            <a:pt x="17" y="144"/>
                          </a:lnTo>
                          <a:lnTo>
                            <a:pt x="21" y="143"/>
                          </a:lnTo>
                          <a:lnTo>
                            <a:pt x="15" y="125"/>
                          </a:lnTo>
                          <a:lnTo>
                            <a:pt x="17" y="79"/>
                          </a:lnTo>
                          <a:lnTo>
                            <a:pt x="11" y="67"/>
                          </a:lnTo>
                          <a:lnTo>
                            <a:pt x="12" y="56"/>
                          </a:lnTo>
                          <a:lnTo>
                            <a:pt x="0" y="47"/>
                          </a:lnTo>
                          <a:lnTo>
                            <a:pt x="3" y="32"/>
                          </a:lnTo>
                          <a:close/>
                        </a:path>
                      </a:pathLst>
                    </a:custGeom>
                    <a:noFill/>
                    <a:ln w="4763">
                      <a:solidFill>
                        <a:srgbClr val="6E6E6E"/>
                      </a:solidFill>
                      <a:prstDash val="solid"/>
                      <a:round/>
                      <a:headEnd/>
                      <a:tailEnd/>
                    </a:ln>
                  </p:spPr>
                  <p:txBody>
                    <a:bodyPr/>
                    <a:lstStyle/>
                    <a:p>
                      <a:endParaRPr lang="en-US" dirty="0"/>
                    </a:p>
                  </p:txBody>
                </p:sp>
                <p:sp>
                  <p:nvSpPr>
                    <p:cNvPr id="354" name="Freeform 334"/>
                    <p:cNvSpPr>
                      <a:spLocks/>
                    </p:cNvSpPr>
                    <p:nvPr/>
                  </p:nvSpPr>
                  <p:spPr bwMode="auto">
                    <a:xfrm>
                      <a:off x="5946775" y="2268360"/>
                      <a:ext cx="33338" cy="100012"/>
                    </a:xfrm>
                    <a:custGeom>
                      <a:avLst/>
                      <a:gdLst>
                        <a:gd name="T0" fmla="*/ 2147483647 w 40"/>
                        <a:gd name="T1" fmla="*/ 2147483647 h 117"/>
                        <a:gd name="T2" fmla="*/ 2147483647 w 40"/>
                        <a:gd name="T3" fmla="*/ 2147483647 h 117"/>
                        <a:gd name="T4" fmla="*/ 2147483647 w 40"/>
                        <a:gd name="T5" fmla="*/ 2147483647 h 117"/>
                        <a:gd name="T6" fmla="*/ 2147483647 w 40"/>
                        <a:gd name="T7" fmla="*/ 2147483647 h 117"/>
                        <a:gd name="T8" fmla="*/ 2147483647 w 40"/>
                        <a:gd name="T9" fmla="*/ 2147483647 h 117"/>
                        <a:gd name="T10" fmla="*/ 2147483647 w 40"/>
                        <a:gd name="T11" fmla="*/ 2147483647 h 117"/>
                        <a:gd name="T12" fmla="*/ 2147483647 w 40"/>
                        <a:gd name="T13" fmla="*/ 2147483647 h 117"/>
                        <a:gd name="T14" fmla="*/ 2147483647 w 40"/>
                        <a:gd name="T15" fmla="*/ 2147483647 h 117"/>
                        <a:gd name="T16" fmla="*/ 2147483647 w 40"/>
                        <a:gd name="T17" fmla="*/ 2147483647 h 117"/>
                        <a:gd name="T18" fmla="*/ 2147483647 w 40"/>
                        <a:gd name="T19" fmla="*/ 2147483647 h 117"/>
                        <a:gd name="T20" fmla="*/ 2147483647 w 40"/>
                        <a:gd name="T21" fmla="*/ 2147483647 h 117"/>
                        <a:gd name="T22" fmla="*/ 0 w 40"/>
                        <a:gd name="T23" fmla="*/ 0 h 117"/>
                        <a:gd name="T24" fmla="*/ 2147483647 w 40"/>
                        <a:gd name="T25" fmla="*/ 2147483647 h 117"/>
                        <a:gd name="T26" fmla="*/ 2147483647 w 40"/>
                        <a:gd name="T27" fmla="*/ 2147483647 h 117"/>
                        <a:gd name="T28" fmla="*/ 2147483647 w 40"/>
                        <a:gd name="T29" fmla="*/ 2147483647 h 117"/>
                        <a:gd name="T30" fmla="*/ 2147483647 w 40"/>
                        <a:gd name="T31" fmla="*/ 2147483647 h 117"/>
                        <a:gd name="T32" fmla="*/ 2147483647 w 40"/>
                        <a:gd name="T33" fmla="*/ 2147483647 h 117"/>
                        <a:gd name="T34" fmla="*/ 2147483647 w 40"/>
                        <a:gd name="T35" fmla="*/ 2147483647 h 117"/>
                        <a:gd name="T36" fmla="*/ 2147483647 w 40"/>
                        <a:gd name="T37" fmla="*/ 2147483647 h 117"/>
                        <a:gd name="T38" fmla="*/ 2147483647 w 40"/>
                        <a:gd name="T39" fmla="*/ 2147483647 h 117"/>
                        <a:gd name="T40" fmla="*/ 2147483647 w 40"/>
                        <a:gd name="T41" fmla="*/ 2147483647 h 117"/>
                        <a:gd name="T42" fmla="*/ 2147483647 w 40"/>
                        <a:gd name="T43" fmla="*/ 2147483647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117"/>
                        <a:gd name="T68" fmla="*/ 40 w 40"/>
                        <a:gd name="T69" fmla="*/ 117 h 1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117">
                          <a:moveTo>
                            <a:pt x="28" y="117"/>
                          </a:moveTo>
                          <a:lnTo>
                            <a:pt x="19" y="110"/>
                          </a:lnTo>
                          <a:lnTo>
                            <a:pt x="13" y="97"/>
                          </a:lnTo>
                          <a:lnTo>
                            <a:pt x="18" y="66"/>
                          </a:lnTo>
                          <a:lnTo>
                            <a:pt x="11" y="55"/>
                          </a:lnTo>
                          <a:lnTo>
                            <a:pt x="13" y="54"/>
                          </a:lnTo>
                          <a:lnTo>
                            <a:pt x="14" y="41"/>
                          </a:lnTo>
                          <a:lnTo>
                            <a:pt x="8" y="40"/>
                          </a:lnTo>
                          <a:lnTo>
                            <a:pt x="10" y="21"/>
                          </a:lnTo>
                          <a:lnTo>
                            <a:pt x="1" y="12"/>
                          </a:lnTo>
                          <a:lnTo>
                            <a:pt x="3" y="2"/>
                          </a:lnTo>
                          <a:lnTo>
                            <a:pt x="0" y="0"/>
                          </a:lnTo>
                          <a:lnTo>
                            <a:pt x="13" y="6"/>
                          </a:lnTo>
                          <a:lnTo>
                            <a:pt x="22" y="3"/>
                          </a:lnTo>
                          <a:lnTo>
                            <a:pt x="19" y="18"/>
                          </a:lnTo>
                          <a:lnTo>
                            <a:pt x="31" y="27"/>
                          </a:lnTo>
                          <a:lnTo>
                            <a:pt x="30" y="38"/>
                          </a:lnTo>
                          <a:lnTo>
                            <a:pt x="36" y="50"/>
                          </a:lnTo>
                          <a:lnTo>
                            <a:pt x="34" y="96"/>
                          </a:lnTo>
                          <a:lnTo>
                            <a:pt x="40" y="114"/>
                          </a:lnTo>
                          <a:lnTo>
                            <a:pt x="36" y="115"/>
                          </a:lnTo>
                          <a:lnTo>
                            <a:pt x="28" y="117"/>
                          </a:lnTo>
                          <a:close/>
                        </a:path>
                      </a:pathLst>
                    </a:custGeom>
                    <a:noFill/>
                    <a:ln w="4763">
                      <a:solidFill>
                        <a:srgbClr val="6E6E6E"/>
                      </a:solidFill>
                      <a:prstDash val="solid"/>
                      <a:round/>
                      <a:headEnd/>
                      <a:tailEnd/>
                    </a:ln>
                  </p:spPr>
                  <p:txBody>
                    <a:bodyPr/>
                    <a:lstStyle/>
                    <a:p>
                      <a:endParaRPr lang="en-US" dirty="0"/>
                    </a:p>
                  </p:txBody>
                </p:sp>
                <p:sp>
                  <p:nvSpPr>
                    <p:cNvPr id="355" name="Freeform 335"/>
                    <p:cNvSpPr>
                      <a:spLocks/>
                    </p:cNvSpPr>
                    <p:nvPr/>
                  </p:nvSpPr>
                  <p:spPr bwMode="auto">
                    <a:xfrm>
                      <a:off x="4848225" y="2274710"/>
                      <a:ext cx="20638" cy="17462"/>
                    </a:xfrm>
                    <a:custGeom>
                      <a:avLst/>
                      <a:gdLst>
                        <a:gd name="T0" fmla="*/ 2147483647 w 22"/>
                        <a:gd name="T1" fmla="*/ 0 h 19"/>
                        <a:gd name="T2" fmla="*/ 2147483647 w 22"/>
                        <a:gd name="T3" fmla="*/ 0 h 19"/>
                        <a:gd name="T4" fmla="*/ 2147483647 w 22"/>
                        <a:gd name="T5" fmla="*/ 2147483647 h 19"/>
                        <a:gd name="T6" fmla="*/ 2147483647 w 22"/>
                        <a:gd name="T7" fmla="*/ 2147483647 h 19"/>
                        <a:gd name="T8" fmla="*/ 0 w 22"/>
                        <a:gd name="T9" fmla="*/ 2147483647 h 19"/>
                        <a:gd name="T10" fmla="*/ 2147483647 w 22"/>
                        <a:gd name="T11" fmla="*/ 2147483647 h 19"/>
                        <a:gd name="T12" fmla="*/ 2147483647 w 22"/>
                        <a:gd name="T13" fmla="*/ 2147483647 h 19"/>
                        <a:gd name="T14" fmla="*/ 2147483647 w 22"/>
                        <a:gd name="T15" fmla="*/ 2147483647 h 19"/>
                        <a:gd name="T16" fmla="*/ 2147483647 w 22"/>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9"/>
                        <a:gd name="T29" fmla="*/ 22 w 22"/>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9">
                          <a:moveTo>
                            <a:pt x="18" y="0"/>
                          </a:moveTo>
                          <a:lnTo>
                            <a:pt x="22" y="0"/>
                          </a:lnTo>
                          <a:lnTo>
                            <a:pt x="19" y="3"/>
                          </a:lnTo>
                          <a:lnTo>
                            <a:pt x="19" y="15"/>
                          </a:lnTo>
                          <a:lnTo>
                            <a:pt x="0" y="19"/>
                          </a:lnTo>
                          <a:lnTo>
                            <a:pt x="9" y="12"/>
                          </a:lnTo>
                          <a:lnTo>
                            <a:pt x="9" y="5"/>
                          </a:lnTo>
                          <a:lnTo>
                            <a:pt x="6" y="2"/>
                          </a:lnTo>
                          <a:lnTo>
                            <a:pt x="18" y="0"/>
                          </a:lnTo>
                          <a:close/>
                        </a:path>
                      </a:pathLst>
                    </a:custGeom>
                    <a:noFill/>
                    <a:ln w="4826">
                      <a:solidFill>
                        <a:srgbClr val="6E6E6E"/>
                      </a:solidFill>
                      <a:prstDash val="solid"/>
                      <a:round/>
                      <a:headEnd/>
                      <a:tailEnd/>
                    </a:ln>
                  </p:spPr>
                  <p:txBody>
                    <a:bodyPr/>
                    <a:lstStyle/>
                    <a:p>
                      <a:endParaRPr lang="en-US" dirty="0"/>
                    </a:p>
                  </p:txBody>
                </p:sp>
                <p:sp>
                  <p:nvSpPr>
                    <p:cNvPr id="356" name="Freeform 336"/>
                    <p:cNvSpPr>
                      <a:spLocks noEditPoints="1"/>
                    </p:cNvSpPr>
                    <p:nvPr/>
                  </p:nvSpPr>
                  <p:spPr bwMode="auto">
                    <a:xfrm>
                      <a:off x="8034338" y="2120722"/>
                      <a:ext cx="168275" cy="269875"/>
                    </a:xfrm>
                    <a:custGeom>
                      <a:avLst/>
                      <a:gdLst>
                        <a:gd name="T0" fmla="*/ 2147483647 w 194"/>
                        <a:gd name="T1" fmla="*/ 2147483647 h 314"/>
                        <a:gd name="T2" fmla="*/ 2147483647 w 194"/>
                        <a:gd name="T3" fmla="*/ 2147483647 h 314"/>
                        <a:gd name="T4" fmla="*/ 2147483647 w 194"/>
                        <a:gd name="T5" fmla="*/ 2147483647 h 314"/>
                        <a:gd name="T6" fmla="*/ 2147483647 w 194"/>
                        <a:gd name="T7" fmla="*/ 2147483647 h 314"/>
                        <a:gd name="T8" fmla="*/ 2147483647 w 194"/>
                        <a:gd name="T9" fmla="*/ 2147483647 h 314"/>
                        <a:gd name="T10" fmla="*/ 2147483647 w 194"/>
                        <a:gd name="T11" fmla="*/ 2147483647 h 314"/>
                        <a:gd name="T12" fmla="*/ 2147483647 w 194"/>
                        <a:gd name="T13" fmla="*/ 2147483647 h 314"/>
                        <a:gd name="T14" fmla="*/ 2147483647 w 194"/>
                        <a:gd name="T15" fmla="*/ 2147483647 h 314"/>
                        <a:gd name="T16" fmla="*/ 2147483647 w 194"/>
                        <a:gd name="T17" fmla="*/ 2147483647 h 314"/>
                        <a:gd name="T18" fmla="*/ 2147483647 w 194"/>
                        <a:gd name="T19" fmla="*/ 2147483647 h 314"/>
                        <a:gd name="T20" fmla="*/ 2147483647 w 194"/>
                        <a:gd name="T21" fmla="*/ 2147483647 h 314"/>
                        <a:gd name="T22" fmla="*/ 2147483647 w 194"/>
                        <a:gd name="T23" fmla="*/ 2147483647 h 314"/>
                        <a:gd name="T24" fmla="*/ 2147483647 w 194"/>
                        <a:gd name="T25" fmla="*/ 2147483647 h 314"/>
                        <a:gd name="T26" fmla="*/ 2147483647 w 194"/>
                        <a:gd name="T27" fmla="*/ 2147483647 h 314"/>
                        <a:gd name="T28" fmla="*/ 2147483647 w 194"/>
                        <a:gd name="T29" fmla="*/ 2147483647 h 314"/>
                        <a:gd name="T30" fmla="*/ 2147483647 w 194"/>
                        <a:gd name="T31" fmla="*/ 2147483647 h 314"/>
                        <a:gd name="T32" fmla="*/ 2147483647 w 194"/>
                        <a:gd name="T33" fmla="*/ 2147483647 h 314"/>
                        <a:gd name="T34" fmla="*/ 2147483647 w 194"/>
                        <a:gd name="T35" fmla="*/ 2147483647 h 314"/>
                        <a:gd name="T36" fmla="*/ 2147483647 w 194"/>
                        <a:gd name="T37" fmla="*/ 2147483647 h 314"/>
                        <a:gd name="T38" fmla="*/ 2147483647 w 194"/>
                        <a:gd name="T39" fmla="*/ 2147483647 h 314"/>
                        <a:gd name="T40" fmla="*/ 2147483647 w 194"/>
                        <a:gd name="T41" fmla="*/ 2147483647 h 314"/>
                        <a:gd name="T42" fmla="*/ 2147483647 w 194"/>
                        <a:gd name="T43" fmla="*/ 2147483647 h 314"/>
                        <a:gd name="T44" fmla="*/ 2147483647 w 194"/>
                        <a:gd name="T45" fmla="*/ 2147483647 h 314"/>
                        <a:gd name="T46" fmla="*/ 2147483647 w 194"/>
                        <a:gd name="T47" fmla="*/ 2147483647 h 314"/>
                        <a:gd name="T48" fmla="*/ 2147483647 w 194"/>
                        <a:gd name="T49" fmla="*/ 2147483647 h 314"/>
                        <a:gd name="T50" fmla="*/ 2147483647 w 194"/>
                        <a:gd name="T51" fmla="*/ 2147483647 h 314"/>
                        <a:gd name="T52" fmla="*/ 2147483647 w 194"/>
                        <a:gd name="T53" fmla="*/ 0 h 314"/>
                        <a:gd name="T54" fmla="*/ 2147483647 w 194"/>
                        <a:gd name="T55" fmla="*/ 2147483647 h 314"/>
                        <a:gd name="T56" fmla="*/ 2147483647 w 194"/>
                        <a:gd name="T57" fmla="*/ 2147483647 h 314"/>
                        <a:gd name="T58" fmla="*/ 2147483647 w 194"/>
                        <a:gd name="T59" fmla="*/ 2147483647 h 314"/>
                        <a:gd name="T60" fmla="*/ 2147483647 w 194"/>
                        <a:gd name="T61" fmla="*/ 2147483647 h 314"/>
                        <a:gd name="T62" fmla="*/ 2147483647 w 194"/>
                        <a:gd name="T63" fmla="*/ 2147483647 h 314"/>
                        <a:gd name="T64" fmla="*/ 2147483647 w 194"/>
                        <a:gd name="T65" fmla="*/ 2147483647 h 314"/>
                        <a:gd name="T66" fmla="*/ 2147483647 w 194"/>
                        <a:gd name="T67" fmla="*/ 2147483647 h 314"/>
                        <a:gd name="T68" fmla="*/ 2147483647 w 194"/>
                        <a:gd name="T69" fmla="*/ 2147483647 h 314"/>
                        <a:gd name="T70" fmla="*/ 2147483647 w 194"/>
                        <a:gd name="T71" fmla="*/ 2147483647 h 314"/>
                        <a:gd name="T72" fmla="*/ 2147483647 w 194"/>
                        <a:gd name="T73" fmla="*/ 2147483647 h 314"/>
                        <a:gd name="T74" fmla="*/ 2147483647 w 194"/>
                        <a:gd name="T75" fmla="*/ 2147483647 h 314"/>
                        <a:gd name="T76" fmla="*/ 2147483647 w 194"/>
                        <a:gd name="T77" fmla="*/ 2147483647 h 314"/>
                        <a:gd name="T78" fmla="*/ 2147483647 w 194"/>
                        <a:gd name="T79" fmla="*/ 2147483647 h 314"/>
                        <a:gd name="T80" fmla="*/ 2147483647 w 194"/>
                        <a:gd name="T81" fmla="*/ 2147483647 h 314"/>
                        <a:gd name="T82" fmla="*/ 2147483647 w 194"/>
                        <a:gd name="T83" fmla="*/ 2147483647 h 314"/>
                        <a:gd name="T84" fmla="*/ 2147483647 w 194"/>
                        <a:gd name="T85" fmla="*/ 2147483647 h 314"/>
                        <a:gd name="T86" fmla="*/ 2147483647 w 194"/>
                        <a:gd name="T87" fmla="*/ 2147483647 h 314"/>
                        <a:gd name="T88" fmla="*/ 2147483647 w 194"/>
                        <a:gd name="T89" fmla="*/ 2147483647 h 314"/>
                        <a:gd name="T90" fmla="*/ 2147483647 w 194"/>
                        <a:gd name="T91" fmla="*/ 2147483647 h 314"/>
                        <a:gd name="T92" fmla="*/ 2147483647 w 194"/>
                        <a:gd name="T93" fmla="*/ 2147483647 h 314"/>
                        <a:gd name="T94" fmla="*/ 2147483647 w 194"/>
                        <a:gd name="T95" fmla="*/ 2147483647 h 314"/>
                        <a:gd name="T96" fmla="*/ 2147483647 w 194"/>
                        <a:gd name="T97" fmla="*/ 2147483647 h 314"/>
                        <a:gd name="T98" fmla="*/ 2147483647 w 194"/>
                        <a:gd name="T99" fmla="*/ 2147483647 h 314"/>
                        <a:gd name="T100" fmla="*/ 2147483647 w 194"/>
                        <a:gd name="T101" fmla="*/ 2147483647 h 314"/>
                        <a:gd name="T102" fmla="*/ 2147483647 w 194"/>
                        <a:gd name="T103" fmla="*/ 2147483647 h 314"/>
                        <a:gd name="T104" fmla="*/ 2147483647 w 194"/>
                        <a:gd name="T105" fmla="*/ 2147483647 h 314"/>
                        <a:gd name="T106" fmla="*/ 2147483647 w 194"/>
                        <a:gd name="T107" fmla="*/ 2147483647 h 314"/>
                        <a:gd name="T108" fmla="*/ 2147483647 w 194"/>
                        <a:gd name="T109" fmla="*/ 2147483647 h 3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
                        <a:gd name="T166" fmla="*/ 0 h 314"/>
                        <a:gd name="T167" fmla="*/ 194 w 194"/>
                        <a:gd name="T168" fmla="*/ 314 h 31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 h="314">
                          <a:moveTo>
                            <a:pt x="82" y="91"/>
                          </a:moveTo>
                          <a:lnTo>
                            <a:pt x="77" y="85"/>
                          </a:lnTo>
                          <a:lnTo>
                            <a:pt x="79" y="81"/>
                          </a:lnTo>
                          <a:lnTo>
                            <a:pt x="83" y="84"/>
                          </a:lnTo>
                          <a:lnTo>
                            <a:pt x="82" y="91"/>
                          </a:lnTo>
                          <a:close/>
                          <a:moveTo>
                            <a:pt x="87" y="125"/>
                          </a:moveTo>
                          <a:lnTo>
                            <a:pt x="83" y="121"/>
                          </a:lnTo>
                          <a:lnTo>
                            <a:pt x="83" y="117"/>
                          </a:lnTo>
                          <a:lnTo>
                            <a:pt x="88" y="119"/>
                          </a:lnTo>
                          <a:lnTo>
                            <a:pt x="87" y="125"/>
                          </a:lnTo>
                          <a:close/>
                          <a:moveTo>
                            <a:pt x="77" y="144"/>
                          </a:moveTo>
                          <a:lnTo>
                            <a:pt x="72" y="147"/>
                          </a:lnTo>
                          <a:lnTo>
                            <a:pt x="61" y="126"/>
                          </a:lnTo>
                          <a:lnTo>
                            <a:pt x="52" y="118"/>
                          </a:lnTo>
                          <a:lnTo>
                            <a:pt x="65" y="117"/>
                          </a:lnTo>
                          <a:lnTo>
                            <a:pt x="77" y="126"/>
                          </a:lnTo>
                          <a:lnTo>
                            <a:pt x="77" y="144"/>
                          </a:lnTo>
                          <a:close/>
                          <a:moveTo>
                            <a:pt x="91" y="150"/>
                          </a:moveTo>
                          <a:lnTo>
                            <a:pt x="87" y="146"/>
                          </a:lnTo>
                          <a:lnTo>
                            <a:pt x="91" y="137"/>
                          </a:lnTo>
                          <a:lnTo>
                            <a:pt x="91" y="150"/>
                          </a:lnTo>
                          <a:close/>
                          <a:moveTo>
                            <a:pt x="53" y="152"/>
                          </a:moveTo>
                          <a:lnTo>
                            <a:pt x="48" y="152"/>
                          </a:lnTo>
                          <a:lnTo>
                            <a:pt x="46" y="144"/>
                          </a:lnTo>
                          <a:lnTo>
                            <a:pt x="54" y="149"/>
                          </a:lnTo>
                          <a:lnTo>
                            <a:pt x="56" y="152"/>
                          </a:lnTo>
                          <a:lnTo>
                            <a:pt x="53" y="152"/>
                          </a:lnTo>
                          <a:close/>
                          <a:moveTo>
                            <a:pt x="50" y="161"/>
                          </a:moveTo>
                          <a:lnTo>
                            <a:pt x="47" y="153"/>
                          </a:lnTo>
                          <a:lnTo>
                            <a:pt x="51" y="156"/>
                          </a:lnTo>
                          <a:lnTo>
                            <a:pt x="50" y="161"/>
                          </a:lnTo>
                          <a:close/>
                          <a:moveTo>
                            <a:pt x="41" y="182"/>
                          </a:moveTo>
                          <a:lnTo>
                            <a:pt x="37" y="175"/>
                          </a:lnTo>
                          <a:lnTo>
                            <a:pt x="40" y="165"/>
                          </a:lnTo>
                          <a:lnTo>
                            <a:pt x="42" y="179"/>
                          </a:lnTo>
                          <a:lnTo>
                            <a:pt x="47" y="188"/>
                          </a:lnTo>
                          <a:lnTo>
                            <a:pt x="40" y="192"/>
                          </a:lnTo>
                          <a:lnTo>
                            <a:pt x="37" y="198"/>
                          </a:lnTo>
                          <a:lnTo>
                            <a:pt x="29" y="201"/>
                          </a:lnTo>
                          <a:lnTo>
                            <a:pt x="29" y="207"/>
                          </a:lnTo>
                          <a:lnTo>
                            <a:pt x="22" y="217"/>
                          </a:lnTo>
                          <a:lnTo>
                            <a:pt x="0" y="237"/>
                          </a:lnTo>
                          <a:lnTo>
                            <a:pt x="7" y="221"/>
                          </a:lnTo>
                          <a:lnTo>
                            <a:pt x="15" y="216"/>
                          </a:lnTo>
                          <a:lnTo>
                            <a:pt x="30" y="199"/>
                          </a:lnTo>
                          <a:lnTo>
                            <a:pt x="33" y="189"/>
                          </a:lnTo>
                          <a:lnTo>
                            <a:pt x="35" y="190"/>
                          </a:lnTo>
                          <a:lnTo>
                            <a:pt x="38" y="185"/>
                          </a:lnTo>
                          <a:lnTo>
                            <a:pt x="36" y="177"/>
                          </a:lnTo>
                          <a:lnTo>
                            <a:pt x="41" y="182"/>
                          </a:lnTo>
                          <a:close/>
                          <a:moveTo>
                            <a:pt x="50" y="189"/>
                          </a:moveTo>
                          <a:lnTo>
                            <a:pt x="47" y="186"/>
                          </a:lnTo>
                          <a:lnTo>
                            <a:pt x="53" y="185"/>
                          </a:lnTo>
                          <a:lnTo>
                            <a:pt x="50" y="189"/>
                          </a:lnTo>
                          <a:close/>
                          <a:moveTo>
                            <a:pt x="129" y="221"/>
                          </a:moveTo>
                          <a:lnTo>
                            <a:pt x="126" y="217"/>
                          </a:lnTo>
                          <a:lnTo>
                            <a:pt x="129" y="215"/>
                          </a:lnTo>
                          <a:lnTo>
                            <a:pt x="132" y="219"/>
                          </a:lnTo>
                          <a:lnTo>
                            <a:pt x="129" y="221"/>
                          </a:lnTo>
                          <a:close/>
                          <a:moveTo>
                            <a:pt x="101" y="283"/>
                          </a:moveTo>
                          <a:lnTo>
                            <a:pt x="96" y="277"/>
                          </a:lnTo>
                          <a:lnTo>
                            <a:pt x="102" y="275"/>
                          </a:lnTo>
                          <a:lnTo>
                            <a:pt x="106" y="278"/>
                          </a:lnTo>
                          <a:lnTo>
                            <a:pt x="101" y="283"/>
                          </a:lnTo>
                          <a:close/>
                          <a:moveTo>
                            <a:pt x="87" y="295"/>
                          </a:moveTo>
                          <a:lnTo>
                            <a:pt x="78" y="293"/>
                          </a:lnTo>
                          <a:lnTo>
                            <a:pt x="84" y="290"/>
                          </a:lnTo>
                          <a:lnTo>
                            <a:pt x="89" y="293"/>
                          </a:lnTo>
                          <a:lnTo>
                            <a:pt x="87" y="295"/>
                          </a:lnTo>
                          <a:close/>
                          <a:moveTo>
                            <a:pt x="58" y="314"/>
                          </a:moveTo>
                          <a:lnTo>
                            <a:pt x="66" y="307"/>
                          </a:lnTo>
                          <a:lnTo>
                            <a:pt x="66" y="313"/>
                          </a:lnTo>
                          <a:lnTo>
                            <a:pt x="58" y="314"/>
                          </a:lnTo>
                          <a:close/>
                          <a:moveTo>
                            <a:pt x="47" y="0"/>
                          </a:moveTo>
                          <a:lnTo>
                            <a:pt x="68" y="7"/>
                          </a:lnTo>
                          <a:lnTo>
                            <a:pt x="73" y="1"/>
                          </a:lnTo>
                          <a:lnTo>
                            <a:pt x="76" y="6"/>
                          </a:lnTo>
                          <a:lnTo>
                            <a:pt x="74" y="18"/>
                          </a:lnTo>
                          <a:lnTo>
                            <a:pt x="78" y="28"/>
                          </a:lnTo>
                          <a:lnTo>
                            <a:pt x="85" y="34"/>
                          </a:lnTo>
                          <a:lnTo>
                            <a:pt x="84" y="39"/>
                          </a:lnTo>
                          <a:lnTo>
                            <a:pt x="78" y="58"/>
                          </a:lnTo>
                          <a:lnTo>
                            <a:pt x="79" y="54"/>
                          </a:lnTo>
                          <a:lnTo>
                            <a:pt x="70" y="62"/>
                          </a:lnTo>
                          <a:lnTo>
                            <a:pt x="72" y="66"/>
                          </a:lnTo>
                          <a:lnTo>
                            <a:pt x="67" y="75"/>
                          </a:lnTo>
                          <a:lnTo>
                            <a:pt x="76" y="90"/>
                          </a:lnTo>
                          <a:lnTo>
                            <a:pt x="78" y="102"/>
                          </a:lnTo>
                          <a:lnTo>
                            <a:pt x="89" y="108"/>
                          </a:lnTo>
                          <a:lnTo>
                            <a:pt x="89" y="100"/>
                          </a:lnTo>
                          <a:lnTo>
                            <a:pt x="91" y="104"/>
                          </a:lnTo>
                          <a:lnTo>
                            <a:pt x="93" y="98"/>
                          </a:lnTo>
                          <a:lnTo>
                            <a:pt x="99" y="99"/>
                          </a:lnTo>
                          <a:lnTo>
                            <a:pt x="107" y="107"/>
                          </a:lnTo>
                          <a:lnTo>
                            <a:pt x="108" y="114"/>
                          </a:lnTo>
                          <a:lnTo>
                            <a:pt x="112" y="111"/>
                          </a:lnTo>
                          <a:lnTo>
                            <a:pt x="109" y="106"/>
                          </a:lnTo>
                          <a:lnTo>
                            <a:pt x="112" y="105"/>
                          </a:lnTo>
                          <a:lnTo>
                            <a:pt x="125" y="112"/>
                          </a:lnTo>
                          <a:lnTo>
                            <a:pt x="117" y="115"/>
                          </a:lnTo>
                          <a:lnTo>
                            <a:pt x="125" y="123"/>
                          </a:lnTo>
                          <a:lnTo>
                            <a:pt x="123" y="128"/>
                          </a:lnTo>
                          <a:lnTo>
                            <a:pt x="132" y="128"/>
                          </a:lnTo>
                          <a:lnTo>
                            <a:pt x="130" y="140"/>
                          </a:lnTo>
                          <a:lnTo>
                            <a:pt x="125" y="133"/>
                          </a:lnTo>
                          <a:lnTo>
                            <a:pt x="129" y="130"/>
                          </a:lnTo>
                          <a:lnTo>
                            <a:pt x="123" y="132"/>
                          </a:lnTo>
                          <a:lnTo>
                            <a:pt x="114" y="129"/>
                          </a:lnTo>
                          <a:lnTo>
                            <a:pt x="111" y="120"/>
                          </a:lnTo>
                          <a:lnTo>
                            <a:pt x="96" y="108"/>
                          </a:lnTo>
                          <a:lnTo>
                            <a:pt x="99" y="126"/>
                          </a:lnTo>
                          <a:lnTo>
                            <a:pt x="94" y="117"/>
                          </a:lnTo>
                          <a:lnTo>
                            <a:pt x="79" y="107"/>
                          </a:lnTo>
                          <a:lnTo>
                            <a:pt x="71" y="116"/>
                          </a:lnTo>
                          <a:lnTo>
                            <a:pt x="62" y="108"/>
                          </a:lnTo>
                          <a:lnTo>
                            <a:pt x="58" y="108"/>
                          </a:lnTo>
                          <a:lnTo>
                            <a:pt x="57" y="111"/>
                          </a:lnTo>
                          <a:lnTo>
                            <a:pt x="55" y="100"/>
                          </a:lnTo>
                          <a:lnTo>
                            <a:pt x="62" y="95"/>
                          </a:lnTo>
                          <a:lnTo>
                            <a:pt x="61" y="90"/>
                          </a:lnTo>
                          <a:lnTo>
                            <a:pt x="52" y="87"/>
                          </a:lnTo>
                          <a:lnTo>
                            <a:pt x="53" y="96"/>
                          </a:lnTo>
                          <a:lnTo>
                            <a:pt x="51" y="96"/>
                          </a:lnTo>
                          <a:lnTo>
                            <a:pt x="46" y="86"/>
                          </a:lnTo>
                          <a:lnTo>
                            <a:pt x="43" y="88"/>
                          </a:lnTo>
                          <a:lnTo>
                            <a:pt x="36" y="63"/>
                          </a:lnTo>
                          <a:lnTo>
                            <a:pt x="32" y="60"/>
                          </a:lnTo>
                          <a:lnTo>
                            <a:pt x="33" y="50"/>
                          </a:lnTo>
                          <a:lnTo>
                            <a:pt x="41" y="59"/>
                          </a:lnTo>
                          <a:lnTo>
                            <a:pt x="45" y="56"/>
                          </a:lnTo>
                          <a:lnTo>
                            <a:pt x="42" y="45"/>
                          </a:lnTo>
                          <a:lnTo>
                            <a:pt x="42" y="27"/>
                          </a:lnTo>
                          <a:lnTo>
                            <a:pt x="38" y="23"/>
                          </a:lnTo>
                          <a:lnTo>
                            <a:pt x="40" y="2"/>
                          </a:lnTo>
                          <a:lnTo>
                            <a:pt x="47" y="0"/>
                          </a:lnTo>
                          <a:close/>
                          <a:moveTo>
                            <a:pt x="130" y="117"/>
                          </a:moveTo>
                          <a:lnTo>
                            <a:pt x="127" y="114"/>
                          </a:lnTo>
                          <a:lnTo>
                            <a:pt x="129" y="104"/>
                          </a:lnTo>
                          <a:lnTo>
                            <a:pt x="135" y="111"/>
                          </a:lnTo>
                          <a:lnTo>
                            <a:pt x="130" y="117"/>
                          </a:lnTo>
                          <a:close/>
                          <a:moveTo>
                            <a:pt x="114" y="154"/>
                          </a:moveTo>
                          <a:lnTo>
                            <a:pt x="114" y="139"/>
                          </a:lnTo>
                          <a:lnTo>
                            <a:pt x="128" y="148"/>
                          </a:lnTo>
                          <a:lnTo>
                            <a:pt x="134" y="159"/>
                          </a:lnTo>
                          <a:lnTo>
                            <a:pt x="120" y="148"/>
                          </a:lnTo>
                          <a:lnTo>
                            <a:pt x="114" y="154"/>
                          </a:lnTo>
                          <a:close/>
                          <a:moveTo>
                            <a:pt x="153" y="165"/>
                          </a:moveTo>
                          <a:lnTo>
                            <a:pt x="149" y="164"/>
                          </a:lnTo>
                          <a:lnTo>
                            <a:pt x="153" y="159"/>
                          </a:lnTo>
                          <a:lnTo>
                            <a:pt x="140" y="150"/>
                          </a:lnTo>
                          <a:lnTo>
                            <a:pt x="135" y="140"/>
                          </a:lnTo>
                          <a:lnTo>
                            <a:pt x="153" y="139"/>
                          </a:lnTo>
                          <a:lnTo>
                            <a:pt x="161" y="148"/>
                          </a:lnTo>
                          <a:lnTo>
                            <a:pt x="160" y="150"/>
                          </a:lnTo>
                          <a:lnTo>
                            <a:pt x="161" y="162"/>
                          </a:lnTo>
                          <a:lnTo>
                            <a:pt x="166" y="168"/>
                          </a:lnTo>
                          <a:lnTo>
                            <a:pt x="165" y="171"/>
                          </a:lnTo>
                          <a:lnTo>
                            <a:pt x="169" y="175"/>
                          </a:lnTo>
                          <a:lnTo>
                            <a:pt x="159" y="173"/>
                          </a:lnTo>
                          <a:lnTo>
                            <a:pt x="153" y="165"/>
                          </a:lnTo>
                          <a:close/>
                          <a:moveTo>
                            <a:pt x="103" y="147"/>
                          </a:moveTo>
                          <a:lnTo>
                            <a:pt x="98" y="141"/>
                          </a:lnTo>
                          <a:lnTo>
                            <a:pt x="103" y="141"/>
                          </a:lnTo>
                          <a:lnTo>
                            <a:pt x="103" y="147"/>
                          </a:lnTo>
                          <a:close/>
                          <a:moveTo>
                            <a:pt x="93" y="170"/>
                          </a:moveTo>
                          <a:lnTo>
                            <a:pt x="93" y="160"/>
                          </a:lnTo>
                          <a:lnTo>
                            <a:pt x="87" y="158"/>
                          </a:lnTo>
                          <a:lnTo>
                            <a:pt x="89" y="154"/>
                          </a:lnTo>
                          <a:lnTo>
                            <a:pt x="103" y="163"/>
                          </a:lnTo>
                          <a:lnTo>
                            <a:pt x="108" y="162"/>
                          </a:lnTo>
                          <a:lnTo>
                            <a:pt x="109" y="165"/>
                          </a:lnTo>
                          <a:lnTo>
                            <a:pt x="115" y="162"/>
                          </a:lnTo>
                          <a:lnTo>
                            <a:pt x="115" y="172"/>
                          </a:lnTo>
                          <a:lnTo>
                            <a:pt x="93" y="190"/>
                          </a:lnTo>
                          <a:lnTo>
                            <a:pt x="93" y="170"/>
                          </a:lnTo>
                          <a:close/>
                          <a:moveTo>
                            <a:pt x="143" y="165"/>
                          </a:moveTo>
                          <a:lnTo>
                            <a:pt x="138" y="160"/>
                          </a:lnTo>
                          <a:lnTo>
                            <a:pt x="143" y="160"/>
                          </a:lnTo>
                          <a:lnTo>
                            <a:pt x="145" y="163"/>
                          </a:lnTo>
                          <a:lnTo>
                            <a:pt x="143" y="165"/>
                          </a:lnTo>
                          <a:close/>
                          <a:moveTo>
                            <a:pt x="153" y="167"/>
                          </a:moveTo>
                          <a:lnTo>
                            <a:pt x="153" y="167"/>
                          </a:lnTo>
                          <a:lnTo>
                            <a:pt x="155" y="182"/>
                          </a:lnTo>
                          <a:lnTo>
                            <a:pt x="161" y="192"/>
                          </a:lnTo>
                          <a:lnTo>
                            <a:pt x="158" y="195"/>
                          </a:lnTo>
                          <a:lnTo>
                            <a:pt x="155" y="190"/>
                          </a:lnTo>
                          <a:lnTo>
                            <a:pt x="156" y="199"/>
                          </a:lnTo>
                          <a:lnTo>
                            <a:pt x="152" y="194"/>
                          </a:lnTo>
                          <a:lnTo>
                            <a:pt x="150" y="185"/>
                          </a:lnTo>
                          <a:lnTo>
                            <a:pt x="147" y="177"/>
                          </a:lnTo>
                          <a:lnTo>
                            <a:pt x="143" y="178"/>
                          </a:lnTo>
                          <a:lnTo>
                            <a:pt x="138" y="162"/>
                          </a:lnTo>
                          <a:lnTo>
                            <a:pt x="146" y="169"/>
                          </a:lnTo>
                          <a:lnTo>
                            <a:pt x="153" y="167"/>
                          </a:lnTo>
                          <a:close/>
                          <a:moveTo>
                            <a:pt x="124" y="198"/>
                          </a:moveTo>
                          <a:lnTo>
                            <a:pt x="134" y="170"/>
                          </a:lnTo>
                          <a:lnTo>
                            <a:pt x="135" y="190"/>
                          </a:lnTo>
                          <a:lnTo>
                            <a:pt x="128" y="198"/>
                          </a:lnTo>
                          <a:lnTo>
                            <a:pt x="124" y="213"/>
                          </a:lnTo>
                          <a:lnTo>
                            <a:pt x="124" y="198"/>
                          </a:lnTo>
                          <a:close/>
                          <a:moveTo>
                            <a:pt x="122" y="190"/>
                          </a:moveTo>
                          <a:lnTo>
                            <a:pt x="118" y="207"/>
                          </a:lnTo>
                          <a:lnTo>
                            <a:pt x="123" y="215"/>
                          </a:lnTo>
                          <a:lnTo>
                            <a:pt x="117" y="222"/>
                          </a:lnTo>
                          <a:lnTo>
                            <a:pt x="104" y="204"/>
                          </a:lnTo>
                          <a:lnTo>
                            <a:pt x="104" y="200"/>
                          </a:lnTo>
                          <a:lnTo>
                            <a:pt x="112" y="196"/>
                          </a:lnTo>
                          <a:lnTo>
                            <a:pt x="113" y="179"/>
                          </a:lnTo>
                          <a:lnTo>
                            <a:pt x="124" y="178"/>
                          </a:lnTo>
                          <a:lnTo>
                            <a:pt x="122" y="190"/>
                          </a:lnTo>
                          <a:close/>
                          <a:moveTo>
                            <a:pt x="170" y="203"/>
                          </a:moveTo>
                          <a:lnTo>
                            <a:pt x="166" y="196"/>
                          </a:lnTo>
                          <a:lnTo>
                            <a:pt x="168" y="189"/>
                          </a:lnTo>
                          <a:lnTo>
                            <a:pt x="170" y="203"/>
                          </a:lnTo>
                          <a:close/>
                          <a:moveTo>
                            <a:pt x="146" y="198"/>
                          </a:moveTo>
                          <a:lnTo>
                            <a:pt x="148" y="204"/>
                          </a:lnTo>
                          <a:lnTo>
                            <a:pt x="144" y="207"/>
                          </a:lnTo>
                          <a:lnTo>
                            <a:pt x="136" y="209"/>
                          </a:lnTo>
                          <a:lnTo>
                            <a:pt x="132" y="205"/>
                          </a:lnTo>
                          <a:lnTo>
                            <a:pt x="138" y="195"/>
                          </a:lnTo>
                          <a:lnTo>
                            <a:pt x="146" y="198"/>
                          </a:lnTo>
                          <a:close/>
                          <a:moveTo>
                            <a:pt x="178" y="205"/>
                          </a:moveTo>
                          <a:lnTo>
                            <a:pt x="176" y="201"/>
                          </a:lnTo>
                          <a:lnTo>
                            <a:pt x="178" y="198"/>
                          </a:lnTo>
                          <a:lnTo>
                            <a:pt x="180" y="203"/>
                          </a:lnTo>
                          <a:lnTo>
                            <a:pt x="178" y="205"/>
                          </a:lnTo>
                          <a:close/>
                          <a:moveTo>
                            <a:pt x="176" y="211"/>
                          </a:moveTo>
                          <a:lnTo>
                            <a:pt x="186" y="224"/>
                          </a:lnTo>
                          <a:lnTo>
                            <a:pt x="181" y="232"/>
                          </a:lnTo>
                          <a:lnTo>
                            <a:pt x="188" y="234"/>
                          </a:lnTo>
                          <a:lnTo>
                            <a:pt x="189" y="243"/>
                          </a:lnTo>
                          <a:lnTo>
                            <a:pt x="188" y="248"/>
                          </a:lnTo>
                          <a:lnTo>
                            <a:pt x="193" y="253"/>
                          </a:lnTo>
                          <a:lnTo>
                            <a:pt x="194" y="262"/>
                          </a:lnTo>
                          <a:lnTo>
                            <a:pt x="188" y="271"/>
                          </a:lnTo>
                          <a:lnTo>
                            <a:pt x="189" y="274"/>
                          </a:lnTo>
                          <a:lnTo>
                            <a:pt x="186" y="272"/>
                          </a:lnTo>
                          <a:lnTo>
                            <a:pt x="187" y="286"/>
                          </a:lnTo>
                          <a:lnTo>
                            <a:pt x="179" y="261"/>
                          </a:lnTo>
                          <a:lnTo>
                            <a:pt x="176" y="263"/>
                          </a:lnTo>
                          <a:lnTo>
                            <a:pt x="170" y="275"/>
                          </a:lnTo>
                          <a:lnTo>
                            <a:pt x="178" y="292"/>
                          </a:lnTo>
                          <a:lnTo>
                            <a:pt x="171" y="303"/>
                          </a:lnTo>
                          <a:lnTo>
                            <a:pt x="167" y="297"/>
                          </a:lnTo>
                          <a:lnTo>
                            <a:pt x="168" y="289"/>
                          </a:lnTo>
                          <a:lnTo>
                            <a:pt x="163" y="296"/>
                          </a:lnTo>
                          <a:lnTo>
                            <a:pt x="146" y="287"/>
                          </a:lnTo>
                          <a:lnTo>
                            <a:pt x="140" y="273"/>
                          </a:lnTo>
                          <a:lnTo>
                            <a:pt x="146" y="261"/>
                          </a:lnTo>
                          <a:lnTo>
                            <a:pt x="134" y="250"/>
                          </a:lnTo>
                          <a:lnTo>
                            <a:pt x="129" y="250"/>
                          </a:lnTo>
                          <a:lnTo>
                            <a:pt x="128" y="261"/>
                          </a:lnTo>
                          <a:lnTo>
                            <a:pt x="123" y="256"/>
                          </a:lnTo>
                          <a:lnTo>
                            <a:pt x="122" y="252"/>
                          </a:lnTo>
                          <a:lnTo>
                            <a:pt x="119" y="258"/>
                          </a:lnTo>
                          <a:lnTo>
                            <a:pt x="116" y="258"/>
                          </a:lnTo>
                          <a:lnTo>
                            <a:pt x="116" y="252"/>
                          </a:lnTo>
                          <a:lnTo>
                            <a:pt x="112" y="251"/>
                          </a:lnTo>
                          <a:lnTo>
                            <a:pt x="104" y="271"/>
                          </a:lnTo>
                          <a:lnTo>
                            <a:pt x="98" y="269"/>
                          </a:lnTo>
                          <a:lnTo>
                            <a:pt x="103" y="246"/>
                          </a:lnTo>
                          <a:lnTo>
                            <a:pt x="117" y="242"/>
                          </a:lnTo>
                          <a:lnTo>
                            <a:pt x="118" y="234"/>
                          </a:lnTo>
                          <a:lnTo>
                            <a:pt x="125" y="233"/>
                          </a:lnTo>
                          <a:lnTo>
                            <a:pt x="126" y="229"/>
                          </a:lnTo>
                          <a:lnTo>
                            <a:pt x="135" y="234"/>
                          </a:lnTo>
                          <a:lnTo>
                            <a:pt x="137" y="242"/>
                          </a:lnTo>
                          <a:lnTo>
                            <a:pt x="133" y="246"/>
                          </a:lnTo>
                          <a:lnTo>
                            <a:pt x="144" y="241"/>
                          </a:lnTo>
                          <a:lnTo>
                            <a:pt x="147" y="231"/>
                          </a:lnTo>
                          <a:lnTo>
                            <a:pt x="154" y="234"/>
                          </a:lnTo>
                          <a:lnTo>
                            <a:pt x="154" y="222"/>
                          </a:lnTo>
                          <a:lnTo>
                            <a:pt x="160" y="226"/>
                          </a:lnTo>
                          <a:lnTo>
                            <a:pt x="169" y="222"/>
                          </a:lnTo>
                          <a:lnTo>
                            <a:pt x="166" y="203"/>
                          </a:lnTo>
                          <a:lnTo>
                            <a:pt x="176" y="211"/>
                          </a:lnTo>
                          <a:close/>
                        </a:path>
                      </a:pathLst>
                    </a:custGeom>
                    <a:noFill/>
                    <a:ln w="4763">
                      <a:solidFill>
                        <a:srgbClr val="6E6E6E"/>
                      </a:solidFill>
                      <a:prstDash val="solid"/>
                      <a:round/>
                      <a:headEnd/>
                      <a:tailEnd/>
                    </a:ln>
                  </p:spPr>
                  <p:txBody>
                    <a:bodyPr/>
                    <a:lstStyle/>
                    <a:p>
                      <a:endParaRPr lang="en-US" dirty="0"/>
                    </a:p>
                  </p:txBody>
                </p:sp>
                <p:sp>
                  <p:nvSpPr>
                    <p:cNvPr id="357" name="Freeform 337"/>
                    <p:cNvSpPr>
                      <a:spLocks/>
                    </p:cNvSpPr>
                    <p:nvPr/>
                  </p:nvSpPr>
                  <p:spPr bwMode="auto">
                    <a:xfrm>
                      <a:off x="7367588" y="2293760"/>
                      <a:ext cx="39687" cy="79375"/>
                    </a:xfrm>
                    <a:custGeom>
                      <a:avLst/>
                      <a:gdLst>
                        <a:gd name="T0" fmla="*/ 2147483647 w 46"/>
                        <a:gd name="T1" fmla="*/ 2147483647 h 91"/>
                        <a:gd name="T2" fmla="*/ 2147483647 w 46"/>
                        <a:gd name="T3" fmla="*/ 2147483647 h 91"/>
                        <a:gd name="T4" fmla="*/ 2147483647 w 46"/>
                        <a:gd name="T5" fmla="*/ 2147483647 h 91"/>
                        <a:gd name="T6" fmla="*/ 2147483647 w 46"/>
                        <a:gd name="T7" fmla="*/ 2147483647 h 91"/>
                        <a:gd name="T8" fmla="*/ 2147483647 w 46"/>
                        <a:gd name="T9" fmla="*/ 2147483647 h 91"/>
                        <a:gd name="T10" fmla="*/ 2147483647 w 46"/>
                        <a:gd name="T11" fmla="*/ 2147483647 h 91"/>
                        <a:gd name="T12" fmla="*/ 2147483647 w 46"/>
                        <a:gd name="T13" fmla="*/ 2147483647 h 91"/>
                        <a:gd name="T14" fmla="*/ 2147483647 w 46"/>
                        <a:gd name="T15" fmla="*/ 2147483647 h 91"/>
                        <a:gd name="T16" fmla="*/ 2147483647 w 46"/>
                        <a:gd name="T17" fmla="*/ 2147483647 h 91"/>
                        <a:gd name="T18" fmla="*/ 2147483647 w 46"/>
                        <a:gd name="T19" fmla="*/ 2147483647 h 91"/>
                        <a:gd name="T20" fmla="*/ 2147483647 w 46"/>
                        <a:gd name="T21" fmla="*/ 2147483647 h 91"/>
                        <a:gd name="T22" fmla="*/ 2147483647 w 46"/>
                        <a:gd name="T23" fmla="*/ 2147483647 h 91"/>
                        <a:gd name="T24" fmla="*/ 0 w 46"/>
                        <a:gd name="T25" fmla="*/ 2147483647 h 91"/>
                        <a:gd name="T26" fmla="*/ 2147483647 w 46"/>
                        <a:gd name="T27" fmla="*/ 2147483647 h 91"/>
                        <a:gd name="T28" fmla="*/ 2147483647 w 46"/>
                        <a:gd name="T29" fmla="*/ 2147483647 h 91"/>
                        <a:gd name="T30" fmla="*/ 2147483647 w 46"/>
                        <a:gd name="T31" fmla="*/ 2147483647 h 91"/>
                        <a:gd name="T32" fmla="*/ 2147483647 w 46"/>
                        <a:gd name="T33" fmla="*/ 2147483647 h 91"/>
                        <a:gd name="T34" fmla="*/ 2147483647 w 46"/>
                        <a:gd name="T35" fmla="*/ 2147483647 h 91"/>
                        <a:gd name="T36" fmla="*/ 2147483647 w 46"/>
                        <a:gd name="T37" fmla="*/ 2147483647 h 91"/>
                        <a:gd name="T38" fmla="*/ 2147483647 w 46"/>
                        <a:gd name="T39" fmla="*/ 2147483647 h 91"/>
                        <a:gd name="T40" fmla="*/ 2147483647 w 46"/>
                        <a:gd name="T41" fmla="*/ 2147483647 h 91"/>
                        <a:gd name="T42" fmla="*/ 2147483647 w 46"/>
                        <a:gd name="T43" fmla="*/ 0 h 91"/>
                        <a:gd name="T44" fmla="*/ 2147483647 w 46"/>
                        <a:gd name="T45" fmla="*/ 2147483647 h 91"/>
                        <a:gd name="T46" fmla="*/ 2147483647 w 46"/>
                        <a:gd name="T47" fmla="*/ 2147483647 h 91"/>
                        <a:gd name="T48" fmla="*/ 2147483647 w 46"/>
                        <a:gd name="T49" fmla="*/ 0 h 91"/>
                        <a:gd name="T50" fmla="*/ 2147483647 w 46"/>
                        <a:gd name="T51" fmla="*/ 2147483647 h 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6"/>
                        <a:gd name="T79" fmla="*/ 0 h 91"/>
                        <a:gd name="T80" fmla="*/ 46 w 46"/>
                        <a:gd name="T81" fmla="*/ 91 h 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6" h="91">
                          <a:moveTo>
                            <a:pt x="18" y="9"/>
                          </a:moveTo>
                          <a:lnTo>
                            <a:pt x="24" y="20"/>
                          </a:lnTo>
                          <a:lnTo>
                            <a:pt x="31" y="28"/>
                          </a:lnTo>
                          <a:lnTo>
                            <a:pt x="30" y="31"/>
                          </a:lnTo>
                          <a:lnTo>
                            <a:pt x="34" y="31"/>
                          </a:lnTo>
                          <a:lnTo>
                            <a:pt x="35" y="39"/>
                          </a:lnTo>
                          <a:lnTo>
                            <a:pt x="45" y="56"/>
                          </a:lnTo>
                          <a:lnTo>
                            <a:pt x="46" y="65"/>
                          </a:lnTo>
                          <a:lnTo>
                            <a:pt x="42" y="79"/>
                          </a:lnTo>
                          <a:lnTo>
                            <a:pt x="21" y="91"/>
                          </a:lnTo>
                          <a:lnTo>
                            <a:pt x="12" y="89"/>
                          </a:lnTo>
                          <a:lnTo>
                            <a:pt x="8" y="83"/>
                          </a:lnTo>
                          <a:lnTo>
                            <a:pt x="0" y="38"/>
                          </a:lnTo>
                          <a:lnTo>
                            <a:pt x="3" y="42"/>
                          </a:lnTo>
                          <a:lnTo>
                            <a:pt x="4" y="21"/>
                          </a:lnTo>
                          <a:lnTo>
                            <a:pt x="8" y="8"/>
                          </a:lnTo>
                          <a:lnTo>
                            <a:pt x="5" y="6"/>
                          </a:lnTo>
                          <a:lnTo>
                            <a:pt x="15" y="9"/>
                          </a:lnTo>
                          <a:lnTo>
                            <a:pt x="17" y="9"/>
                          </a:lnTo>
                          <a:lnTo>
                            <a:pt x="15" y="8"/>
                          </a:lnTo>
                          <a:lnTo>
                            <a:pt x="5" y="4"/>
                          </a:lnTo>
                          <a:lnTo>
                            <a:pt x="3" y="0"/>
                          </a:lnTo>
                          <a:lnTo>
                            <a:pt x="13" y="6"/>
                          </a:lnTo>
                          <a:lnTo>
                            <a:pt x="7" y="1"/>
                          </a:lnTo>
                          <a:lnTo>
                            <a:pt x="10" y="0"/>
                          </a:lnTo>
                          <a:lnTo>
                            <a:pt x="18" y="9"/>
                          </a:lnTo>
                          <a:close/>
                        </a:path>
                      </a:pathLst>
                    </a:custGeom>
                    <a:noFill/>
                    <a:ln w="4763">
                      <a:solidFill>
                        <a:srgbClr val="6E6E6E"/>
                      </a:solidFill>
                      <a:prstDash val="solid"/>
                      <a:round/>
                      <a:headEnd/>
                      <a:tailEnd/>
                    </a:ln>
                  </p:spPr>
                  <p:txBody>
                    <a:bodyPr/>
                    <a:lstStyle/>
                    <a:p>
                      <a:endParaRPr lang="en-US" dirty="0"/>
                    </a:p>
                  </p:txBody>
                </p:sp>
                <p:sp>
                  <p:nvSpPr>
                    <p:cNvPr id="358" name="Freeform 338"/>
                    <p:cNvSpPr>
                      <a:spLocks/>
                    </p:cNvSpPr>
                    <p:nvPr/>
                  </p:nvSpPr>
                  <p:spPr bwMode="auto">
                    <a:xfrm>
                      <a:off x="4854575" y="2320747"/>
                      <a:ext cx="85725" cy="146050"/>
                    </a:xfrm>
                    <a:custGeom>
                      <a:avLst/>
                      <a:gdLst>
                        <a:gd name="T0" fmla="*/ 2147483647 w 100"/>
                        <a:gd name="T1" fmla="*/ 2147483647 h 171"/>
                        <a:gd name="T2" fmla="*/ 0 w 100"/>
                        <a:gd name="T3" fmla="*/ 2147483647 h 171"/>
                        <a:gd name="T4" fmla="*/ 2147483647 w 100"/>
                        <a:gd name="T5" fmla="*/ 2147483647 h 171"/>
                        <a:gd name="T6" fmla="*/ 2147483647 w 100"/>
                        <a:gd name="T7" fmla="*/ 2147483647 h 171"/>
                        <a:gd name="T8" fmla="*/ 2147483647 w 100"/>
                        <a:gd name="T9" fmla="*/ 2147483647 h 171"/>
                        <a:gd name="T10" fmla="*/ 2147483647 w 100"/>
                        <a:gd name="T11" fmla="*/ 2147483647 h 171"/>
                        <a:gd name="T12" fmla="*/ 2147483647 w 100"/>
                        <a:gd name="T13" fmla="*/ 2147483647 h 171"/>
                        <a:gd name="T14" fmla="*/ 2147483647 w 100"/>
                        <a:gd name="T15" fmla="*/ 2147483647 h 171"/>
                        <a:gd name="T16" fmla="*/ 2147483647 w 100"/>
                        <a:gd name="T17" fmla="*/ 2147483647 h 171"/>
                        <a:gd name="T18" fmla="*/ 2147483647 w 100"/>
                        <a:gd name="T19" fmla="*/ 0 h 171"/>
                        <a:gd name="T20" fmla="*/ 2147483647 w 100"/>
                        <a:gd name="T21" fmla="*/ 2147483647 h 171"/>
                        <a:gd name="T22" fmla="*/ 2147483647 w 100"/>
                        <a:gd name="T23" fmla="*/ 2147483647 h 171"/>
                        <a:gd name="T24" fmla="*/ 2147483647 w 100"/>
                        <a:gd name="T25" fmla="*/ 2147483647 h 171"/>
                        <a:gd name="T26" fmla="*/ 2147483647 w 100"/>
                        <a:gd name="T27" fmla="*/ 2147483647 h 171"/>
                        <a:gd name="T28" fmla="*/ 2147483647 w 100"/>
                        <a:gd name="T29" fmla="*/ 2147483647 h 171"/>
                        <a:gd name="T30" fmla="*/ 2147483647 w 100"/>
                        <a:gd name="T31" fmla="*/ 2147483647 h 171"/>
                        <a:gd name="T32" fmla="*/ 2147483647 w 100"/>
                        <a:gd name="T33" fmla="*/ 2147483647 h 171"/>
                        <a:gd name="T34" fmla="*/ 2147483647 w 100"/>
                        <a:gd name="T35" fmla="*/ 2147483647 h 171"/>
                        <a:gd name="T36" fmla="*/ 2147483647 w 100"/>
                        <a:gd name="T37" fmla="*/ 2147483647 h 171"/>
                        <a:gd name="T38" fmla="*/ 2147483647 w 100"/>
                        <a:gd name="T39" fmla="*/ 2147483647 h 171"/>
                        <a:gd name="T40" fmla="*/ 2147483647 w 100"/>
                        <a:gd name="T41" fmla="*/ 2147483647 h 171"/>
                        <a:gd name="T42" fmla="*/ 2147483647 w 100"/>
                        <a:gd name="T43" fmla="*/ 2147483647 h 171"/>
                        <a:gd name="T44" fmla="*/ 2147483647 w 100"/>
                        <a:gd name="T45" fmla="*/ 2147483647 h 171"/>
                        <a:gd name="T46" fmla="*/ 2147483647 w 100"/>
                        <a:gd name="T47" fmla="*/ 2147483647 h 171"/>
                        <a:gd name="T48" fmla="*/ 2147483647 w 100"/>
                        <a:gd name="T49" fmla="*/ 2147483647 h 171"/>
                        <a:gd name="T50" fmla="*/ 2147483647 w 100"/>
                        <a:gd name="T51" fmla="*/ 2147483647 h 171"/>
                        <a:gd name="T52" fmla="*/ 2147483647 w 100"/>
                        <a:gd name="T53" fmla="*/ 2147483647 h 171"/>
                        <a:gd name="T54" fmla="*/ 2147483647 w 100"/>
                        <a:gd name="T55" fmla="*/ 2147483647 h 171"/>
                        <a:gd name="T56" fmla="*/ 2147483647 w 100"/>
                        <a:gd name="T57" fmla="*/ 2147483647 h 171"/>
                        <a:gd name="T58" fmla="*/ 2147483647 w 100"/>
                        <a:gd name="T59" fmla="*/ 2147483647 h 171"/>
                        <a:gd name="T60" fmla="*/ 2147483647 w 100"/>
                        <a:gd name="T61" fmla="*/ 2147483647 h 171"/>
                        <a:gd name="T62" fmla="*/ 2147483647 w 100"/>
                        <a:gd name="T63" fmla="*/ 2147483647 h 171"/>
                        <a:gd name="T64" fmla="*/ 2147483647 w 100"/>
                        <a:gd name="T65" fmla="*/ 2147483647 h 171"/>
                        <a:gd name="T66" fmla="*/ 2147483647 w 100"/>
                        <a:gd name="T67" fmla="*/ 2147483647 h 171"/>
                        <a:gd name="T68" fmla="*/ 2147483647 w 100"/>
                        <a:gd name="T69" fmla="*/ 2147483647 h 171"/>
                        <a:gd name="T70" fmla="*/ 2147483647 w 100"/>
                        <a:gd name="T71" fmla="*/ 2147483647 h 171"/>
                        <a:gd name="T72" fmla="*/ 2147483647 w 100"/>
                        <a:gd name="T73" fmla="*/ 2147483647 h 171"/>
                        <a:gd name="T74" fmla="*/ 2147483647 w 100"/>
                        <a:gd name="T75" fmla="*/ 2147483647 h 171"/>
                        <a:gd name="T76" fmla="*/ 2147483647 w 100"/>
                        <a:gd name="T77" fmla="*/ 2147483647 h 171"/>
                        <a:gd name="T78" fmla="*/ 2147483647 w 100"/>
                        <a:gd name="T79" fmla="*/ 2147483647 h 171"/>
                        <a:gd name="T80" fmla="*/ 2147483647 w 100"/>
                        <a:gd name="T81" fmla="*/ 2147483647 h 171"/>
                        <a:gd name="T82" fmla="*/ 2147483647 w 100"/>
                        <a:gd name="T83" fmla="*/ 2147483647 h 171"/>
                        <a:gd name="T84" fmla="*/ 2147483647 w 100"/>
                        <a:gd name="T85" fmla="*/ 2147483647 h 171"/>
                        <a:gd name="T86" fmla="*/ 2147483647 w 100"/>
                        <a:gd name="T87" fmla="*/ 2147483647 h 1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
                        <a:gd name="T133" fmla="*/ 0 h 171"/>
                        <a:gd name="T134" fmla="*/ 100 w 100"/>
                        <a:gd name="T135" fmla="*/ 171 h 1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 h="171">
                          <a:moveTo>
                            <a:pt x="13" y="77"/>
                          </a:moveTo>
                          <a:lnTo>
                            <a:pt x="0" y="61"/>
                          </a:lnTo>
                          <a:lnTo>
                            <a:pt x="6" y="55"/>
                          </a:lnTo>
                          <a:lnTo>
                            <a:pt x="7" y="42"/>
                          </a:lnTo>
                          <a:lnTo>
                            <a:pt x="15" y="41"/>
                          </a:lnTo>
                          <a:lnTo>
                            <a:pt x="23" y="34"/>
                          </a:lnTo>
                          <a:lnTo>
                            <a:pt x="17" y="31"/>
                          </a:lnTo>
                          <a:lnTo>
                            <a:pt x="16" y="23"/>
                          </a:lnTo>
                          <a:lnTo>
                            <a:pt x="34" y="8"/>
                          </a:lnTo>
                          <a:lnTo>
                            <a:pt x="31" y="0"/>
                          </a:lnTo>
                          <a:lnTo>
                            <a:pt x="48" y="12"/>
                          </a:lnTo>
                          <a:lnTo>
                            <a:pt x="61" y="28"/>
                          </a:lnTo>
                          <a:lnTo>
                            <a:pt x="57" y="50"/>
                          </a:lnTo>
                          <a:lnTo>
                            <a:pt x="64" y="39"/>
                          </a:lnTo>
                          <a:lnTo>
                            <a:pt x="87" y="55"/>
                          </a:lnTo>
                          <a:lnTo>
                            <a:pt x="85" y="71"/>
                          </a:lnTo>
                          <a:lnTo>
                            <a:pt x="83" y="75"/>
                          </a:lnTo>
                          <a:lnTo>
                            <a:pt x="87" y="78"/>
                          </a:lnTo>
                          <a:lnTo>
                            <a:pt x="83" y="82"/>
                          </a:lnTo>
                          <a:lnTo>
                            <a:pt x="71" y="86"/>
                          </a:lnTo>
                          <a:lnTo>
                            <a:pt x="72" y="89"/>
                          </a:lnTo>
                          <a:lnTo>
                            <a:pt x="68" y="105"/>
                          </a:lnTo>
                          <a:lnTo>
                            <a:pt x="75" y="120"/>
                          </a:lnTo>
                          <a:lnTo>
                            <a:pt x="83" y="119"/>
                          </a:lnTo>
                          <a:lnTo>
                            <a:pt x="84" y="133"/>
                          </a:lnTo>
                          <a:lnTo>
                            <a:pt x="95" y="151"/>
                          </a:lnTo>
                          <a:lnTo>
                            <a:pt x="100" y="154"/>
                          </a:lnTo>
                          <a:lnTo>
                            <a:pt x="82" y="153"/>
                          </a:lnTo>
                          <a:lnTo>
                            <a:pt x="78" y="158"/>
                          </a:lnTo>
                          <a:lnTo>
                            <a:pt x="68" y="164"/>
                          </a:lnTo>
                          <a:lnTo>
                            <a:pt x="62" y="161"/>
                          </a:lnTo>
                          <a:lnTo>
                            <a:pt x="57" y="169"/>
                          </a:lnTo>
                          <a:lnTo>
                            <a:pt x="51" y="171"/>
                          </a:lnTo>
                          <a:lnTo>
                            <a:pt x="42" y="166"/>
                          </a:lnTo>
                          <a:lnTo>
                            <a:pt x="32" y="155"/>
                          </a:lnTo>
                          <a:lnTo>
                            <a:pt x="32" y="145"/>
                          </a:lnTo>
                          <a:lnTo>
                            <a:pt x="27" y="136"/>
                          </a:lnTo>
                          <a:lnTo>
                            <a:pt x="31" y="116"/>
                          </a:lnTo>
                          <a:lnTo>
                            <a:pt x="37" y="108"/>
                          </a:lnTo>
                          <a:lnTo>
                            <a:pt x="34" y="96"/>
                          </a:lnTo>
                          <a:lnTo>
                            <a:pt x="24" y="94"/>
                          </a:lnTo>
                          <a:lnTo>
                            <a:pt x="29" y="82"/>
                          </a:lnTo>
                          <a:lnTo>
                            <a:pt x="26" y="76"/>
                          </a:lnTo>
                          <a:lnTo>
                            <a:pt x="13" y="77"/>
                          </a:lnTo>
                          <a:close/>
                        </a:path>
                      </a:pathLst>
                    </a:custGeom>
                    <a:noFill/>
                    <a:ln w="4763">
                      <a:solidFill>
                        <a:srgbClr val="6E6E6E"/>
                      </a:solidFill>
                      <a:prstDash val="solid"/>
                      <a:round/>
                      <a:headEnd/>
                      <a:tailEnd/>
                    </a:ln>
                  </p:spPr>
                  <p:txBody>
                    <a:bodyPr/>
                    <a:lstStyle/>
                    <a:p>
                      <a:endParaRPr lang="en-US" dirty="0"/>
                    </a:p>
                  </p:txBody>
                </p:sp>
                <p:sp>
                  <p:nvSpPr>
                    <p:cNvPr id="359" name="Freeform 339"/>
                    <p:cNvSpPr>
                      <a:spLocks/>
                    </p:cNvSpPr>
                    <p:nvPr/>
                  </p:nvSpPr>
                  <p:spPr bwMode="auto">
                    <a:xfrm>
                      <a:off x="4975225" y="2376310"/>
                      <a:ext cx="52388" cy="71437"/>
                    </a:xfrm>
                    <a:custGeom>
                      <a:avLst/>
                      <a:gdLst>
                        <a:gd name="T0" fmla="*/ 2147483647 w 60"/>
                        <a:gd name="T1" fmla="*/ 2147483647 h 84"/>
                        <a:gd name="T2" fmla="*/ 2147483647 w 60"/>
                        <a:gd name="T3" fmla="*/ 2147483647 h 84"/>
                        <a:gd name="T4" fmla="*/ 2147483647 w 60"/>
                        <a:gd name="T5" fmla="*/ 2147483647 h 84"/>
                        <a:gd name="T6" fmla="*/ 2147483647 w 60"/>
                        <a:gd name="T7" fmla="*/ 2147483647 h 84"/>
                        <a:gd name="T8" fmla="*/ 2147483647 w 60"/>
                        <a:gd name="T9" fmla="*/ 2147483647 h 84"/>
                        <a:gd name="T10" fmla="*/ 2147483647 w 60"/>
                        <a:gd name="T11" fmla="*/ 2147483647 h 84"/>
                        <a:gd name="T12" fmla="*/ 0 w 60"/>
                        <a:gd name="T13" fmla="*/ 2147483647 h 84"/>
                        <a:gd name="T14" fmla="*/ 2147483647 w 60"/>
                        <a:gd name="T15" fmla="*/ 2147483647 h 84"/>
                        <a:gd name="T16" fmla="*/ 2147483647 w 60"/>
                        <a:gd name="T17" fmla="*/ 2147483647 h 84"/>
                        <a:gd name="T18" fmla="*/ 2147483647 w 60"/>
                        <a:gd name="T19" fmla="*/ 2147483647 h 84"/>
                        <a:gd name="T20" fmla="*/ 2147483647 w 60"/>
                        <a:gd name="T21" fmla="*/ 2147483647 h 84"/>
                        <a:gd name="T22" fmla="*/ 2147483647 w 60"/>
                        <a:gd name="T23" fmla="*/ 2147483647 h 84"/>
                        <a:gd name="T24" fmla="*/ 2147483647 w 60"/>
                        <a:gd name="T25" fmla="*/ 2147483647 h 84"/>
                        <a:gd name="T26" fmla="*/ 2147483647 w 60"/>
                        <a:gd name="T27" fmla="*/ 0 h 84"/>
                        <a:gd name="T28" fmla="*/ 2147483647 w 60"/>
                        <a:gd name="T29" fmla="*/ 2147483647 h 84"/>
                        <a:gd name="T30" fmla="*/ 2147483647 w 60"/>
                        <a:gd name="T31" fmla="*/ 2147483647 h 84"/>
                        <a:gd name="T32" fmla="*/ 2147483647 w 60"/>
                        <a:gd name="T33" fmla="*/ 2147483647 h 84"/>
                        <a:gd name="T34" fmla="*/ 2147483647 w 60"/>
                        <a:gd name="T35" fmla="*/ 2147483647 h 84"/>
                        <a:gd name="T36" fmla="*/ 2147483647 w 60"/>
                        <a:gd name="T37" fmla="*/ 2147483647 h 84"/>
                        <a:gd name="T38" fmla="*/ 2147483647 w 60"/>
                        <a:gd name="T39" fmla="*/ 2147483647 h 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0"/>
                        <a:gd name="T61" fmla="*/ 0 h 84"/>
                        <a:gd name="T62" fmla="*/ 60 w 60"/>
                        <a:gd name="T63" fmla="*/ 84 h 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0" h="84">
                          <a:moveTo>
                            <a:pt x="60" y="40"/>
                          </a:moveTo>
                          <a:lnTo>
                            <a:pt x="46" y="60"/>
                          </a:lnTo>
                          <a:lnTo>
                            <a:pt x="42" y="76"/>
                          </a:lnTo>
                          <a:lnTo>
                            <a:pt x="35" y="82"/>
                          </a:lnTo>
                          <a:lnTo>
                            <a:pt x="17" y="79"/>
                          </a:lnTo>
                          <a:lnTo>
                            <a:pt x="9" y="84"/>
                          </a:lnTo>
                          <a:lnTo>
                            <a:pt x="0" y="80"/>
                          </a:lnTo>
                          <a:lnTo>
                            <a:pt x="8" y="69"/>
                          </a:lnTo>
                          <a:lnTo>
                            <a:pt x="8" y="60"/>
                          </a:lnTo>
                          <a:lnTo>
                            <a:pt x="13" y="53"/>
                          </a:lnTo>
                          <a:lnTo>
                            <a:pt x="5" y="40"/>
                          </a:lnTo>
                          <a:lnTo>
                            <a:pt x="4" y="23"/>
                          </a:lnTo>
                          <a:lnTo>
                            <a:pt x="11" y="9"/>
                          </a:lnTo>
                          <a:lnTo>
                            <a:pt x="17" y="0"/>
                          </a:lnTo>
                          <a:lnTo>
                            <a:pt x="36" y="7"/>
                          </a:lnTo>
                          <a:lnTo>
                            <a:pt x="54" y="24"/>
                          </a:lnTo>
                          <a:lnTo>
                            <a:pt x="54" y="32"/>
                          </a:lnTo>
                          <a:lnTo>
                            <a:pt x="56" y="26"/>
                          </a:lnTo>
                          <a:lnTo>
                            <a:pt x="58" y="27"/>
                          </a:lnTo>
                          <a:lnTo>
                            <a:pt x="60" y="40"/>
                          </a:lnTo>
                          <a:close/>
                        </a:path>
                      </a:pathLst>
                    </a:custGeom>
                    <a:noFill/>
                    <a:ln w="4763">
                      <a:solidFill>
                        <a:srgbClr val="6E6E6E"/>
                      </a:solidFill>
                      <a:prstDash val="solid"/>
                      <a:round/>
                      <a:headEnd/>
                      <a:tailEnd/>
                    </a:ln>
                  </p:spPr>
                  <p:txBody>
                    <a:bodyPr/>
                    <a:lstStyle/>
                    <a:p>
                      <a:endParaRPr lang="en-US" dirty="0"/>
                    </a:p>
                  </p:txBody>
                </p:sp>
                <p:sp>
                  <p:nvSpPr>
                    <p:cNvPr id="360" name="Freeform 340"/>
                    <p:cNvSpPr>
                      <a:spLocks/>
                    </p:cNvSpPr>
                    <p:nvPr/>
                  </p:nvSpPr>
                  <p:spPr bwMode="auto">
                    <a:xfrm>
                      <a:off x="6146800" y="2417585"/>
                      <a:ext cx="134938" cy="173037"/>
                    </a:xfrm>
                    <a:custGeom>
                      <a:avLst/>
                      <a:gdLst>
                        <a:gd name="T0" fmla="*/ 2147483647 w 155"/>
                        <a:gd name="T1" fmla="*/ 2147483647 h 202"/>
                        <a:gd name="T2" fmla="*/ 2147483647 w 155"/>
                        <a:gd name="T3" fmla="*/ 2147483647 h 202"/>
                        <a:gd name="T4" fmla="*/ 2147483647 w 155"/>
                        <a:gd name="T5" fmla="*/ 2147483647 h 202"/>
                        <a:gd name="T6" fmla="*/ 2147483647 w 155"/>
                        <a:gd name="T7" fmla="*/ 2147483647 h 202"/>
                        <a:gd name="T8" fmla="*/ 2147483647 w 155"/>
                        <a:gd name="T9" fmla="*/ 2147483647 h 202"/>
                        <a:gd name="T10" fmla="*/ 2147483647 w 155"/>
                        <a:gd name="T11" fmla="*/ 2147483647 h 202"/>
                        <a:gd name="T12" fmla="*/ 2147483647 w 155"/>
                        <a:gd name="T13" fmla="*/ 2147483647 h 202"/>
                        <a:gd name="T14" fmla="*/ 2147483647 w 155"/>
                        <a:gd name="T15" fmla="*/ 2147483647 h 202"/>
                        <a:gd name="T16" fmla="*/ 2147483647 w 155"/>
                        <a:gd name="T17" fmla="*/ 2147483647 h 202"/>
                        <a:gd name="T18" fmla="*/ 2147483647 w 155"/>
                        <a:gd name="T19" fmla="*/ 2147483647 h 202"/>
                        <a:gd name="T20" fmla="*/ 2147483647 w 155"/>
                        <a:gd name="T21" fmla="*/ 2147483647 h 202"/>
                        <a:gd name="T22" fmla="*/ 2147483647 w 155"/>
                        <a:gd name="T23" fmla="*/ 2147483647 h 202"/>
                        <a:gd name="T24" fmla="*/ 2147483647 w 155"/>
                        <a:gd name="T25" fmla="*/ 2147483647 h 202"/>
                        <a:gd name="T26" fmla="*/ 2147483647 w 155"/>
                        <a:gd name="T27" fmla="*/ 2147483647 h 202"/>
                        <a:gd name="T28" fmla="*/ 2147483647 w 155"/>
                        <a:gd name="T29" fmla="*/ 2147483647 h 202"/>
                        <a:gd name="T30" fmla="*/ 2147483647 w 155"/>
                        <a:gd name="T31" fmla="*/ 2147483647 h 202"/>
                        <a:gd name="T32" fmla="*/ 2147483647 w 155"/>
                        <a:gd name="T33" fmla="*/ 2147483647 h 202"/>
                        <a:gd name="T34" fmla="*/ 2147483647 w 155"/>
                        <a:gd name="T35" fmla="*/ 2147483647 h 202"/>
                        <a:gd name="T36" fmla="*/ 2147483647 w 155"/>
                        <a:gd name="T37" fmla="*/ 2147483647 h 202"/>
                        <a:gd name="T38" fmla="*/ 2147483647 w 155"/>
                        <a:gd name="T39" fmla="*/ 2147483647 h 202"/>
                        <a:gd name="T40" fmla="*/ 2147483647 w 155"/>
                        <a:gd name="T41" fmla="*/ 2147483647 h 202"/>
                        <a:gd name="T42" fmla="*/ 2147483647 w 155"/>
                        <a:gd name="T43" fmla="*/ 2147483647 h 202"/>
                        <a:gd name="T44" fmla="*/ 0 w 155"/>
                        <a:gd name="T45" fmla="*/ 2147483647 h 202"/>
                        <a:gd name="T46" fmla="*/ 2147483647 w 155"/>
                        <a:gd name="T47" fmla="*/ 2147483647 h 202"/>
                        <a:gd name="T48" fmla="*/ 2147483647 w 155"/>
                        <a:gd name="T49" fmla="*/ 2147483647 h 202"/>
                        <a:gd name="T50" fmla="*/ 2147483647 w 155"/>
                        <a:gd name="T51" fmla="*/ 2147483647 h 202"/>
                        <a:gd name="T52" fmla="*/ 2147483647 w 155"/>
                        <a:gd name="T53" fmla="*/ 2147483647 h 202"/>
                        <a:gd name="T54" fmla="*/ 2147483647 w 155"/>
                        <a:gd name="T55" fmla="*/ 2147483647 h 202"/>
                        <a:gd name="T56" fmla="*/ 2147483647 w 155"/>
                        <a:gd name="T57" fmla="*/ 2147483647 h 202"/>
                        <a:gd name="T58" fmla="*/ 2147483647 w 155"/>
                        <a:gd name="T59" fmla="*/ 2147483647 h 202"/>
                        <a:gd name="T60" fmla="*/ 2147483647 w 155"/>
                        <a:gd name="T61" fmla="*/ 2147483647 h 202"/>
                        <a:gd name="T62" fmla="*/ 2147483647 w 155"/>
                        <a:gd name="T63" fmla="*/ 2147483647 h 202"/>
                        <a:gd name="T64" fmla="*/ 2147483647 w 155"/>
                        <a:gd name="T65" fmla="*/ 2147483647 h 202"/>
                        <a:gd name="T66" fmla="*/ 2147483647 w 155"/>
                        <a:gd name="T67" fmla="*/ 2147483647 h 202"/>
                        <a:gd name="T68" fmla="*/ 2147483647 w 155"/>
                        <a:gd name="T69" fmla="*/ 2147483647 h 202"/>
                        <a:gd name="T70" fmla="*/ 2147483647 w 155"/>
                        <a:gd name="T71" fmla="*/ 2147483647 h 202"/>
                        <a:gd name="T72" fmla="*/ 2147483647 w 155"/>
                        <a:gd name="T73" fmla="*/ 2147483647 h 202"/>
                        <a:gd name="T74" fmla="*/ 2147483647 w 155"/>
                        <a:gd name="T75" fmla="*/ 2147483647 h 202"/>
                        <a:gd name="T76" fmla="*/ 2147483647 w 155"/>
                        <a:gd name="T77" fmla="*/ 2147483647 h 202"/>
                        <a:gd name="T78" fmla="*/ 2147483647 w 155"/>
                        <a:gd name="T79" fmla="*/ 2147483647 h 202"/>
                        <a:gd name="T80" fmla="*/ 2147483647 w 155"/>
                        <a:gd name="T81" fmla="*/ 2147483647 h 202"/>
                        <a:gd name="T82" fmla="*/ 2147483647 w 155"/>
                        <a:gd name="T83" fmla="*/ 2147483647 h 202"/>
                        <a:gd name="T84" fmla="*/ 2147483647 w 155"/>
                        <a:gd name="T85" fmla="*/ 2147483647 h 202"/>
                        <a:gd name="T86" fmla="*/ 2147483647 w 155"/>
                        <a:gd name="T87" fmla="*/ 2147483647 h 202"/>
                        <a:gd name="T88" fmla="*/ 2147483647 w 155"/>
                        <a:gd name="T89" fmla="*/ 2147483647 h 202"/>
                        <a:gd name="T90" fmla="*/ 2147483647 w 155"/>
                        <a:gd name="T91" fmla="*/ 2147483647 h 202"/>
                        <a:gd name="T92" fmla="*/ 2147483647 w 155"/>
                        <a:gd name="T93" fmla="*/ 2147483647 h 202"/>
                        <a:gd name="T94" fmla="*/ 2147483647 w 155"/>
                        <a:gd name="T95" fmla="*/ 2147483647 h 202"/>
                        <a:gd name="T96" fmla="*/ 2147483647 w 155"/>
                        <a:gd name="T97" fmla="*/ 2147483647 h 202"/>
                        <a:gd name="T98" fmla="*/ 2147483647 w 155"/>
                        <a:gd name="T99" fmla="*/ 2147483647 h 202"/>
                        <a:gd name="T100" fmla="*/ 2147483647 w 155"/>
                        <a:gd name="T101" fmla="*/ 2147483647 h 202"/>
                        <a:gd name="T102" fmla="*/ 2147483647 w 155"/>
                        <a:gd name="T103" fmla="*/ 2147483647 h 202"/>
                        <a:gd name="T104" fmla="*/ 2147483647 w 155"/>
                        <a:gd name="T105" fmla="*/ 2147483647 h 202"/>
                        <a:gd name="T106" fmla="*/ 2147483647 w 155"/>
                        <a:gd name="T107" fmla="*/ 2147483647 h 202"/>
                        <a:gd name="T108" fmla="*/ 2147483647 w 155"/>
                        <a:gd name="T109" fmla="*/ 2147483647 h 202"/>
                        <a:gd name="T110" fmla="*/ 2147483647 w 155"/>
                        <a:gd name="T111" fmla="*/ 0 h 202"/>
                        <a:gd name="T112" fmla="*/ 2147483647 w 155"/>
                        <a:gd name="T113" fmla="*/ 2147483647 h 202"/>
                        <a:gd name="T114" fmla="*/ 2147483647 w 155"/>
                        <a:gd name="T115" fmla="*/ 2147483647 h 202"/>
                        <a:gd name="T116" fmla="*/ 2147483647 w 155"/>
                        <a:gd name="T117" fmla="*/ 2147483647 h 2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202"/>
                        <a:gd name="T179" fmla="*/ 155 w 155"/>
                        <a:gd name="T180" fmla="*/ 202 h 2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202">
                          <a:moveTo>
                            <a:pt x="155" y="4"/>
                          </a:moveTo>
                          <a:lnTo>
                            <a:pt x="155" y="13"/>
                          </a:lnTo>
                          <a:lnTo>
                            <a:pt x="143" y="34"/>
                          </a:lnTo>
                          <a:lnTo>
                            <a:pt x="139" y="63"/>
                          </a:lnTo>
                          <a:lnTo>
                            <a:pt x="141" y="76"/>
                          </a:lnTo>
                          <a:lnTo>
                            <a:pt x="136" y="98"/>
                          </a:lnTo>
                          <a:lnTo>
                            <a:pt x="128" y="109"/>
                          </a:lnTo>
                          <a:lnTo>
                            <a:pt x="119" y="115"/>
                          </a:lnTo>
                          <a:lnTo>
                            <a:pt x="105" y="136"/>
                          </a:lnTo>
                          <a:lnTo>
                            <a:pt x="106" y="162"/>
                          </a:lnTo>
                          <a:lnTo>
                            <a:pt x="98" y="177"/>
                          </a:lnTo>
                          <a:lnTo>
                            <a:pt x="91" y="180"/>
                          </a:lnTo>
                          <a:lnTo>
                            <a:pt x="74" y="200"/>
                          </a:lnTo>
                          <a:lnTo>
                            <a:pt x="68" y="199"/>
                          </a:lnTo>
                          <a:lnTo>
                            <a:pt x="68" y="185"/>
                          </a:lnTo>
                          <a:lnTo>
                            <a:pt x="54" y="189"/>
                          </a:lnTo>
                          <a:lnTo>
                            <a:pt x="54" y="195"/>
                          </a:lnTo>
                          <a:lnTo>
                            <a:pt x="47" y="199"/>
                          </a:lnTo>
                          <a:lnTo>
                            <a:pt x="40" y="193"/>
                          </a:lnTo>
                          <a:lnTo>
                            <a:pt x="34" y="188"/>
                          </a:lnTo>
                          <a:lnTo>
                            <a:pt x="19" y="202"/>
                          </a:lnTo>
                          <a:lnTo>
                            <a:pt x="14" y="190"/>
                          </a:lnTo>
                          <a:lnTo>
                            <a:pt x="0" y="177"/>
                          </a:lnTo>
                          <a:lnTo>
                            <a:pt x="8" y="167"/>
                          </a:lnTo>
                          <a:lnTo>
                            <a:pt x="13" y="171"/>
                          </a:lnTo>
                          <a:lnTo>
                            <a:pt x="17" y="170"/>
                          </a:lnTo>
                          <a:lnTo>
                            <a:pt x="18" y="162"/>
                          </a:lnTo>
                          <a:lnTo>
                            <a:pt x="13" y="159"/>
                          </a:lnTo>
                          <a:lnTo>
                            <a:pt x="15" y="156"/>
                          </a:lnTo>
                          <a:lnTo>
                            <a:pt x="9" y="151"/>
                          </a:lnTo>
                          <a:lnTo>
                            <a:pt x="9" y="140"/>
                          </a:lnTo>
                          <a:lnTo>
                            <a:pt x="28" y="139"/>
                          </a:lnTo>
                          <a:lnTo>
                            <a:pt x="27" y="129"/>
                          </a:lnTo>
                          <a:lnTo>
                            <a:pt x="32" y="128"/>
                          </a:lnTo>
                          <a:lnTo>
                            <a:pt x="39" y="140"/>
                          </a:lnTo>
                          <a:lnTo>
                            <a:pt x="49" y="142"/>
                          </a:lnTo>
                          <a:lnTo>
                            <a:pt x="55" y="134"/>
                          </a:lnTo>
                          <a:lnTo>
                            <a:pt x="57" y="142"/>
                          </a:lnTo>
                          <a:lnTo>
                            <a:pt x="61" y="143"/>
                          </a:lnTo>
                          <a:lnTo>
                            <a:pt x="65" y="131"/>
                          </a:lnTo>
                          <a:lnTo>
                            <a:pt x="68" y="129"/>
                          </a:lnTo>
                          <a:lnTo>
                            <a:pt x="70" y="99"/>
                          </a:lnTo>
                          <a:lnTo>
                            <a:pt x="57" y="90"/>
                          </a:lnTo>
                          <a:lnTo>
                            <a:pt x="59" y="77"/>
                          </a:lnTo>
                          <a:lnTo>
                            <a:pt x="69" y="64"/>
                          </a:lnTo>
                          <a:lnTo>
                            <a:pt x="64" y="53"/>
                          </a:lnTo>
                          <a:lnTo>
                            <a:pt x="56" y="52"/>
                          </a:lnTo>
                          <a:lnTo>
                            <a:pt x="43" y="57"/>
                          </a:lnTo>
                          <a:lnTo>
                            <a:pt x="45" y="35"/>
                          </a:lnTo>
                          <a:lnTo>
                            <a:pt x="71" y="35"/>
                          </a:lnTo>
                          <a:lnTo>
                            <a:pt x="95" y="41"/>
                          </a:lnTo>
                          <a:lnTo>
                            <a:pt x="102" y="47"/>
                          </a:lnTo>
                          <a:lnTo>
                            <a:pt x="102" y="35"/>
                          </a:lnTo>
                          <a:lnTo>
                            <a:pt x="105" y="34"/>
                          </a:lnTo>
                          <a:lnTo>
                            <a:pt x="115" y="3"/>
                          </a:lnTo>
                          <a:lnTo>
                            <a:pt x="131" y="0"/>
                          </a:lnTo>
                          <a:lnTo>
                            <a:pt x="146" y="4"/>
                          </a:lnTo>
                          <a:lnTo>
                            <a:pt x="151" y="1"/>
                          </a:lnTo>
                          <a:lnTo>
                            <a:pt x="155" y="4"/>
                          </a:lnTo>
                          <a:close/>
                        </a:path>
                      </a:pathLst>
                    </a:custGeom>
                    <a:noFill/>
                    <a:ln w="4763">
                      <a:solidFill>
                        <a:srgbClr val="6E6E6E"/>
                      </a:solidFill>
                      <a:prstDash val="solid"/>
                      <a:round/>
                      <a:headEnd/>
                      <a:tailEnd/>
                    </a:ln>
                  </p:spPr>
                  <p:txBody>
                    <a:bodyPr/>
                    <a:lstStyle/>
                    <a:p>
                      <a:endParaRPr lang="en-US" dirty="0"/>
                    </a:p>
                  </p:txBody>
                </p:sp>
                <p:sp>
                  <p:nvSpPr>
                    <p:cNvPr id="361" name="Freeform 341"/>
                    <p:cNvSpPr>
                      <a:spLocks noEditPoints="1"/>
                    </p:cNvSpPr>
                    <p:nvPr/>
                  </p:nvSpPr>
                  <p:spPr bwMode="auto">
                    <a:xfrm>
                      <a:off x="7723188" y="2342972"/>
                      <a:ext cx="350837" cy="130175"/>
                    </a:xfrm>
                    <a:custGeom>
                      <a:avLst/>
                      <a:gdLst>
                        <a:gd name="T0" fmla="*/ 2147483647 w 404"/>
                        <a:gd name="T1" fmla="*/ 0 h 151"/>
                        <a:gd name="T2" fmla="*/ 2147483647 w 404"/>
                        <a:gd name="T3" fmla="*/ 2147483647 h 151"/>
                        <a:gd name="T4" fmla="*/ 2147483647 w 404"/>
                        <a:gd name="T5" fmla="*/ 2147483647 h 151"/>
                        <a:gd name="T6" fmla="*/ 2147483647 w 404"/>
                        <a:gd name="T7" fmla="*/ 2147483647 h 151"/>
                        <a:gd name="T8" fmla="*/ 2147483647 w 404"/>
                        <a:gd name="T9" fmla="*/ 2147483647 h 151"/>
                        <a:gd name="T10" fmla="*/ 2147483647 w 404"/>
                        <a:gd name="T11" fmla="*/ 2147483647 h 151"/>
                        <a:gd name="T12" fmla="*/ 2147483647 w 404"/>
                        <a:gd name="T13" fmla="*/ 2147483647 h 151"/>
                        <a:gd name="T14" fmla="*/ 2147483647 w 404"/>
                        <a:gd name="T15" fmla="*/ 2147483647 h 151"/>
                        <a:gd name="T16" fmla="*/ 2147483647 w 404"/>
                        <a:gd name="T17" fmla="*/ 2147483647 h 151"/>
                        <a:gd name="T18" fmla="*/ 2147483647 w 404"/>
                        <a:gd name="T19" fmla="*/ 2147483647 h 151"/>
                        <a:gd name="T20" fmla="*/ 2147483647 w 404"/>
                        <a:gd name="T21" fmla="*/ 2147483647 h 151"/>
                        <a:gd name="T22" fmla="*/ 2147483647 w 404"/>
                        <a:gd name="T23" fmla="*/ 2147483647 h 151"/>
                        <a:gd name="T24" fmla="*/ 2147483647 w 404"/>
                        <a:gd name="T25" fmla="*/ 2147483647 h 151"/>
                        <a:gd name="T26" fmla="*/ 2147483647 w 404"/>
                        <a:gd name="T27" fmla="*/ 2147483647 h 151"/>
                        <a:gd name="T28" fmla="*/ 2147483647 w 404"/>
                        <a:gd name="T29" fmla="*/ 2147483647 h 151"/>
                        <a:gd name="T30" fmla="*/ 2147483647 w 404"/>
                        <a:gd name="T31" fmla="*/ 2147483647 h 151"/>
                        <a:gd name="T32" fmla="*/ 2147483647 w 404"/>
                        <a:gd name="T33" fmla="*/ 2147483647 h 151"/>
                        <a:gd name="T34" fmla="*/ 2147483647 w 404"/>
                        <a:gd name="T35" fmla="*/ 2147483647 h 151"/>
                        <a:gd name="T36" fmla="*/ 2147483647 w 404"/>
                        <a:gd name="T37" fmla="*/ 2147483647 h 151"/>
                        <a:gd name="T38" fmla="*/ 2147483647 w 404"/>
                        <a:gd name="T39" fmla="*/ 2147483647 h 151"/>
                        <a:gd name="T40" fmla="*/ 2147483647 w 404"/>
                        <a:gd name="T41" fmla="*/ 2147483647 h 151"/>
                        <a:gd name="T42" fmla="*/ 2147483647 w 404"/>
                        <a:gd name="T43" fmla="*/ 2147483647 h 151"/>
                        <a:gd name="T44" fmla="*/ 2147483647 w 404"/>
                        <a:gd name="T45" fmla="*/ 2147483647 h 151"/>
                        <a:gd name="T46" fmla="*/ 2147483647 w 404"/>
                        <a:gd name="T47" fmla="*/ 2147483647 h 151"/>
                        <a:gd name="T48" fmla="*/ 2147483647 w 404"/>
                        <a:gd name="T49" fmla="*/ 2147483647 h 151"/>
                        <a:gd name="T50" fmla="*/ 2147483647 w 404"/>
                        <a:gd name="T51" fmla="*/ 2147483647 h 151"/>
                        <a:gd name="T52" fmla="*/ 2147483647 w 404"/>
                        <a:gd name="T53" fmla="*/ 2147483647 h 151"/>
                        <a:gd name="T54" fmla="*/ 2147483647 w 404"/>
                        <a:gd name="T55" fmla="*/ 2147483647 h 151"/>
                        <a:gd name="T56" fmla="*/ 2147483647 w 404"/>
                        <a:gd name="T57" fmla="*/ 2147483647 h 151"/>
                        <a:gd name="T58" fmla="*/ 2147483647 w 404"/>
                        <a:gd name="T59" fmla="*/ 2147483647 h 151"/>
                        <a:gd name="T60" fmla="*/ 2147483647 w 404"/>
                        <a:gd name="T61" fmla="*/ 2147483647 h 151"/>
                        <a:gd name="T62" fmla="*/ 2147483647 w 404"/>
                        <a:gd name="T63" fmla="*/ 2147483647 h 151"/>
                        <a:gd name="T64" fmla="*/ 2147483647 w 404"/>
                        <a:gd name="T65" fmla="*/ 2147483647 h 151"/>
                        <a:gd name="T66" fmla="*/ 2147483647 w 404"/>
                        <a:gd name="T67" fmla="*/ 2147483647 h 151"/>
                        <a:gd name="T68" fmla="*/ 2147483647 w 404"/>
                        <a:gd name="T69" fmla="*/ 2147483647 h 151"/>
                        <a:gd name="T70" fmla="*/ 2147483647 w 404"/>
                        <a:gd name="T71" fmla="*/ 2147483647 h 151"/>
                        <a:gd name="T72" fmla="*/ 2147483647 w 404"/>
                        <a:gd name="T73" fmla="*/ 2147483647 h 151"/>
                        <a:gd name="T74" fmla="*/ 2147483647 w 404"/>
                        <a:gd name="T75" fmla="*/ 2147483647 h 151"/>
                        <a:gd name="T76" fmla="*/ 2147483647 w 404"/>
                        <a:gd name="T77" fmla="*/ 2147483647 h 151"/>
                        <a:gd name="T78" fmla="*/ 2147483647 w 404"/>
                        <a:gd name="T79" fmla="*/ 2147483647 h 151"/>
                        <a:gd name="T80" fmla="*/ 2147483647 w 404"/>
                        <a:gd name="T81" fmla="*/ 2147483647 h 151"/>
                        <a:gd name="T82" fmla="*/ 2147483647 w 404"/>
                        <a:gd name="T83" fmla="*/ 2147483647 h 151"/>
                        <a:gd name="T84" fmla="*/ 2147483647 w 404"/>
                        <a:gd name="T85" fmla="*/ 2147483647 h 151"/>
                        <a:gd name="T86" fmla="*/ 2147483647 w 404"/>
                        <a:gd name="T87" fmla="*/ 2147483647 h 151"/>
                        <a:gd name="T88" fmla="*/ 2147483647 w 404"/>
                        <a:gd name="T89" fmla="*/ 2147483647 h 151"/>
                        <a:gd name="T90" fmla="*/ 2147483647 w 404"/>
                        <a:gd name="T91" fmla="*/ 2147483647 h 151"/>
                        <a:gd name="T92" fmla="*/ 2147483647 w 404"/>
                        <a:gd name="T93" fmla="*/ 2147483647 h 151"/>
                        <a:gd name="T94" fmla="*/ 2147483647 w 404"/>
                        <a:gd name="T95" fmla="*/ 2147483647 h 151"/>
                        <a:gd name="T96" fmla="*/ 2147483647 w 404"/>
                        <a:gd name="T97" fmla="*/ 2147483647 h 151"/>
                        <a:gd name="T98" fmla="*/ 2147483647 w 404"/>
                        <a:gd name="T99" fmla="*/ 2147483647 h 151"/>
                        <a:gd name="T100" fmla="*/ 2147483647 w 404"/>
                        <a:gd name="T101" fmla="*/ 2147483647 h 151"/>
                        <a:gd name="T102" fmla="*/ 2147483647 w 404"/>
                        <a:gd name="T103" fmla="*/ 2147483647 h 151"/>
                        <a:gd name="T104" fmla="*/ 2147483647 w 404"/>
                        <a:gd name="T105" fmla="*/ 2147483647 h 151"/>
                        <a:gd name="T106" fmla="*/ 2147483647 w 404"/>
                        <a:gd name="T107" fmla="*/ 2147483647 h 151"/>
                        <a:gd name="T108" fmla="*/ 2147483647 w 404"/>
                        <a:gd name="T109" fmla="*/ 2147483647 h 151"/>
                        <a:gd name="T110" fmla="*/ 2147483647 w 404"/>
                        <a:gd name="T111" fmla="*/ 2147483647 h 151"/>
                        <a:gd name="T112" fmla="*/ 2147483647 w 404"/>
                        <a:gd name="T113" fmla="*/ 2147483647 h 151"/>
                        <a:gd name="T114" fmla="*/ 2147483647 w 404"/>
                        <a:gd name="T115" fmla="*/ 2147483647 h 151"/>
                        <a:gd name="T116" fmla="*/ 2147483647 w 404"/>
                        <a:gd name="T117" fmla="*/ 2147483647 h 151"/>
                        <a:gd name="T118" fmla="*/ 2147483647 w 404"/>
                        <a:gd name="T119" fmla="*/ 2147483647 h 151"/>
                        <a:gd name="T120" fmla="*/ 2147483647 w 404"/>
                        <a:gd name="T121" fmla="*/ 2147483647 h 151"/>
                        <a:gd name="T122" fmla="*/ 2147483647 w 404"/>
                        <a:gd name="T123" fmla="*/ 2147483647 h 1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04"/>
                        <a:gd name="T187" fmla="*/ 0 h 151"/>
                        <a:gd name="T188" fmla="*/ 404 w 404"/>
                        <a:gd name="T189" fmla="*/ 151 h 15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04" h="151">
                          <a:moveTo>
                            <a:pt x="357" y="1"/>
                          </a:moveTo>
                          <a:lnTo>
                            <a:pt x="361" y="0"/>
                          </a:lnTo>
                          <a:lnTo>
                            <a:pt x="361" y="4"/>
                          </a:lnTo>
                          <a:lnTo>
                            <a:pt x="357" y="5"/>
                          </a:lnTo>
                          <a:lnTo>
                            <a:pt x="357" y="1"/>
                          </a:lnTo>
                          <a:close/>
                          <a:moveTo>
                            <a:pt x="4" y="21"/>
                          </a:moveTo>
                          <a:lnTo>
                            <a:pt x="6" y="23"/>
                          </a:lnTo>
                          <a:lnTo>
                            <a:pt x="2" y="25"/>
                          </a:lnTo>
                          <a:lnTo>
                            <a:pt x="0" y="22"/>
                          </a:lnTo>
                          <a:lnTo>
                            <a:pt x="4" y="21"/>
                          </a:lnTo>
                          <a:close/>
                          <a:moveTo>
                            <a:pt x="246" y="116"/>
                          </a:moveTo>
                          <a:lnTo>
                            <a:pt x="244" y="112"/>
                          </a:lnTo>
                          <a:lnTo>
                            <a:pt x="244" y="106"/>
                          </a:lnTo>
                          <a:lnTo>
                            <a:pt x="246" y="116"/>
                          </a:lnTo>
                          <a:close/>
                          <a:moveTo>
                            <a:pt x="371" y="74"/>
                          </a:moveTo>
                          <a:lnTo>
                            <a:pt x="364" y="69"/>
                          </a:lnTo>
                          <a:lnTo>
                            <a:pt x="336" y="69"/>
                          </a:lnTo>
                          <a:lnTo>
                            <a:pt x="332" y="75"/>
                          </a:lnTo>
                          <a:lnTo>
                            <a:pt x="329" y="100"/>
                          </a:lnTo>
                          <a:lnTo>
                            <a:pt x="322" y="102"/>
                          </a:lnTo>
                          <a:lnTo>
                            <a:pt x="321" y="110"/>
                          </a:lnTo>
                          <a:lnTo>
                            <a:pt x="324" y="112"/>
                          </a:lnTo>
                          <a:lnTo>
                            <a:pt x="316" y="118"/>
                          </a:lnTo>
                          <a:lnTo>
                            <a:pt x="317" y="126"/>
                          </a:lnTo>
                          <a:lnTo>
                            <a:pt x="311" y="137"/>
                          </a:lnTo>
                          <a:lnTo>
                            <a:pt x="298" y="137"/>
                          </a:lnTo>
                          <a:lnTo>
                            <a:pt x="292" y="142"/>
                          </a:lnTo>
                          <a:lnTo>
                            <a:pt x="279" y="133"/>
                          </a:lnTo>
                          <a:lnTo>
                            <a:pt x="268" y="134"/>
                          </a:lnTo>
                          <a:lnTo>
                            <a:pt x="255" y="148"/>
                          </a:lnTo>
                          <a:lnTo>
                            <a:pt x="242" y="146"/>
                          </a:lnTo>
                          <a:lnTo>
                            <a:pt x="229" y="151"/>
                          </a:lnTo>
                          <a:lnTo>
                            <a:pt x="210" y="133"/>
                          </a:lnTo>
                          <a:lnTo>
                            <a:pt x="208" y="126"/>
                          </a:lnTo>
                          <a:lnTo>
                            <a:pt x="210" y="122"/>
                          </a:lnTo>
                          <a:lnTo>
                            <a:pt x="216" y="131"/>
                          </a:lnTo>
                          <a:lnTo>
                            <a:pt x="224" y="129"/>
                          </a:lnTo>
                          <a:lnTo>
                            <a:pt x="232" y="134"/>
                          </a:lnTo>
                          <a:lnTo>
                            <a:pt x="231" y="137"/>
                          </a:lnTo>
                          <a:lnTo>
                            <a:pt x="234" y="134"/>
                          </a:lnTo>
                          <a:lnTo>
                            <a:pt x="246" y="139"/>
                          </a:lnTo>
                          <a:lnTo>
                            <a:pt x="238" y="133"/>
                          </a:lnTo>
                          <a:lnTo>
                            <a:pt x="245" y="120"/>
                          </a:lnTo>
                          <a:lnTo>
                            <a:pt x="241" y="120"/>
                          </a:lnTo>
                          <a:lnTo>
                            <a:pt x="241" y="118"/>
                          </a:lnTo>
                          <a:lnTo>
                            <a:pt x="242" y="115"/>
                          </a:lnTo>
                          <a:lnTo>
                            <a:pt x="245" y="116"/>
                          </a:lnTo>
                          <a:lnTo>
                            <a:pt x="247" y="116"/>
                          </a:lnTo>
                          <a:lnTo>
                            <a:pt x="247" y="108"/>
                          </a:lnTo>
                          <a:lnTo>
                            <a:pt x="278" y="97"/>
                          </a:lnTo>
                          <a:lnTo>
                            <a:pt x="299" y="64"/>
                          </a:lnTo>
                          <a:lnTo>
                            <a:pt x="311" y="77"/>
                          </a:lnTo>
                          <a:lnTo>
                            <a:pt x="316" y="69"/>
                          </a:lnTo>
                          <a:lnTo>
                            <a:pt x="313" y="60"/>
                          </a:lnTo>
                          <a:lnTo>
                            <a:pt x="318" y="57"/>
                          </a:lnTo>
                          <a:lnTo>
                            <a:pt x="318" y="58"/>
                          </a:lnTo>
                          <a:lnTo>
                            <a:pt x="320" y="68"/>
                          </a:lnTo>
                          <a:lnTo>
                            <a:pt x="326" y="70"/>
                          </a:lnTo>
                          <a:lnTo>
                            <a:pt x="320" y="56"/>
                          </a:lnTo>
                          <a:lnTo>
                            <a:pt x="328" y="53"/>
                          </a:lnTo>
                          <a:lnTo>
                            <a:pt x="324" y="45"/>
                          </a:lnTo>
                          <a:lnTo>
                            <a:pt x="333" y="42"/>
                          </a:lnTo>
                          <a:lnTo>
                            <a:pt x="351" y="7"/>
                          </a:lnTo>
                          <a:lnTo>
                            <a:pt x="352" y="17"/>
                          </a:lnTo>
                          <a:lnTo>
                            <a:pt x="359" y="8"/>
                          </a:lnTo>
                          <a:lnTo>
                            <a:pt x="362" y="16"/>
                          </a:lnTo>
                          <a:lnTo>
                            <a:pt x="372" y="22"/>
                          </a:lnTo>
                          <a:lnTo>
                            <a:pt x="369" y="26"/>
                          </a:lnTo>
                          <a:lnTo>
                            <a:pt x="371" y="32"/>
                          </a:lnTo>
                          <a:lnTo>
                            <a:pt x="368" y="34"/>
                          </a:lnTo>
                          <a:lnTo>
                            <a:pt x="378" y="29"/>
                          </a:lnTo>
                          <a:lnTo>
                            <a:pt x="380" y="34"/>
                          </a:lnTo>
                          <a:lnTo>
                            <a:pt x="375" y="36"/>
                          </a:lnTo>
                          <a:lnTo>
                            <a:pt x="377" y="38"/>
                          </a:lnTo>
                          <a:lnTo>
                            <a:pt x="385" y="35"/>
                          </a:lnTo>
                          <a:lnTo>
                            <a:pt x="404" y="46"/>
                          </a:lnTo>
                          <a:lnTo>
                            <a:pt x="401" y="53"/>
                          </a:lnTo>
                          <a:lnTo>
                            <a:pt x="393" y="56"/>
                          </a:lnTo>
                          <a:lnTo>
                            <a:pt x="385" y="54"/>
                          </a:lnTo>
                          <a:lnTo>
                            <a:pt x="382" y="57"/>
                          </a:lnTo>
                          <a:lnTo>
                            <a:pt x="392" y="65"/>
                          </a:lnTo>
                          <a:lnTo>
                            <a:pt x="391" y="69"/>
                          </a:lnTo>
                          <a:lnTo>
                            <a:pt x="380" y="73"/>
                          </a:lnTo>
                          <a:lnTo>
                            <a:pt x="373" y="69"/>
                          </a:lnTo>
                          <a:lnTo>
                            <a:pt x="371" y="74"/>
                          </a:lnTo>
                          <a:close/>
                          <a:moveTo>
                            <a:pt x="373" y="74"/>
                          </a:moveTo>
                          <a:lnTo>
                            <a:pt x="373" y="71"/>
                          </a:lnTo>
                          <a:lnTo>
                            <a:pt x="378" y="74"/>
                          </a:lnTo>
                          <a:lnTo>
                            <a:pt x="373" y="74"/>
                          </a:lnTo>
                          <a:close/>
                          <a:moveTo>
                            <a:pt x="10" y="21"/>
                          </a:moveTo>
                          <a:lnTo>
                            <a:pt x="13" y="15"/>
                          </a:lnTo>
                          <a:lnTo>
                            <a:pt x="15" y="18"/>
                          </a:lnTo>
                          <a:lnTo>
                            <a:pt x="23" y="19"/>
                          </a:lnTo>
                          <a:lnTo>
                            <a:pt x="25" y="25"/>
                          </a:lnTo>
                          <a:lnTo>
                            <a:pt x="31" y="25"/>
                          </a:lnTo>
                          <a:lnTo>
                            <a:pt x="29" y="36"/>
                          </a:lnTo>
                          <a:lnTo>
                            <a:pt x="32" y="39"/>
                          </a:lnTo>
                          <a:lnTo>
                            <a:pt x="41" y="33"/>
                          </a:lnTo>
                          <a:lnTo>
                            <a:pt x="45" y="37"/>
                          </a:lnTo>
                          <a:lnTo>
                            <a:pt x="51" y="25"/>
                          </a:lnTo>
                          <a:lnTo>
                            <a:pt x="55" y="27"/>
                          </a:lnTo>
                          <a:lnTo>
                            <a:pt x="72" y="44"/>
                          </a:lnTo>
                          <a:lnTo>
                            <a:pt x="80" y="59"/>
                          </a:lnTo>
                          <a:lnTo>
                            <a:pt x="78" y="84"/>
                          </a:lnTo>
                          <a:lnTo>
                            <a:pt x="82" y="89"/>
                          </a:lnTo>
                          <a:lnTo>
                            <a:pt x="82" y="102"/>
                          </a:lnTo>
                          <a:lnTo>
                            <a:pt x="90" y="110"/>
                          </a:lnTo>
                          <a:lnTo>
                            <a:pt x="99" y="137"/>
                          </a:lnTo>
                          <a:lnTo>
                            <a:pt x="96" y="139"/>
                          </a:lnTo>
                          <a:lnTo>
                            <a:pt x="93" y="132"/>
                          </a:lnTo>
                          <a:lnTo>
                            <a:pt x="94" y="137"/>
                          </a:lnTo>
                          <a:lnTo>
                            <a:pt x="87" y="137"/>
                          </a:lnTo>
                          <a:lnTo>
                            <a:pt x="84" y="141"/>
                          </a:lnTo>
                          <a:lnTo>
                            <a:pt x="81" y="134"/>
                          </a:lnTo>
                          <a:lnTo>
                            <a:pt x="37" y="105"/>
                          </a:lnTo>
                          <a:lnTo>
                            <a:pt x="37" y="95"/>
                          </a:lnTo>
                          <a:lnTo>
                            <a:pt x="24" y="79"/>
                          </a:lnTo>
                          <a:lnTo>
                            <a:pt x="27" y="77"/>
                          </a:lnTo>
                          <a:lnTo>
                            <a:pt x="22" y="73"/>
                          </a:lnTo>
                          <a:lnTo>
                            <a:pt x="22" y="59"/>
                          </a:lnTo>
                          <a:lnTo>
                            <a:pt x="16" y="53"/>
                          </a:lnTo>
                          <a:lnTo>
                            <a:pt x="15" y="32"/>
                          </a:lnTo>
                          <a:lnTo>
                            <a:pt x="10" y="21"/>
                          </a:lnTo>
                          <a:close/>
                        </a:path>
                      </a:pathLst>
                    </a:custGeom>
                    <a:noFill/>
                    <a:ln w="4763">
                      <a:solidFill>
                        <a:srgbClr val="6E6E6E"/>
                      </a:solidFill>
                      <a:prstDash val="solid"/>
                      <a:round/>
                      <a:headEnd/>
                      <a:tailEnd/>
                    </a:ln>
                  </p:spPr>
                  <p:txBody>
                    <a:bodyPr/>
                    <a:lstStyle/>
                    <a:p>
                      <a:endParaRPr lang="en-US" dirty="0"/>
                    </a:p>
                  </p:txBody>
                </p:sp>
                <p:sp>
                  <p:nvSpPr>
                    <p:cNvPr id="362" name="Freeform 342"/>
                    <p:cNvSpPr>
                      <a:spLocks/>
                    </p:cNvSpPr>
                    <p:nvPr/>
                  </p:nvSpPr>
                  <p:spPr bwMode="auto">
                    <a:xfrm>
                      <a:off x="6103938" y="2446160"/>
                      <a:ext cx="103187" cy="123825"/>
                    </a:xfrm>
                    <a:custGeom>
                      <a:avLst/>
                      <a:gdLst>
                        <a:gd name="T0" fmla="*/ 2147483647 w 119"/>
                        <a:gd name="T1" fmla="*/ 2147483647 h 145"/>
                        <a:gd name="T2" fmla="*/ 0 w 119"/>
                        <a:gd name="T3" fmla="*/ 2147483647 h 145"/>
                        <a:gd name="T4" fmla="*/ 2147483647 w 119"/>
                        <a:gd name="T5" fmla="*/ 2147483647 h 145"/>
                        <a:gd name="T6" fmla="*/ 2147483647 w 119"/>
                        <a:gd name="T7" fmla="*/ 2147483647 h 145"/>
                        <a:gd name="T8" fmla="*/ 2147483647 w 119"/>
                        <a:gd name="T9" fmla="*/ 2147483647 h 145"/>
                        <a:gd name="T10" fmla="*/ 2147483647 w 119"/>
                        <a:gd name="T11" fmla="*/ 2147483647 h 145"/>
                        <a:gd name="T12" fmla="*/ 2147483647 w 119"/>
                        <a:gd name="T13" fmla="*/ 2147483647 h 145"/>
                        <a:gd name="T14" fmla="*/ 2147483647 w 119"/>
                        <a:gd name="T15" fmla="*/ 2147483647 h 145"/>
                        <a:gd name="T16" fmla="*/ 2147483647 w 119"/>
                        <a:gd name="T17" fmla="*/ 2147483647 h 145"/>
                        <a:gd name="T18" fmla="*/ 2147483647 w 119"/>
                        <a:gd name="T19" fmla="*/ 2147483647 h 145"/>
                        <a:gd name="T20" fmla="*/ 2147483647 w 119"/>
                        <a:gd name="T21" fmla="*/ 2147483647 h 145"/>
                        <a:gd name="T22" fmla="*/ 2147483647 w 119"/>
                        <a:gd name="T23" fmla="*/ 2147483647 h 145"/>
                        <a:gd name="T24" fmla="*/ 2147483647 w 119"/>
                        <a:gd name="T25" fmla="*/ 2147483647 h 145"/>
                        <a:gd name="T26" fmla="*/ 2147483647 w 119"/>
                        <a:gd name="T27" fmla="*/ 2147483647 h 145"/>
                        <a:gd name="T28" fmla="*/ 2147483647 w 119"/>
                        <a:gd name="T29" fmla="*/ 2147483647 h 145"/>
                        <a:gd name="T30" fmla="*/ 2147483647 w 119"/>
                        <a:gd name="T31" fmla="*/ 0 h 145"/>
                        <a:gd name="T32" fmla="*/ 2147483647 w 119"/>
                        <a:gd name="T33" fmla="*/ 0 h 145"/>
                        <a:gd name="T34" fmla="*/ 2147483647 w 119"/>
                        <a:gd name="T35" fmla="*/ 2147483647 h 145"/>
                        <a:gd name="T36" fmla="*/ 2147483647 w 119"/>
                        <a:gd name="T37" fmla="*/ 2147483647 h 145"/>
                        <a:gd name="T38" fmla="*/ 2147483647 w 119"/>
                        <a:gd name="T39" fmla="*/ 2147483647 h 145"/>
                        <a:gd name="T40" fmla="*/ 2147483647 w 119"/>
                        <a:gd name="T41" fmla="*/ 2147483647 h 145"/>
                        <a:gd name="T42" fmla="*/ 2147483647 w 119"/>
                        <a:gd name="T43" fmla="*/ 2147483647 h 145"/>
                        <a:gd name="T44" fmla="*/ 2147483647 w 119"/>
                        <a:gd name="T45" fmla="*/ 2147483647 h 145"/>
                        <a:gd name="T46" fmla="*/ 2147483647 w 119"/>
                        <a:gd name="T47" fmla="*/ 2147483647 h 145"/>
                        <a:gd name="T48" fmla="*/ 2147483647 w 119"/>
                        <a:gd name="T49" fmla="*/ 2147483647 h 145"/>
                        <a:gd name="T50" fmla="*/ 2147483647 w 119"/>
                        <a:gd name="T51" fmla="*/ 2147483647 h 145"/>
                        <a:gd name="T52" fmla="*/ 2147483647 w 119"/>
                        <a:gd name="T53" fmla="*/ 2147483647 h 145"/>
                        <a:gd name="T54" fmla="*/ 2147483647 w 119"/>
                        <a:gd name="T55" fmla="*/ 2147483647 h 145"/>
                        <a:gd name="T56" fmla="*/ 2147483647 w 119"/>
                        <a:gd name="T57" fmla="*/ 2147483647 h 145"/>
                        <a:gd name="T58" fmla="*/ 2147483647 w 119"/>
                        <a:gd name="T59" fmla="*/ 2147483647 h 145"/>
                        <a:gd name="T60" fmla="*/ 2147483647 w 119"/>
                        <a:gd name="T61" fmla="*/ 2147483647 h 145"/>
                        <a:gd name="T62" fmla="*/ 2147483647 w 119"/>
                        <a:gd name="T63" fmla="*/ 2147483647 h 145"/>
                        <a:gd name="T64" fmla="*/ 2147483647 w 119"/>
                        <a:gd name="T65" fmla="*/ 2147483647 h 145"/>
                        <a:gd name="T66" fmla="*/ 2147483647 w 119"/>
                        <a:gd name="T67" fmla="*/ 2147483647 h 145"/>
                        <a:gd name="T68" fmla="*/ 2147483647 w 119"/>
                        <a:gd name="T69" fmla="*/ 2147483647 h 145"/>
                        <a:gd name="T70" fmla="*/ 2147483647 w 119"/>
                        <a:gd name="T71" fmla="*/ 2147483647 h 145"/>
                        <a:gd name="T72" fmla="*/ 2147483647 w 119"/>
                        <a:gd name="T73" fmla="*/ 2147483647 h 145"/>
                        <a:gd name="T74" fmla="*/ 2147483647 w 119"/>
                        <a:gd name="T75" fmla="*/ 2147483647 h 145"/>
                        <a:gd name="T76" fmla="*/ 2147483647 w 119"/>
                        <a:gd name="T77" fmla="*/ 2147483647 h 145"/>
                        <a:gd name="T78" fmla="*/ 2147483647 w 119"/>
                        <a:gd name="T79" fmla="*/ 2147483647 h 145"/>
                        <a:gd name="T80" fmla="*/ 2147483647 w 119"/>
                        <a:gd name="T81" fmla="*/ 2147483647 h 145"/>
                        <a:gd name="T82" fmla="*/ 2147483647 w 119"/>
                        <a:gd name="T83" fmla="*/ 2147483647 h 145"/>
                        <a:gd name="T84" fmla="*/ 2147483647 w 119"/>
                        <a:gd name="T85" fmla="*/ 2147483647 h 145"/>
                        <a:gd name="T86" fmla="*/ 2147483647 w 119"/>
                        <a:gd name="T87" fmla="*/ 2147483647 h 145"/>
                        <a:gd name="T88" fmla="*/ 2147483647 w 119"/>
                        <a:gd name="T89" fmla="*/ 2147483647 h 145"/>
                        <a:gd name="T90" fmla="*/ 2147483647 w 119"/>
                        <a:gd name="T91" fmla="*/ 2147483647 h 145"/>
                        <a:gd name="T92" fmla="*/ 2147483647 w 119"/>
                        <a:gd name="T93" fmla="*/ 2147483647 h 145"/>
                        <a:gd name="T94" fmla="*/ 2147483647 w 119"/>
                        <a:gd name="T95" fmla="*/ 2147483647 h 145"/>
                        <a:gd name="T96" fmla="*/ 2147483647 w 119"/>
                        <a:gd name="T97" fmla="*/ 2147483647 h 145"/>
                        <a:gd name="T98" fmla="*/ 2147483647 w 119"/>
                        <a:gd name="T99" fmla="*/ 2147483647 h 145"/>
                        <a:gd name="T100" fmla="*/ 2147483647 w 119"/>
                        <a:gd name="T101" fmla="*/ 2147483647 h 145"/>
                        <a:gd name="T102" fmla="*/ 2147483647 w 119"/>
                        <a:gd name="T103" fmla="*/ 2147483647 h 145"/>
                        <a:gd name="T104" fmla="*/ 2147483647 w 119"/>
                        <a:gd name="T105" fmla="*/ 2147483647 h 145"/>
                        <a:gd name="T106" fmla="*/ 2147483647 w 119"/>
                        <a:gd name="T107" fmla="*/ 2147483647 h 145"/>
                        <a:gd name="T108" fmla="*/ 2147483647 w 119"/>
                        <a:gd name="T109" fmla="*/ 2147483647 h 145"/>
                        <a:gd name="T110" fmla="*/ 2147483647 w 119"/>
                        <a:gd name="T111" fmla="*/ 2147483647 h 145"/>
                        <a:gd name="T112" fmla="*/ 2147483647 w 119"/>
                        <a:gd name="T113" fmla="*/ 2147483647 h 145"/>
                        <a:gd name="T114" fmla="*/ 2147483647 w 119"/>
                        <a:gd name="T115" fmla="*/ 2147483647 h 145"/>
                        <a:gd name="T116" fmla="*/ 2147483647 w 119"/>
                        <a:gd name="T117" fmla="*/ 2147483647 h 145"/>
                        <a:gd name="T118" fmla="*/ 2147483647 w 119"/>
                        <a:gd name="T119" fmla="*/ 2147483647 h 145"/>
                        <a:gd name="T120" fmla="*/ 2147483647 w 119"/>
                        <a:gd name="T121" fmla="*/ 2147483647 h 145"/>
                        <a:gd name="T122" fmla="*/ 2147483647 w 119"/>
                        <a:gd name="T123" fmla="*/ 2147483647 h 1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9"/>
                        <a:gd name="T187" fmla="*/ 0 h 145"/>
                        <a:gd name="T188" fmla="*/ 119 w 119"/>
                        <a:gd name="T189" fmla="*/ 145 h 14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9" h="145">
                          <a:moveTo>
                            <a:pt x="6" y="84"/>
                          </a:moveTo>
                          <a:lnTo>
                            <a:pt x="0" y="68"/>
                          </a:lnTo>
                          <a:lnTo>
                            <a:pt x="6" y="73"/>
                          </a:lnTo>
                          <a:lnTo>
                            <a:pt x="12" y="62"/>
                          </a:lnTo>
                          <a:lnTo>
                            <a:pt x="13" y="45"/>
                          </a:lnTo>
                          <a:lnTo>
                            <a:pt x="15" y="50"/>
                          </a:lnTo>
                          <a:lnTo>
                            <a:pt x="25" y="50"/>
                          </a:lnTo>
                          <a:lnTo>
                            <a:pt x="16" y="46"/>
                          </a:lnTo>
                          <a:lnTo>
                            <a:pt x="12" y="41"/>
                          </a:lnTo>
                          <a:lnTo>
                            <a:pt x="17" y="37"/>
                          </a:lnTo>
                          <a:lnTo>
                            <a:pt x="18" y="42"/>
                          </a:lnTo>
                          <a:lnTo>
                            <a:pt x="17" y="31"/>
                          </a:lnTo>
                          <a:lnTo>
                            <a:pt x="23" y="30"/>
                          </a:lnTo>
                          <a:lnTo>
                            <a:pt x="54" y="30"/>
                          </a:lnTo>
                          <a:lnTo>
                            <a:pt x="54" y="3"/>
                          </a:lnTo>
                          <a:lnTo>
                            <a:pt x="55" y="0"/>
                          </a:lnTo>
                          <a:lnTo>
                            <a:pt x="75" y="0"/>
                          </a:lnTo>
                          <a:lnTo>
                            <a:pt x="94" y="3"/>
                          </a:lnTo>
                          <a:lnTo>
                            <a:pt x="92" y="25"/>
                          </a:lnTo>
                          <a:lnTo>
                            <a:pt x="105" y="20"/>
                          </a:lnTo>
                          <a:lnTo>
                            <a:pt x="113" y="21"/>
                          </a:lnTo>
                          <a:lnTo>
                            <a:pt x="118" y="32"/>
                          </a:lnTo>
                          <a:lnTo>
                            <a:pt x="108" y="45"/>
                          </a:lnTo>
                          <a:lnTo>
                            <a:pt x="106" y="58"/>
                          </a:lnTo>
                          <a:lnTo>
                            <a:pt x="119" y="67"/>
                          </a:lnTo>
                          <a:lnTo>
                            <a:pt x="117" y="97"/>
                          </a:lnTo>
                          <a:lnTo>
                            <a:pt x="114" y="99"/>
                          </a:lnTo>
                          <a:lnTo>
                            <a:pt x="110" y="111"/>
                          </a:lnTo>
                          <a:lnTo>
                            <a:pt x="106" y="110"/>
                          </a:lnTo>
                          <a:lnTo>
                            <a:pt x="104" y="102"/>
                          </a:lnTo>
                          <a:lnTo>
                            <a:pt x="98" y="110"/>
                          </a:lnTo>
                          <a:lnTo>
                            <a:pt x="88" y="108"/>
                          </a:lnTo>
                          <a:lnTo>
                            <a:pt x="81" y="96"/>
                          </a:lnTo>
                          <a:lnTo>
                            <a:pt x="76" y="97"/>
                          </a:lnTo>
                          <a:lnTo>
                            <a:pt x="77" y="107"/>
                          </a:lnTo>
                          <a:lnTo>
                            <a:pt x="58" y="108"/>
                          </a:lnTo>
                          <a:lnTo>
                            <a:pt x="58" y="119"/>
                          </a:lnTo>
                          <a:lnTo>
                            <a:pt x="64" y="124"/>
                          </a:lnTo>
                          <a:lnTo>
                            <a:pt x="62" y="127"/>
                          </a:lnTo>
                          <a:lnTo>
                            <a:pt x="67" y="130"/>
                          </a:lnTo>
                          <a:lnTo>
                            <a:pt x="66" y="138"/>
                          </a:lnTo>
                          <a:lnTo>
                            <a:pt x="62" y="139"/>
                          </a:lnTo>
                          <a:lnTo>
                            <a:pt x="57" y="135"/>
                          </a:lnTo>
                          <a:lnTo>
                            <a:pt x="49" y="145"/>
                          </a:lnTo>
                          <a:lnTo>
                            <a:pt x="21" y="110"/>
                          </a:lnTo>
                          <a:lnTo>
                            <a:pt x="26" y="115"/>
                          </a:lnTo>
                          <a:lnTo>
                            <a:pt x="30" y="113"/>
                          </a:lnTo>
                          <a:lnTo>
                            <a:pt x="18" y="108"/>
                          </a:lnTo>
                          <a:lnTo>
                            <a:pt x="13" y="98"/>
                          </a:lnTo>
                          <a:lnTo>
                            <a:pt x="17" y="102"/>
                          </a:lnTo>
                          <a:lnTo>
                            <a:pt x="16" y="98"/>
                          </a:lnTo>
                          <a:lnTo>
                            <a:pt x="12" y="96"/>
                          </a:lnTo>
                          <a:lnTo>
                            <a:pt x="5" y="83"/>
                          </a:lnTo>
                          <a:lnTo>
                            <a:pt x="6" y="84"/>
                          </a:lnTo>
                          <a:lnTo>
                            <a:pt x="12" y="92"/>
                          </a:lnTo>
                          <a:lnTo>
                            <a:pt x="16" y="90"/>
                          </a:lnTo>
                          <a:lnTo>
                            <a:pt x="12" y="90"/>
                          </a:lnTo>
                          <a:lnTo>
                            <a:pt x="13" y="84"/>
                          </a:lnTo>
                          <a:lnTo>
                            <a:pt x="11" y="86"/>
                          </a:lnTo>
                          <a:lnTo>
                            <a:pt x="6" y="84"/>
                          </a:lnTo>
                          <a:close/>
                        </a:path>
                      </a:pathLst>
                    </a:custGeom>
                    <a:noFill/>
                    <a:ln w="4763">
                      <a:solidFill>
                        <a:srgbClr val="6E6E6E"/>
                      </a:solidFill>
                      <a:prstDash val="solid"/>
                      <a:round/>
                      <a:headEnd/>
                      <a:tailEnd/>
                    </a:ln>
                  </p:spPr>
                  <p:txBody>
                    <a:bodyPr/>
                    <a:lstStyle/>
                    <a:p>
                      <a:endParaRPr lang="en-US" dirty="0"/>
                    </a:p>
                  </p:txBody>
                </p:sp>
                <p:sp>
                  <p:nvSpPr>
                    <p:cNvPr id="363" name="Freeform 343"/>
                    <p:cNvSpPr>
                      <a:spLocks noEditPoints="1"/>
                    </p:cNvSpPr>
                    <p:nvPr/>
                  </p:nvSpPr>
                  <p:spPr bwMode="auto">
                    <a:xfrm>
                      <a:off x="4630738" y="2385835"/>
                      <a:ext cx="698500" cy="777875"/>
                    </a:xfrm>
                    <a:custGeom>
                      <a:avLst/>
                      <a:gdLst>
                        <a:gd name="T0" fmla="*/ 2147483647 w 803"/>
                        <a:gd name="T1" fmla="*/ 2147483647 h 907"/>
                        <a:gd name="T2" fmla="*/ 2147483647 w 803"/>
                        <a:gd name="T3" fmla="*/ 2147483647 h 907"/>
                        <a:gd name="T4" fmla="*/ 2147483647 w 803"/>
                        <a:gd name="T5" fmla="*/ 2147483647 h 907"/>
                        <a:gd name="T6" fmla="*/ 2147483647 w 803"/>
                        <a:gd name="T7" fmla="*/ 2147483647 h 907"/>
                        <a:gd name="T8" fmla="*/ 2147483647 w 803"/>
                        <a:gd name="T9" fmla="*/ 2147483647 h 907"/>
                        <a:gd name="T10" fmla="*/ 2147483647 w 803"/>
                        <a:gd name="T11" fmla="*/ 2147483647 h 907"/>
                        <a:gd name="T12" fmla="*/ 2147483647 w 803"/>
                        <a:gd name="T13" fmla="*/ 2147483647 h 907"/>
                        <a:gd name="T14" fmla="*/ 2147483647 w 803"/>
                        <a:gd name="T15" fmla="*/ 2147483647 h 907"/>
                        <a:gd name="T16" fmla="*/ 2147483647 w 803"/>
                        <a:gd name="T17" fmla="*/ 2147483647 h 907"/>
                        <a:gd name="T18" fmla="*/ 2147483647 w 803"/>
                        <a:gd name="T19" fmla="*/ 2147483647 h 907"/>
                        <a:gd name="T20" fmla="*/ 2147483647 w 803"/>
                        <a:gd name="T21" fmla="*/ 2147483647 h 907"/>
                        <a:gd name="T22" fmla="*/ 2147483647 w 803"/>
                        <a:gd name="T23" fmla="*/ 2147483647 h 907"/>
                        <a:gd name="T24" fmla="*/ 2147483647 w 803"/>
                        <a:gd name="T25" fmla="*/ 2147483647 h 907"/>
                        <a:gd name="T26" fmla="*/ 2147483647 w 803"/>
                        <a:gd name="T27" fmla="*/ 2147483647 h 907"/>
                        <a:gd name="T28" fmla="*/ 2147483647 w 803"/>
                        <a:gd name="T29" fmla="*/ 2147483647 h 907"/>
                        <a:gd name="T30" fmla="*/ 2147483647 w 803"/>
                        <a:gd name="T31" fmla="*/ 2147483647 h 907"/>
                        <a:gd name="T32" fmla="*/ 2147483647 w 803"/>
                        <a:gd name="T33" fmla="*/ 2147483647 h 907"/>
                        <a:gd name="T34" fmla="*/ 2147483647 w 803"/>
                        <a:gd name="T35" fmla="*/ 2147483647 h 907"/>
                        <a:gd name="T36" fmla="*/ 2147483647 w 803"/>
                        <a:gd name="T37" fmla="*/ 2147483647 h 907"/>
                        <a:gd name="T38" fmla="*/ 2147483647 w 803"/>
                        <a:gd name="T39" fmla="*/ 2147483647 h 907"/>
                        <a:gd name="T40" fmla="*/ 2147483647 w 803"/>
                        <a:gd name="T41" fmla="*/ 2147483647 h 907"/>
                        <a:gd name="T42" fmla="*/ 2147483647 w 803"/>
                        <a:gd name="T43" fmla="*/ 2147483647 h 907"/>
                        <a:gd name="T44" fmla="*/ 2147483647 w 803"/>
                        <a:gd name="T45" fmla="*/ 2147483647 h 907"/>
                        <a:gd name="T46" fmla="*/ 2147483647 w 803"/>
                        <a:gd name="T47" fmla="*/ 2147483647 h 907"/>
                        <a:gd name="T48" fmla="*/ 2147483647 w 803"/>
                        <a:gd name="T49" fmla="*/ 2147483647 h 907"/>
                        <a:gd name="T50" fmla="*/ 2147483647 w 803"/>
                        <a:gd name="T51" fmla="*/ 2147483647 h 907"/>
                        <a:gd name="T52" fmla="*/ 2147483647 w 803"/>
                        <a:gd name="T53" fmla="*/ 2147483647 h 907"/>
                        <a:gd name="T54" fmla="*/ 2147483647 w 803"/>
                        <a:gd name="T55" fmla="*/ 2147483647 h 907"/>
                        <a:gd name="T56" fmla="*/ 2147483647 w 803"/>
                        <a:gd name="T57" fmla="*/ 2147483647 h 907"/>
                        <a:gd name="T58" fmla="*/ 2147483647 w 803"/>
                        <a:gd name="T59" fmla="*/ 2147483647 h 907"/>
                        <a:gd name="T60" fmla="*/ 2147483647 w 803"/>
                        <a:gd name="T61" fmla="*/ 2147483647 h 907"/>
                        <a:gd name="T62" fmla="*/ 2147483647 w 803"/>
                        <a:gd name="T63" fmla="*/ 2147483647 h 907"/>
                        <a:gd name="T64" fmla="*/ 2147483647 w 803"/>
                        <a:gd name="T65" fmla="*/ 2147483647 h 907"/>
                        <a:gd name="T66" fmla="*/ 2147483647 w 803"/>
                        <a:gd name="T67" fmla="*/ 2147483647 h 907"/>
                        <a:gd name="T68" fmla="*/ 2147483647 w 803"/>
                        <a:gd name="T69" fmla="*/ 2147483647 h 907"/>
                        <a:gd name="T70" fmla="*/ 2147483647 w 803"/>
                        <a:gd name="T71" fmla="*/ 2147483647 h 907"/>
                        <a:gd name="T72" fmla="*/ 2147483647 w 803"/>
                        <a:gd name="T73" fmla="*/ 2147483647 h 907"/>
                        <a:gd name="T74" fmla="*/ 2147483647 w 803"/>
                        <a:gd name="T75" fmla="*/ 2147483647 h 907"/>
                        <a:gd name="T76" fmla="*/ 2147483647 w 803"/>
                        <a:gd name="T77" fmla="*/ 2147483647 h 907"/>
                        <a:gd name="T78" fmla="*/ 2147483647 w 803"/>
                        <a:gd name="T79" fmla="*/ 2147483647 h 907"/>
                        <a:gd name="T80" fmla="*/ 2147483647 w 803"/>
                        <a:gd name="T81" fmla="*/ 2147483647 h 907"/>
                        <a:gd name="T82" fmla="*/ 2147483647 w 803"/>
                        <a:gd name="T83" fmla="*/ 2147483647 h 907"/>
                        <a:gd name="T84" fmla="*/ 2147483647 w 803"/>
                        <a:gd name="T85" fmla="*/ 2147483647 h 907"/>
                        <a:gd name="T86" fmla="*/ 2147483647 w 803"/>
                        <a:gd name="T87" fmla="*/ 2147483647 h 907"/>
                        <a:gd name="T88" fmla="*/ 2147483647 w 803"/>
                        <a:gd name="T89" fmla="*/ 0 h 907"/>
                        <a:gd name="T90" fmla="*/ 2147483647 w 803"/>
                        <a:gd name="T91" fmla="*/ 2147483647 h 907"/>
                        <a:gd name="T92" fmla="*/ 2147483647 w 803"/>
                        <a:gd name="T93" fmla="*/ 2147483647 h 907"/>
                        <a:gd name="T94" fmla="*/ 2147483647 w 803"/>
                        <a:gd name="T95" fmla="*/ 2147483647 h 907"/>
                        <a:gd name="T96" fmla="*/ 2147483647 w 803"/>
                        <a:gd name="T97" fmla="*/ 2147483647 h 907"/>
                        <a:gd name="T98" fmla="*/ 2147483647 w 803"/>
                        <a:gd name="T99" fmla="*/ 2147483647 h 907"/>
                        <a:gd name="T100" fmla="*/ 2147483647 w 803"/>
                        <a:gd name="T101" fmla="*/ 2147483647 h 907"/>
                        <a:gd name="T102" fmla="*/ 2147483647 w 803"/>
                        <a:gd name="T103" fmla="*/ 2147483647 h 907"/>
                        <a:gd name="T104" fmla="*/ 2147483647 w 803"/>
                        <a:gd name="T105" fmla="*/ 2147483647 h 907"/>
                        <a:gd name="T106" fmla="*/ 2147483647 w 803"/>
                        <a:gd name="T107" fmla="*/ 2147483647 h 907"/>
                        <a:gd name="T108" fmla="*/ 2147483647 w 803"/>
                        <a:gd name="T109" fmla="*/ 2147483647 h 907"/>
                        <a:gd name="T110" fmla="*/ 2147483647 w 803"/>
                        <a:gd name="T111" fmla="*/ 2147483647 h 907"/>
                        <a:gd name="T112" fmla="*/ 2147483647 w 803"/>
                        <a:gd name="T113" fmla="*/ 2147483647 h 907"/>
                        <a:gd name="T114" fmla="*/ 2147483647 w 803"/>
                        <a:gd name="T115" fmla="*/ 2147483647 h 9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3"/>
                        <a:gd name="T175" fmla="*/ 0 h 907"/>
                        <a:gd name="T176" fmla="*/ 803 w 803"/>
                        <a:gd name="T177" fmla="*/ 907 h 9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3" h="907">
                          <a:moveTo>
                            <a:pt x="611" y="679"/>
                          </a:moveTo>
                          <a:lnTo>
                            <a:pt x="606" y="678"/>
                          </a:lnTo>
                          <a:lnTo>
                            <a:pt x="608" y="674"/>
                          </a:lnTo>
                          <a:lnTo>
                            <a:pt x="611" y="679"/>
                          </a:lnTo>
                          <a:close/>
                          <a:moveTo>
                            <a:pt x="481" y="79"/>
                          </a:moveTo>
                          <a:lnTo>
                            <a:pt x="479" y="74"/>
                          </a:lnTo>
                          <a:lnTo>
                            <a:pt x="482" y="73"/>
                          </a:lnTo>
                          <a:lnTo>
                            <a:pt x="481" y="79"/>
                          </a:lnTo>
                          <a:close/>
                          <a:moveTo>
                            <a:pt x="484" y="114"/>
                          </a:moveTo>
                          <a:lnTo>
                            <a:pt x="483" y="111"/>
                          </a:lnTo>
                          <a:lnTo>
                            <a:pt x="488" y="107"/>
                          </a:lnTo>
                          <a:lnTo>
                            <a:pt x="484" y="114"/>
                          </a:lnTo>
                          <a:close/>
                          <a:moveTo>
                            <a:pt x="480" y="119"/>
                          </a:moveTo>
                          <a:lnTo>
                            <a:pt x="479" y="117"/>
                          </a:lnTo>
                          <a:lnTo>
                            <a:pt x="481" y="109"/>
                          </a:lnTo>
                          <a:lnTo>
                            <a:pt x="483" y="115"/>
                          </a:lnTo>
                          <a:lnTo>
                            <a:pt x="480" y="119"/>
                          </a:lnTo>
                          <a:close/>
                          <a:moveTo>
                            <a:pt x="491" y="122"/>
                          </a:moveTo>
                          <a:lnTo>
                            <a:pt x="482" y="122"/>
                          </a:lnTo>
                          <a:lnTo>
                            <a:pt x="481" y="119"/>
                          </a:lnTo>
                          <a:lnTo>
                            <a:pt x="495" y="114"/>
                          </a:lnTo>
                          <a:lnTo>
                            <a:pt x="496" y="117"/>
                          </a:lnTo>
                          <a:lnTo>
                            <a:pt x="491" y="122"/>
                          </a:lnTo>
                          <a:close/>
                          <a:moveTo>
                            <a:pt x="480" y="122"/>
                          </a:moveTo>
                          <a:lnTo>
                            <a:pt x="475" y="119"/>
                          </a:lnTo>
                          <a:lnTo>
                            <a:pt x="480" y="119"/>
                          </a:lnTo>
                          <a:lnTo>
                            <a:pt x="480" y="122"/>
                          </a:lnTo>
                          <a:close/>
                          <a:moveTo>
                            <a:pt x="502" y="122"/>
                          </a:moveTo>
                          <a:lnTo>
                            <a:pt x="499" y="125"/>
                          </a:lnTo>
                          <a:lnTo>
                            <a:pt x="492" y="124"/>
                          </a:lnTo>
                          <a:lnTo>
                            <a:pt x="496" y="121"/>
                          </a:lnTo>
                          <a:lnTo>
                            <a:pt x="502" y="122"/>
                          </a:lnTo>
                          <a:close/>
                          <a:moveTo>
                            <a:pt x="472" y="128"/>
                          </a:moveTo>
                          <a:lnTo>
                            <a:pt x="468" y="127"/>
                          </a:lnTo>
                          <a:lnTo>
                            <a:pt x="469" y="124"/>
                          </a:lnTo>
                          <a:lnTo>
                            <a:pt x="478" y="124"/>
                          </a:lnTo>
                          <a:lnTo>
                            <a:pt x="472" y="128"/>
                          </a:lnTo>
                          <a:close/>
                          <a:moveTo>
                            <a:pt x="473" y="151"/>
                          </a:moveTo>
                          <a:lnTo>
                            <a:pt x="473" y="149"/>
                          </a:lnTo>
                          <a:lnTo>
                            <a:pt x="478" y="148"/>
                          </a:lnTo>
                          <a:lnTo>
                            <a:pt x="473" y="145"/>
                          </a:lnTo>
                          <a:lnTo>
                            <a:pt x="473" y="137"/>
                          </a:lnTo>
                          <a:lnTo>
                            <a:pt x="478" y="138"/>
                          </a:lnTo>
                          <a:lnTo>
                            <a:pt x="474" y="134"/>
                          </a:lnTo>
                          <a:lnTo>
                            <a:pt x="475" y="128"/>
                          </a:lnTo>
                          <a:lnTo>
                            <a:pt x="482" y="125"/>
                          </a:lnTo>
                          <a:lnTo>
                            <a:pt x="522" y="128"/>
                          </a:lnTo>
                          <a:lnTo>
                            <a:pt x="520" y="143"/>
                          </a:lnTo>
                          <a:lnTo>
                            <a:pt x="512" y="157"/>
                          </a:lnTo>
                          <a:lnTo>
                            <a:pt x="496" y="164"/>
                          </a:lnTo>
                          <a:lnTo>
                            <a:pt x="494" y="161"/>
                          </a:lnTo>
                          <a:lnTo>
                            <a:pt x="493" y="165"/>
                          </a:lnTo>
                          <a:lnTo>
                            <a:pt x="489" y="162"/>
                          </a:lnTo>
                          <a:lnTo>
                            <a:pt x="478" y="164"/>
                          </a:lnTo>
                          <a:lnTo>
                            <a:pt x="474" y="157"/>
                          </a:lnTo>
                          <a:lnTo>
                            <a:pt x="472" y="153"/>
                          </a:lnTo>
                          <a:lnTo>
                            <a:pt x="473" y="151"/>
                          </a:lnTo>
                          <a:close/>
                          <a:moveTo>
                            <a:pt x="455" y="142"/>
                          </a:moveTo>
                          <a:lnTo>
                            <a:pt x="457" y="140"/>
                          </a:lnTo>
                          <a:lnTo>
                            <a:pt x="464" y="135"/>
                          </a:lnTo>
                          <a:lnTo>
                            <a:pt x="463" y="146"/>
                          </a:lnTo>
                          <a:lnTo>
                            <a:pt x="450" y="157"/>
                          </a:lnTo>
                          <a:lnTo>
                            <a:pt x="455" y="142"/>
                          </a:lnTo>
                          <a:close/>
                          <a:moveTo>
                            <a:pt x="465" y="145"/>
                          </a:moveTo>
                          <a:lnTo>
                            <a:pt x="468" y="138"/>
                          </a:lnTo>
                          <a:lnTo>
                            <a:pt x="472" y="136"/>
                          </a:lnTo>
                          <a:lnTo>
                            <a:pt x="465" y="145"/>
                          </a:lnTo>
                          <a:close/>
                          <a:moveTo>
                            <a:pt x="444" y="161"/>
                          </a:moveTo>
                          <a:lnTo>
                            <a:pt x="444" y="157"/>
                          </a:lnTo>
                          <a:lnTo>
                            <a:pt x="450" y="157"/>
                          </a:lnTo>
                          <a:lnTo>
                            <a:pt x="444" y="161"/>
                          </a:lnTo>
                          <a:close/>
                          <a:moveTo>
                            <a:pt x="598" y="165"/>
                          </a:moveTo>
                          <a:lnTo>
                            <a:pt x="603" y="168"/>
                          </a:lnTo>
                          <a:lnTo>
                            <a:pt x="600" y="176"/>
                          </a:lnTo>
                          <a:lnTo>
                            <a:pt x="604" y="173"/>
                          </a:lnTo>
                          <a:lnTo>
                            <a:pt x="605" y="177"/>
                          </a:lnTo>
                          <a:lnTo>
                            <a:pt x="601" y="182"/>
                          </a:lnTo>
                          <a:lnTo>
                            <a:pt x="597" y="199"/>
                          </a:lnTo>
                          <a:lnTo>
                            <a:pt x="604" y="190"/>
                          </a:lnTo>
                          <a:lnTo>
                            <a:pt x="606" y="182"/>
                          </a:lnTo>
                          <a:lnTo>
                            <a:pt x="612" y="178"/>
                          </a:lnTo>
                          <a:lnTo>
                            <a:pt x="606" y="187"/>
                          </a:lnTo>
                          <a:lnTo>
                            <a:pt x="610" y="189"/>
                          </a:lnTo>
                          <a:lnTo>
                            <a:pt x="614" y="182"/>
                          </a:lnTo>
                          <a:lnTo>
                            <a:pt x="624" y="182"/>
                          </a:lnTo>
                          <a:lnTo>
                            <a:pt x="624" y="178"/>
                          </a:lnTo>
                          <a:lnTo>
                            <a:pt x="626" y="177"/>
                          </a:lnTo>
                          <a:lnTo>
                            <a:pt x="649" y="188"/>
                          </a:lnTo>
                          <a:lnTo>
                            <a:pt x="657" y="186"/>
                          </a:lnTo>
                          <a:lnTo>
                            <a:pt x="669" y="193"/>
                          </a:lnTo>
                          <a:lnTo>
                            <a:pt x="670" y="189"/>
                          </a:lnTo>
                          <a:lnTo>
                            <a:pt x="695" y="188"/>
                          </a:lnTo>
                          <a:lnTo>
                            <a:pt x="727" y="209"/>
                          </a:lnTo>
                          <a:lnTo>
                            <a:pt x="754" y="237"/>
                          </a:lnTo>
                          <a:lnTo>
                            <a:pt x="790" y="243"/>
                          </a:lnTo>
                          <a:lnTo>
                            <a:pt x="803" y="289"/>
                          </a:lnTo>
                          <a:lnTo>
                            <a:pt x="803" y="309"/>
                          </a:lnTo>
                          <a:lnTo>
                            <a:pt x="793" y="336"/>
                          </a:lnTo>
                          <a:lnTo>
                            <a:pt x="772" y="366"/>
                          </a:lnTo>
                          <a:lnTo>
                            <a:pt x="760" y="376"/>
                          </a:lnTo>
                          <a:lnTo>
                            <a:pt x="759" y="375"/>
                          </a:lnTo>
                          <a:lnTo>
                            <a:pt x="758" y="381"/>
                          </a:lnTo>
                          <a:lnTo>
                            <a:pt x="755" y="378"/>
                          </a:lnTo>
                          <a:lnTo>
                            <a:pt x="757" y="383"/>
                          </a:lnTo>
                          <a:lnTo>
                            <a:pt x="754" y="388"/>
                          </a:lnTo>
                          <a:lnTo>
                            <a:pt x="754" y="383"/>
                          </a:lnTo>
                          <a:lnTo>
                            <a:pt x="748" y="403"/>
                          </a:lnTo>
                          <a:lnTo>
                            <a:pt x="736" y="423"/>
                          </a:lnTo>
                          <a:lnTo>
                            <a:pt x="731" y="425"/>
                          </a:lnTo>
                          <a:lnTo>
                            <a:pt x="731" y="418"/>
                          </a:lnTo>
                          <a:lnTo>
                            <a:pt x="727" y="415"/>
                          </a:lnTo>
                          <a:lnTo>
                            <a:pt x="726" y="420"/>
                          </a:lnTo>
                          <a:lnTo>
                            <a:pt x="727" y="422"/>
                          </a:lnTo>
                          <a:lnTo>
                            <a:pt x="720" y="437"/>
                          </a:lnTo>
                          <a:lnTo>
                            <a:pt x="723" y="440"/>
                          </a:lnTo>
                          <a:lnTo>
                            <a:pt x="721" y="451"/>
                          </a:lnTo>
                          <a:lnTo>
                            <a:pt x="724" y="446"/>
                          </a:lnTo>
                          <a:lnTo>
                            <a:pt x="721" y="462"/>
                          </a:lnTo>
                          <a:lnTo>
                            <a:pt x="727" y="491"/>
                          </a:lnTo>
                          <a:lnTo>
                            <a:pt x="721" y="521"/>
                          </a:lnTo>
                          <a:lnTo>
                            <a:pt x="724" y="533"/>
                          </a:lnTo>
                          <a:lnTo>
                            <a:pt x="715" y="546"/>
                          </a:lnTo>
                          <a:lnTo>
                            <a:pt x="714" y="577"/>
                          </a:lnTo>
                          <a:lnTo>
                            <a:pt x="692" y="617"/>
                          </a:lnTo>
                          <a:lnTo>
                            <a:pt x="693" y="633"/>
                          </a:lnTo>
                          <a:lnTo>
                            <a:pt x="677" y="642"/>
                          </a:lnTo>
                          <a:lnTo>
                            <a:pt x="674" y="647"/>
                          </a:lnTo>
                          <a:lnTo>
                            <a:pt x="673" y="655"/>
                          </a:lnTo>
                          <a:lnTo>
                            <a:pt x="652" y="656"/>
                          </a:lnTo>
                          <a:lnTo>
                            <a:pt x="652" y="649"/>
                          </a:lnTo>
                          <a:lnTo>
                            <a:pt x="648" y="650"/>
                          </a:lnTo>
                          <a:lnTo>
                            <a:pt x="651" y="656"/>
                          </a:lnTo>
                          <a:lnTo>
                            <a:pt x="648" y="657"/>
                          </a:lnTo>
                          <a:lnTo>
                            <a:pt x="634" y="659"/>
                          </a:lnTo>
                          <a:lnTo>
                            <a:pt x="642" y="657"/>
                          </a:lnTo>
                          <a:lnTo>
                            <a:pt x="638" y="655"/>
                          </a:lnTo>
                          <a:lnTo>
                            <a:pt x="629" y="658"/>
                          </a:lnTo>
                          <a:lnTo>
                            <a:pt x="626" y="655"/>
                          </a:lnTo>
                          <a:lnTo>
                            <a:pt x="621" y="658"/>
                          </a:lnTo>
                          <a:lnTo>
                            <a:pt x="623" y="665"/>
                          </a:lnTo>
                          <a:lnTo>
                            <a:pt x="615" y="665"/>
                          </a:lnTo>
                          <a:lnTo>
                            <a:pt x="606" y="671"/>
                          </a:lnTo>
                          <a:lnTo>
                            <a:pt x="606" y="676"/>
                          </a:lnTo>
                          <a:lnTo>
                            <a:pt x="597" y="675"/>
                          </a:lnTo>
                          <a:lnTo>
                            <a:pt x="590" y="680"/>
                          </a:lnTo>
                          <a:lnTo>
                            <a:pt x="587" y="677"/>
                          </a:lnTo>
                          <a:lnTo>
                            <a:pt x="556" y="703"/>
                          </a:lnTo>
                          <a:lnTo>
                            <a:pt x="559" y="707"/>
                          </a:lnTo>
                          <a:lnTo>
                            <a:pt x="554" y="715"/>
                          </a:lnTo>
                          <a:lnTo>
                            <a:pt x="555" y="710"/>
                          </a:lnTo>
                          <a:lnTo>
                            <a:pt x="550" y="710"/>
                          </a:lnTo>
                          <a:lnTo>
                            <a:pt x="549" y="715"/>
                          </a:lnTo>
                          <a:lnTo>
                            <a:pt x="544" y="713"/>
                          </a:lnTo>
                          <a:lnTo>
                            <a:pt x="551" y="717"/>
                          </a:lnTo>
                          <a:lnTo>
                            <a:pt x="544" y="723"/>
                          </a:lnTo>
                          <a:lnTo>
                            <a:pt x="547" y="723"/>
                          </a:lnTo>
                          <a:lnTo>
                            <a:pt x="549" y="731"/>
                          </a:lnTo>
                          <a:lnTo>
                            <a:pt x="544" y="730"/>
                          </a:lnTo>
                          <a:lnTo>
                            <a:pt x="553" y="754"/>
                          </a:lnTo>
                          <a:lnTo>
                            <a:pt x="550" y="755"/>
                          </a:lnTo>
                          <a:lnTo>
                            <a:pt x="553" y="770"/>
                          </a:lnTo>
                          <a:lnTo>
                            <a:pt x="551" y="784"/>
                          </a:lnTo>
                          <a:lnTo>
                            <a:pt x="549" y="781"/>
                          </a:lnTo>
                          <a:lnTo>
                            <a:pt x="550" y="788"/>
                          </a:lnTo>
                          <a:lnTo>
                            <a:pt x="533" y="805"/>
                          </a:lnTo>
                          <a:lnTo>
                            <a:pt x="519" y="845"/>
                          </a:lnTo>
                          <a:lnTo>
                            <a:pt x="496" y="870"/>
                          </a:lnTo>
                          <a:lnTo>
                            <a:pt x="495" y="862"/>
                          </a:lnTo>
                          <a:lnTo>
                            <a:pt x="500" y="863"/>
                          </a:lnTo>
                          <a:lnTo>
                            <a:pt x="511" y="854"/>
                          </a:lnTo>
                          <a:lnTo>
                            <a:pt x="511" y="845"/>
                          </a:lnTo>
                          <a:lnTo>
                            <a:pt x="515" y="846"/>
                          </a:lnTo>
                          <a:lnTo>
                            <a:pt x="521" y="831"/>
                          </a:lnTo>
                          <a:lnTo>
                            <a:pt x="519" y="824"/>
                          </a:lnTo>
                          <a:lnTo>
                            <a:pt x="513" y="830"/>
                          </a:lnTo>
                          <a:lnTo>
                            <a:pt x="505" y="820"/>
                          </a:lnTo>
                          <a:lnTo>
                            <a:pt x="508" y="838"/>
                          </a:lnTo>
                          <a:lnTo>
                            <a:pt x="505" y="835"/>
                          </a:lnTo>
                          <a:lnTo>
                            <a:pt x="505" y="844"/>
                          </a:lnTo>
                          <a:lnTo>
                            <a:pt x="496" y="851"/>
                          </a:lnTo>
                          <a:lnTo>
                            <a:pt x="492" y="860"/>
                          </a:lnTo>
                          <a:lnTo>
                            <a:pt x="493" y="867"/>
                          </a:lnTo>
                          <a:lnTo>
                            <a:pt x="496" y="869"/>
                          </a:lnTo>
                          <a:lnTo>
                            <a:pt x="490" y="891"/>
                          </a:lnTo>
                          <a:lnTo>
                            <a:pt x="478" y="907"/>
                          </a:lnTo>
                          <a:lnTo>
                            <a:pt x="474" y="905"/>
                          </a:lnTo>
                          <a:lnTo>
                            <a:pt x="472" y="893"/>
                          </a:lnTo>
                          <a:lnTo>
                            <a:pt x="479" y="883"/>
                          </a:lnTo>
                          <a:lnTo>
                            <a:pt x="469" y="876"/>
                          </a:lnTo>
                          <a:lnTo>
                            <a:pt x="461" y="865"/>
                          </a:lnTo>
                          <a:lnTo>
                            <a:pt x="452" y="862"/>
                          </a:lnTo>
                          <a:lnTo>
                            <a:pt x="444" y="854"/>
                          </a:lnTo>
                          <a:lnTo>
                            <a:pt x="431" y="848"/>
                          </a:lnTo>
                          <a:lnTo>
                            <a:pt x="423" y="839"/>
                          </a:lnTo>
                          <a:lnTo>
                            <a:pt x="416" y="845"/>
                          </a:lnTo>
                          <a:lnTo>
                            <a:pt x="414" y="838"/>
                          </a:lnTo>
                          <a:lnTo>
                            <a:pt x="397" y="822"/>
                          </a:lnTo>
                          <a:lnTo>
                            <a:pt x="391" y="822"/>
                          </a:lnTo>
                          <a:lnTo>
                            <a:pt x="389" y="826"/>
                          </a:lnTo>
                          <a:lnTo>
                            <a:pt x="381" y="824"/>
                          </a:lnTo>
                          <a:lnTo>
                            <a:pt x="409" y="782"/>
                          </a:lnTo>
                          <a:lnTo>
                            <a:pt x="412" y="782"/>
                          </a:lnTo>
                          <a:lnTo>
                            <a:pt x="411" y="778"/>
                          </a:lnTo>
                          <a:lnTo>
                            <a:pt x="424" y="769"/>
                          </a:lnTo>
                          <a:lnTo>
                            <a:pt x="428" y="762"/>
                          </a:lnTo>
                          <a:lnTo>
                            <a:pt x="447" y="753"/>
                          </a:lnTo>
                          <a:lnTo>
                            <a:pt x="447" y="732"/>
                          </a:lnTo>
                          <a:lnTo>
                            <a:pt x="441" y="719"/>
                          </a:lnTo>
                          <a:lnTo>
                            <a:pt x="436" y="715"/>
                          </a:lnTo>
                          <a:lnTo>
                            <a:pt x="427" y="717"/>
                          </a:lnTo>
                          <a:lnTo>
                            <a:pt x="430" y="681"/>
                          </a:lnTo>
                          <a:lnTo>
                            <a:pt x="422" y="676"/>
                          </a:lnTo>
                          <a:lnTo>
                            <a:pt x="414" y="680"/>
                          </a:lnTo>
                          <a:lnTo>
                            <a:pt x="407" y="679"/>
                          </a:lnTo>
                          <a:lnTo>
                            <a:pt x="400" y="648"/>
                          </a:lnTo>
                          <a:lnTo>
                            <a:pt x="395" y="640"/>
                          </a:lnTo>
                          <a:lnTo>
                            <a:pt x="387" y="640"/>
                          </a:lnTo>
                          <a:lnTo>
                            <a:pt x="382" y="635"/>
                          </a:lnTo>
                          <a:lnTo>
                            <a:pt x="373" y="640"/>
                          </a:lnTo>
                          <a:lnTo>
                            <a:pt x="350" y="636"/>
                          </a:lnTo>
                          <a:lnTo>
                            <a:pt x="351" y="609"/>
                          </a:lnTo>
                          <a:lnTo>
                            <a:pt x="344" y="591"/>
                          </a:lnTo>
                          <a:lnTo>
                            <a:pt x="349" y="586"/>
                          </a:lnTo>
                          <a:lnTo>
                            <a:pt x="342" y="581"/>
                          </a:lnTo>
                          <a:lnTo>
                            <a:pt x="350" y="565"/>
                          </a:lnTo>
                          <a:lnTo>
                            <a:pt x="352" y="545"/>
                          </a:lnTo>
                          <a:lnTo>
                            <a:pt x="346" y="531"/>
                          </a:lnTo>
                          <a:lnTo>
                            <a:pt x="332" y="523"/>
                          </a:lnTo>
                          <a:lnTo>
                            <a:pt x="330" y="510"/>
                          </a:lnTo>
                          <a:lnTo>
                            <a:pt x="332" y="501"/>
                          </a:lnTo>
                          <a:lnTo>
                            <a:pt x="295" y="500"/>
                          </a:lnTo>
                          <a:lnTo>
                            <a:pt x="293" y="482"/>
                          </a:lnTo>
                          <a:lnTo>
                            <a:pt x="285" y="473"/>
                          </a:lnTo>
                          <a:lnTo>
                            <a:pt x="290" y="473"/>
                          </a:lnTo>
                          <a:lnTo>
                            <a:pt x="285" y="444"/>
                          </a:lnTo>
                          <a:lnTo>
                            <a:pt x="273" y="436"/>
                          </a:lnTo>
                          <a:lnTo>
                            <a:pt x="256" y="437"/>
                          </a:lnTo>
                          <a:lnTo>
                            <a:pt x="250" y="428"/>
                          </a:lnTo>
                          <a:lnTo>
                            <a:pt x="236" y="425"/>
                          </a:lnTo>
                          <a:lnTo>
                            <a:pt x="229" y="417"/>
                          </a:lnTo>
                          <a:lnTo>
                            <a:pt x="203" y="413"/>
                          </a:lnTo>
                          <a:lnTo>
                            <a:pt x="190" y="401"/>
                          </a:lnTo>
                          <a:lnTo>
                            <a:pt x="181" y="384"/>
                          </a:lnTo>
                          <a:lnTo>
                            <a:pt x="178" y="347"/>
                          </a:lnTo>
                          <a:lnTo>
                            <a:pt x="153" y="353"/>
                          </a:lnTo>
                          <a:lnTo>
                            <a:pt x="132" y="371"/>
                          </a:lnTo>
                          <a:lnTo>
                            <a:pt x="125" y="371"/>
                          </a:lnTo>
                          <a:lnTo>
                            <a:pt x="121" y="377"/>
                          </a:lnTo>
                          <a:lnTo>
                            <a:pt x="114" y="381"/>
                          </a:lnTo>
                          <a:lnTo>
                            <a:pt x="94" y="377"/>
                          </a:lnTo>
                          <a:lnTo>
                            <a:pt x="73" y="378"/>
                          </a:lnTo>
                          <a:lnTo>
                            <a:pt x="73" y="342"/>
                          </a:lnTo>
                          <a:lnTo>
                            <a:pt x="58" y="355"/>
                          </a:lnTo>
                          <a:lnTo>
                            <a:pt x="41" y="355"/>
                          </a:lnTo>
                          <a:lnTo>
                            <a:pt x="35" y="343"/>
                          </a:lnTo>
                          <a:lnTo>
                            <a:pt x="18" y="341"/>
                          </a:lnTo>
                          <a:lnTo>
                            <a:pt x="22" y="331"/>
                          </a:lnTo>
                          <a:lnTo>
                            <a:pt x="10" y="316"/>
                          </a:lnTo>
                          <a:lnTo>
                            <a:pt x="4" y="308"/>
                          </a:lnTo>
                          <a:lnTo>
                            <a:pt x="6" y="303"/>
                          </a:lnTo>
                          <a:lnTo>
                            <a:pt x="0" y="298"/>
                          </a:lnTo>
                          <a:lnTo>
                            <a:pt x="1" y="293"/>
                          </a:lnTo>
                          <a:lnTo>
                            <a:pt x="6" y="292"/>
                          </a:lnTo>
                          <a:lnTo>
                            <a:pt x="4" y="282"/>
                          </a:lnTo>
                          <a:lnTo>
                            <a:pt x="17" y="272"/>
                          </a:lnTo>
                          <a:lnTo>
                            <a:pt x="14" y="264"/>
                          </a:lnTo>
                          <a:lnTo>
                            <a:pt x="21" y="241"/>
                          </a:lnTo>
                          <a:lnTo>
                            <a:pt x="40" y="227"/>
                          </a:lnTo>
                          <a:lnTo>
                            <a:pt x="60" y="225"/>
                          </a:lnTo>
                          <a:lnTo>
                            <a:pt x="63" y="219"/>
                          </a:lnTo>
                          <a:lnTo>
                            <a:pt x="73" y="218"/>
                          </a:lnTo>
                          <a:lnTo>
                            <a:pt x="75" y="224"/>
                          </a:lnTo>
                          <a:lnTo>
                            <a:pt x="80" y="221"/>
                          </a:lnTo>
                          <a:lnTo>
                            <a:pt x="91" y="154"/>
                          </a:lnTo>
                          <a:lnTo>
                            <a:pt x="86" y="134"/>
                          </a:lnTo>
                          <a:lnTo>
                            <a:pt x="76" y="126"/>
                          </a:lnTo>
                          <a:lnTo>
                            <a:pt x="76" y="109"/>
                          </a:lnTo>
                          <a:lnTo>
                            <a:pt x="89" y="105"/>
                          </a:lnTo>
                          <a:lnTo>
                            <a:pt x="95" y="107"/>
                          </a:lnTo>
                          <a:lnTo>
                            <a:pt x="93" y="99"/>
                          </a:lnTo>
                          <a:lnTo>
                            <a:pt x="81" y="98"/>
                          </a:lnTo>
                          <a:lnTo>
                            <a:pt x="81" y="83"/>
                          </a:lnTo>
                          <a:lnTo>
                            <a:pt x="116" y="82"/>
                          </a:lnTo>
                          <a:lnTo>
                            <a:pt x="115" y="77"/>
                          </a:lnTo>
                          <a:lnTo>
                            <a:pt x="121" y="82"/>
                          </a:lnTo>
                          <a:lnTo>
                            <a:pt x="131" y="72"/>
                          </a:lnTo>
                          <a:lnTo>
                            <a:pt x="139" y="84"/>
                          </a:lnTo>
                          <a:lnTo>
                            <a:pt x="139" y="95"/>
                          </a:lnTo>
                          <a:lnTo>
                            <a:pt x="142" y="94"/>
                          </a:lnTo>
                          <a:lnTo>
                            <a:pt x="154" y="105"/>
                          </a:lnTo>
                          <a:lnTo>
                            <a:pt x="168" y="100"/>
                          </a:lnTo>
                          <a:lnTo>
                            <a:pt x="170" y="107"/>
                          </a:lnTo>
                          <a:lnTo>
                            <a:pt x="178" y="95"/>
                          </a:lnTo>
                          <a:lnTo>
                            <a:pt x="199" y="85"/>
                          </a:lnTo>
                          <a:lnTo>
                            <a:pt x="202" y="78"/>
                          </a:lnTo>
                          <a:lnTo>
                            <a:pt x="214" y="72"/>
                          </a:lnTo>
                          <a:lnTo>
                            <a:pt x="215" y="67"/>
                          </a:lnTo>
                          <a:lnTo>
                            <a:pt x="201" y="65"/>
                          </a:lnTo>
                          <a:lnTo>
                            <a:pt x="198" y="39"/>
                          </a:lnTo>
                          <a:lnTo>
                            <a:pt x="186" y="22"/>
                          </a:lnTo>
                          <a:lnTo>
                            <a:pt x="191" y="27"/>
                          </a:lnTo>
                          <a:lnTo>
                            <a:pt x="199" y="27"/>
                          </a:lnTo>
                          <a:lnTo>
                            <a:pt x="202" y="32"/>
                          </a:lnTo>
                          <a:lnTo>
                            <a:pt x="216" y="30"/>
                          </a:lnTo>
                          <a:lnTo>
                            <a:pt x="225" y="40"/>
                          </a:lnTo>
                          <a:lnTo>
                            <a:pt x="228" y="37"/>
                          </a:lnTo>
                          <a:lnTo>
                            <a:pt x="228" y="29"/>
                          </a:lnTo>
                          <a:lnTo>
                            <a:pt x="235" y="26"/>
                          </a:lnTo>
                          <a:lnTo>
                            <a:pt x="247" y="26"/>
                          </a:lnTo>
                          <a:lnTo>
                            <a:pt x="258" y="18"/>
                          </a:lnTo>
                          <a:lnTo>
                            <a:pt x="265" y="18"/>
                          </a:lnTo>
                          <a:lnTo>
                            <a:pt x="274" y="7"/>
                          </a:lnTo>
                          <a:lnTo>
                            <a:pt x="270" y="1"/>
                          </a:lnTo>
                          <a:lnTo>
                            <a:pt x="283" y="0"/>
                          </a:lnTo>
                          <a:lnTo>
                            <a:pt x="286" y="6"/>
                          </a:lnTo>
                          <a:lnTo>
                            <a:pt x="281" y="18"/>
                          </a:lnTo>
                          <a:lnTo>
                            <a:pt x="291" y="20"/>
                          </a:lnTo>
                          <a:lnTo>
                            <a:pt x="294" y="32"/>
                          </a:lnTo>
                          <a:lnTo>
                            <a:pt x="288" y="40"/>
                          </a:lnTo>
                          <a:lnTo>
                            <a:pt x="284" y="60"/>
                          </a:lnTo>
                          <a:lnTo>
                            <a:pt x="289" y="69"/>
                          </a:lnTo>
                          <a:lnTo>
                            <a:pt x="289" y="79"/>
                          </a:lnTo>
                          <a:lnTo>
                            <a:pt x="299" y="90"/>
                          </a:lnTo>
                          <a:lnTo>
                            <a:pt x="308" y="95"/>
                          </a:lnTo>
                          <a:lnTo>
                            <a:pt x="314" y="93"/>
                          </a:lnTo>
                          <a:lnTo>
                            <a:pt x="319" y="85"/>
                          </a:lnTo>
                          <a:lnTo>
                            <a:pt x="325" y="88"/>
                          </a:lnTo>
                          <a:lnTo>
                            <a:pt x="335" y="82"/>
                          </a:lnTo>
                          <a:lnTo>
                            <a:pt x="339" y="77"/>
                          </a:lnTo>
                          <a:lnTo>
                            <a:pt x="357" y="78"/>
                          </a:lnTo>
                          <a:lnTo>
                            <a:pt x="368" y="79"/>
                          </a:lnTo>
                          <a:lnTo>
                            <a:pt x="363" y="70"/>
                          </a:lnTo>
                          <a:lnTo>
                            <a:pt x="367" y="63"/>
                          </a:lnTo>
                          <a:lnTo>
                            <a:pt x="372" y="67"/>
                          </a:lnTo>
                          <a:lnTo>
                            <a:pt x="388" y="63"/>
                          </a:lnTo>
                          <a:lnTo>
                            <a:pt x="395" y="69"/>
                          </a:lnTo>
                          <a:lnTo>
                            <a:pt x="404" y="73"/>
                          </a:lnTo>
                          <a:lnTo>
                            <a:pt x="412" y="68"/>
                          </a:lnTo>
                          <a:lnTo>
                            <a:pt x="430" y="71"/>
                          </a:lnTo>
                          <a:lnTo>
                            <a:pt x="437" y="65"/>
                          </a:lnTo>
                          <a:lnTo>
                            <a:pt x="441" y="49"/>
                          </a:lnTo>
                          <a:lnTo>
                            <a:pt x="455" y="29"/>
                          </a:lnTo>
                          <a:lnTo>
                            <a:pt x="459" y="26"/>
                          </a:lnTo>
                          <a:lnTo>
                            <a:pt x="460" y="30"/>
                          </a:lnTo>
                          <a:lnTo>
                            <a:pt x="459" y="20"/>
                          </a:lnTo>
                          <a:lnTo>
                            <a:pt x="468" y="31"/>
                          </a:lnTo>
                          <a:lnTo>
                            <a:pt x="469" y="50"/>
                          </a:lnTo>
                          <a:lnTo>
                            <a:pt x="475" y="72"/>
                          </a:lnTo>
                          <a:lnTo>
                            <a:pt x="480" y="80"/>
                          </a:lnTo>
                          <a:lnTo>
                            <a:pt x="491" y="83"/>
                          </a:lnTo>
                          <a:lnTo>
                            <a:pt x="492" y="92"/>
                          </a:lnTo>
                          <a:lnTo>
                            <a:pt x="486" y="94"/>
                          </a:lnTo>
                          <a:lnTo>
                            <a:pt x="491" y="95"/>
                          </a:lnTo>
                          <a:lnTo>
                            <a:pt x="462" y="127"/>
                          </a:lnTo>
                          <a:lnTo>
                            <a:pt x="454" y="140"/>
                          </a:lnTo>
                          <a:lnTo>
                            <a:pt x="450" y="154"/>
                          </a:lnTo>
                          <a:lnTo>
                            <a:pt x="433" y="159"/>
                          </a:lnTo>
                          <a:lnTo>
                            <a:pt x="442" y="158"/>
                          </a:lnTo>
                          <a:lnTo>
                            <a:pt x="444" y="162"/>
                          </a:lnTo>
                          <a:lnTo>
                            <a:pt x="472" y="144"/>
                          </a:lnTo>
                          <a:lnTo>
                            <a:pt x="472" y="154"/>
                          </a:lnTo>
                          <a:lnTo>
                            <a:pt x="475" y="164"/>
                          </a:lnTo>
                          <a:lnTo>
                            <a:pt x="473" y="166"/>
                          </a:lnTo>
                          <a:lnTo>
                            <a:pt x="462" y="161"/>
                          </a:lnTo>
                          <a:lnTo>
                            <a:pt x="458" y="171"/>
                          </a:lnTo>
                          <a:lnTo>
                            <a:pt x="460" y="175"/>
                          </a:lnTo>
                          <a:lnTo>
                            <a:pt x="462" y="164"/>
                          </a:lnTo>
                          <a:lnTo>
                            <a:pt x="469" y="169"/>
                          </a:lnTo>
                          <a:lnTo>
                            <a:pt x="469" y="177"/>
                          </a:lnTo>
                          <a:lnTo>
                            <a:pt x="472" y="180"/>
                          </a:lnTo>
                          <a:lnTo>
                            <a:pt x="469" y="177"/>
                          </a:lnTo>
                          <a:lnTo>
                            <a:pt x="469" y="171"/>
                          </a:lnTo>
                          <a:lnTo>
                            <a:pt x="474" y="174"/>
                          </a:lnTo>
                          <a:lnTo>
                            <a:pt x="472" y="168"/>
                          </a:lnTo>
                          <a:lnTo>
                            <a:pt x="475" y="165"/>
                          </a:lnTo>
                          <a:lnTo>
                            <a:pt x="481" y="168"/>
                          </a:lnTo>
                          <a:lnTo>
                            <a:pt x="504" y="163"/>
                          </a:lnTo>
                          <a:lnTo>
                            <a:pt x="500" y="182"/>
                          </a:lnTo>
                          <a:lnTo>
                            <a:pt x="506" y="166"/>
                          </a:lnTo>
                          <a:lnTo>
                            <a:pt x="511" y="165"/>
                          </a:lnTo>
                          <a:lnTo>
                            <a:pt x="516" y="156"/>
                          </a:lnTo>
                          <a:lnTo>
                            <a:pt x="522" y="161"/>
                          </a:lnTo>
                          <a:lnTo>
                            <a:pt x="522" y="157"/>
                          </a:lnTo>
                          <a:lnTo>
                            <a:pt x="526" y="156"/>
                          </a:lnTo>
                          <a:lnTo>
                            <a:pt x="520" y="156"/>
                          </a:lnTo>
                          <a:lnTo>
                            <a:pt x="525" y="143"/>
                          </a:lnTo>
                          <a:lnTo>
                            <a:pt x="535" y="137"/>
                          </a:lnTo>
                          <a:lnTo>
                            <a:pt x="543" y="142"/>
                          </a:lnTo>
                          <a:lnTo>
                            <a:pt x="542" y="136"/>
                          </a:lnTo>
                          <a:lnTo>
                            <a:pt x="552" y="138"/>
                          </a:lnTo>
                          <a:lnTo>
                            <a:pt x="552" y="143"/>
                          </a:lnTo>
                          <a:lnTo>
                            <a:pt x="554" y="138"/>
                          </a:lnTo>
                          <a:lnTo>
                            <a:pt x="560" y="143"/>
                          </a:lnTo>
                          <a:lnTo>
                            <a:pt x="559" y="146"/>
                          </a:lnTo>
                          <a:lnTo>
                            <a:pt x="567" y="145"/>
                          </a:lnTo>
                          <a:lnTo>
                            <a:pt x="566" y="149"/>
                          </a:lnTo>
                          <a:lnTo>
                            <a:pt x="571" y="151"/>
                          </a:lnTo>
                          <a:lnTo>
                            <a:pt x="572" y="147"/>
                          </a:lnTo>
                          <a:lnTo>
                            <a:pt x="574" y="152"/>
                          </a:lnTo>
                          <a:lnTo>
                            <a:pt x="577" y="149"/>
                          </a:lnTo>
                          <a:lnTo>
                            <a:pt x="577" y="154"/>
                          </a:lnTo>
                          <a:lnTo>
                            <a:pt x="583" y="153"/>
                          </a:lnTo>
                          <a:lnTo>
                            <a:pt x="583" y="158"/>
                          </a:lnTo>
                          <a:lnTo>
                            <a:pt x="585" y="153"/>
                          </a:lnTo>
                          <a:lnTo>
                            <a:pt x="585" y="163"/>
                          </a:lnTo>
                          <a:lnTo>
                            <a:pt x="588" y="157"/>
                          </a:lnTo>
                          <a:lnTo>
                            <a:pt x="595" y="156"/>
                          </a:lnTo>
                          <a:lnTo>
                            <a:pt x="593" y="159"/>
                          </a:lnTo>
                          <a:lnTo>
                            <a:pt x="598" y="165"/>
                          </a:lnTo>
                          <a:close/>
                        </a:path>
                      </a:pathLst>
                    </a:custGeom>
                    <a:noFill/>
                    <a:ln w="4826">
                      <a:solidFill>
                        <a:srgbClr val="6E6E6E"/>
                      </a:solidFill>
                      <a:prstDash val="solid"/>
                      <a:round/>
                      <a:headEnd/>
                      <a:tailEnd/>
                    </a:ln>
                  </p:spPr>
                  <p:txBody>
                    <a:bodyPr/>
                    <a:lstStyle/>
                    <a:p>
                      <a:endParaRPr lang="en-US" dirty="0"/>
                    </a:p>
                  </p:txBody>
                </p:sp>
                <p:sp>
                  <p:nvSpPr>
                    <p:cNvPr id="364" name="Freeform 344"/>
                    <p:cNvSpPr>
                      <a:spLocks/>
                    </p:cNvSpPr>
                    <p:nvPr/>
                  </p:nvSpPr>
                  <p:spPr bwMode="auto">
                    <a:xfrm>
                      <a:off x="6935788" y="2582685"/>
                      <a:ext cx="3175" cy="3175"/>
                    </a:xfrm>
                    <a:custGeom>
                      <a:avLst/>
                      <a:gdLst>
                        <a:gd name="T0" fmla="*/ 2147483647 w 3"/>
                        <a:gd name="T1" fmla="*/ 0 h 6"/>
                        <a:gd name="T2" fmla="*/ 0 w 3"/>
                        <a:gd name="T3" fmla="*/ 0 h 6"/>
                        <a:gd name="T4" fmla="*/ 2147483647 w 3"/>
                        <a:gd name="T5" fmla="*/ 0 h 6"/>
                        <a:gd name="T6" fmla="*/ 2147483647 w 3"/>
                        <a:gd name="T7" fmla="*/ 0 h 6"/>
                        <a:gd name="T8" fmla="*/ 2147483647 w 3"/>
                        <a:gd name="T9" fmla="*/ 0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3" y="6"/>
                          </a:moveTo>
                          <a:lnTo>
                            <a:pt x="0" y="2"/>
                          </a:lnTo>
                          <a:lnTo>
                            <a:pt x="2" y="0"/>
                          </a:lnTo>
                          <a:lnTo>
                            <a:pt x="3" y="2"/>
                          </a:lnTo>
                          <a:lnTo>
                            <a:pt x="3" y="6"/>
                          </a:lnTo>
                          <a:close/>
                        </a:path>
                      </a:pathLst>
                    </a:custGeom>
                    <a:noFill/>
                    <a:ln w="4763">
                      <a:solidFill>
                        <a:srgbClr val="6E6E6E"/>
                      </a:solidFill>
                      <a:prstDash val="solid"/>
                      <a:round/>
                      <a:headEnd/>
                      <a:tailEnd/>
                    </a:ln>
                  </p:spPr>
                  <p:txBody>
                    <a:bodyPr/>
                    <a:lstStyle/>
                    <a:p>
                      <a:endParaRPr lang="en-US" dirty="0"/>
                    </a:p>
                  </p:txBody>
                </p:sp>
                <p:sp>
                  <p:nvSpPr>
                    <p:cNvPr id="365" name="Freeform 345"/>
                    <p:cNvSpPr>
                      <a:spLocks/>
                    </p:cNvSpPr>
                    <p:nvPr/>
                  </p:nvSpPr>
                  <p:spPr bwMode="auto">
                    <a:xfrm>
                      <a:off x="6335713" y="2654122"/>
                      <a:ext cx="211137" cy="196850"/>
                    </a:xfrm>
                    <a:custGeom>
                      <a:avLst/>
                      <a:gdLst>
                        <a:gd name="T0" fmla="*/ 2147483647 w 242"/>
                        <a:gd name="T1" fmla="*/ 2147483647 h 229"/>
                        <a:gd name="T2" fmla="*/ 2147483647 w 242"/>
                        <a:gd name="T3" fmla="*/ 2147483647 h 229"/>
                        <a:gd name="T4" fmla="*/ 0 w 242"/>
                        <a:gd name="T5" fmla="*/ 2147483647 h 229"/>
                        <a:gd name="T6" fmla="*/ 2147483647 w 242"/>
                        <a:gd name="T7" fmla="*/ 2147483647 h 229"/>
                        <a:gd name="T8" fmla="*/ 2147483647 w 242"/>
                        <a:gd name="T9" fmla="*/ 2147483647 h 229"/>
                        <a:gd name="T10" fmla="*/ 2147483647 w 242"/>
                        <a:gd name="T11" fmla="*/ 2147483647 h 229"/>
                        <a:gd name="T12" fmla="*/ 2147483647 w 242"/>
                        <a:gd name="T13" fmla="*/ 2147483647 h 229"/>
                        <a:gd name="T14" fmla="*/ 2147483647 w 242"/>
                        <a:gd name="T15" fmla="*/ 2147483647 h 229"/>
                        <a:gd name="T16" fmla="*/ 2147483647 w 242"/>
                        <a:gd name="T17" fmla="*/ 2147483647 h 229"/>
                        <a:gd name="T18" fmla="*/ 2147483647 w 242"/>
                        <a:gd name="T19" fmla="*/ 2147483647 h 229"/>
                        <a:gd name="T20" fmla="*/ 2147483647 w 242"/>
                        <a:gd name="T21" fmla="*/ 2147483647 h 229"/>
                        <a:gd name="T22" fmla="*/ 2147483647 w 242"/>
                        <a:gd name="T23" fmla="*/ 2147483647 h 229"/>
                        <a:gd name="T24" fmla="*/ 2147483647 w 242"/>
                        <a:gd name="T25" fmla="*/ 2147483647 h 229"/>
                        <a:gd name="T26" fmla="*/ 2147483647 w 242"/>
                        <a:gd name="T27" fmla="*/ 2147483647 h 229"/>
                        <a:gd name="T28" fmla="*/ 2147483647 w 242"/>
                        <a:gd name="T29" fmla="*/ 2147483647 h 229"/>
                        <a:gd name="T30" fmla="*/ 2147483647 w 242"/>
                        <a:gd name="T31" fmla="*/ 2147483647 h 229"/>
                        <a:gd name="T32" fmla="*/ 2147483647 w 242"/>
                        <a:gd name="T33" fmla="*/ 2147483647 h 229"/>
                        <a:gd name="T34" fmla="*/ 2147483647 w 242"/>
                        <a:gd name="T35" fmla="*/ 2147483647 h 229"/>
                        <a:gd name="T36" fmla="*/ 2147483647 w 242"/>
                        <a:gd name="T37" fmla="*/ 2147483647 h 229"/>
                        <a:gd name="T38" fmla="*/ 2147483647 w 242"/>
                        <a:gd name="T39" fmla="*/ 2147483647 h 229"/>
                        <a:gd name="T40" fmla="*/ 2147483647 w 242"/>
                        <a:gd name="T41" fmla="*/ 2147483647 h 229"/>
                        <a:gd name="T42" fmla="*/ 2147483647 w 242"/>
                        <a:gd name="T43" fmla="*/ 2147483647 h 229"/>
                        <a:gd name="T44" fmla="*/ 2147483647 w 242"/>
                        <a:gd name="T45" fmla="*/ 2147483647 h 229"/>
                        <a:gd name="T46" fmla="*/ 2147483647 w 242"/>
                        <a:gd name="T47" fmla="*/ 2147483647 h 229"/>
                        <a:gd name="T48" fmla="*/ 2147483647 w 242"/>
                        <a:gd name="T49" fmla="*/ 2147483647 h 229"/>
                        <a:gd name="T50" fmla="*/ 2147483647 w 242"/>
                        <a:gd name="T51" fmla="*/ 2147483647 h 229"/>
                        <a:gd name="T52" fmla="*/ 2147483647 w 242"/>
                        <a:gd name="T53" fmla="*/ 2147483647 h 229"/>
                        <a:gd name="T54" fmla="*/ 2147483647 w 242"/>
                        <a:gd name="T55" fmla="*/ 2147483647 h 229"/>
                        <a:gd name="T56" fmla="*/ 2147483647 w 242"/>
                        <a:gd name="T57" fmla="*/ 2147483647 h 229"/>
                        <a:gd name="T58" fmla="*/ 2147483647 w 242"/>
                        <a:gd name="T59" fmla="*/ 2147483647 h 229"/>
                        <a:gd name="T60" fmla="*/ 2147483647 w 242"/>
                        <a:gd name="T61" fmla="*/ 2147483647 h 229"/>
                        <a:gd name="T62" fmla="*/ 2147483647 w 242"/>
                        <a:gd name="T63" fmla="*/ 2147483647 h 229"/>
                        <a:gd name="T64" fmla="*/ 2147483647 w 242"/>
                        <a:gd name="T65" fmla="*/ 2147483647 h 229"/>
                        <a:gd name="T66" fmla="*/ 2147483647 w 242"/>
                        <a:gd name="T67" fmla="*/ 0 h 229"/>
                        <a:gd name="T68" fmla="*/ 2147483647 w 242"/>
                        <a:gd name="T69" fmla="*/ 2147483647 h 229"/>
                        <a:gd name="T70" fmla="*/ 2147483647 w 242"/>
                        <a:gd name="T71" fmla="*/ 2147483647 h 229"/>
                        <a:gd name="T72" fmla="*/ 2147483647 w 242"/>
                        <a:gd name="T73" fmla="*/ 2147483647 h 229"/>
                        <a:gd name="T74" fmla="*/ 2147483647 w 242"/>
                        <a:gd name="T75" fmla="*/ 2147483647 h 229"/>
                        <a:gd name="T76" fmla="*/ 2147483647 w 242"/>
                        <a:gd name="T77" fmla="*/ 2147483647 h 229"/>
                        <a:gd name="T78" fmla="*/ 2147483647 w 242"/>
                        <a:gd name="T79" fmla="*/ 2147483647 h 229"/>
                        <a:gd name="T80" fmla="*/ 2147483647 w 242"/>
                        <a:gd name="T81" fmla="*/ 2147483647 h 229"/>
                        <a:gd name="T82" fmla="*/ 2147483647 w 242"/>
                        <a:gd name="T83" fmla="*/ 2147483647 h 229"/>
                        <a:gd name="T84" fmla="*/ 2147483647 w 242"/>
                        <a:gd name="T85" fmla="*/ 2147483647 h 229"/>
                        <a:gd name="T86" fmla="*/ 2147483647 w 242"/>
                        <a:gd name="T87" fmla="*/ 2147483647 h 229"/>
                        <a:gd name="T88" fmla="*/ 2147483647 w 242"/>
                        <a:gd name="T89" fmla="*/ 2147483647 h 229"/>
                        <a:gd name="T90" fmla="*/ 2147483647 w 242"/>
                        <a:gd name="T91" fmla="*/ 2147483647 h 229"/>
                        <a:gd name="T92" fmla="*/ 2147483647 w 242"/>
                        <a:gd name="T93" fmla="*/ 2147483647 h 229"/>
                        <a:gd name="T94" fmla="*/ 2147483647 w 242"/>
                        <a:gd name="T95" fmla="*/ 2147483647 h 229"/>
                        <a:gd name="T96" fmla="*/ 2147483647 w 242"/>
                        <a:gd name="T97" fmla="*/ 2147483647 h 229"/>
                        <a:gd name="T98" fmla="*/ 2147483647 w 242"/>
                        <a:gd name="T99" fmla="*/ 2147483647 h 229"/>
                        <a:gd name="T100" fmla="*/ 2147483647 w 242"/>
                        <a:gd name="T101" fmla="*/ 2147483647 h 229"/>
                        <a:gd name="T102" fmla="*/ 2147483647 w 242"/>
                        <a:gd name="T103" fmla="*/ 2147483647 h 229"/>
                        <a:gd name="T104" fmla="*/ 2147483647 w 242"/>
                        <a:gd name="T105" fmla="*/ 2147483647 h 229"/>
                        <a:gd name="T106" fmla="*/ 2147483647 w 242"/>
                        <a:gd name="T107" fmla="*/ 2147483647 h 229"/>
                        <a:gd name="T108" fmla="*/ 2147483647 w 242"/>
                        <a:gd name="T109" fmla="*/ 2147483647 h 229"/>
                        <a:gd name="T110" fmla="*/ 2147483647 w 242"/>
                        <a:gd name="T111" fmla="*/ 2147483647 h 229"/>
                        <a:gd name="T112" fmla="*/ 2147483647 w 242"/>
                        <a:gd name="T113" fmla="*/ 2147483647 h 229"/>
                        <a:gd name="T114" fmla="*/ 2147483647 w 242"/>
                        <a:gd name="T115" fmla="*/ 2147483647 h 229"/>
                        <a:gd name="T116" fmla="*/ 2147483647 w 242"/>
                        <a:gd name="T117" fmla="*/ 2147483647 h 229"/>
                        <a:gd name="T118" fmla="*/ 2147483647 w 242"/>
                        <a:gd name="T119" fmla="*/ 2147483647 h 229"/>
                        <a:gd name="T120" fmla="*/ 2147483647 w 242"/>
                        <a:gd name="T121" fmla="*/ 2147483647 h 229"/>
                        <a:gd name="T122" fmla="*/ 2147483647 w 242"/>
                        <a:gd name="T123" fmla="*/ 2147483647 h 2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
                        <a:gd name="T187" fmla="*/ 0 h 229"/>
                        <a:gd name="T188" fmla="*/ 242 w 242"/>
                        <a:gd name="T189" fmla="*/ 229 h 22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 h="229">
                          <a:moveTo>
                            <a:pt x="29" y="219"/>
                          </a:moveTo>
                          <a:lnTo>
                            <a:pt x="3" y="194"/>
                          </a:lnTo>
                          <a:lnTo>
                            <a:pt x="0" y="185"/>
                          </a:lnTo>
                          <a:lnTo>
                            <a:pt x="2" y="112"/>
                          </a:lnTo>
                          <a:lnTo>
                            <a:pt x="43" y="112"/>
                          </a:lnTo>
                          <a:lnTo>
                            <a:pt x="41" y="106"/>
                          </a:lnTo>
                          <a:lnTo>
                            <a:pt x="44" y="97"/>
                          </a:lnTo>
                          <a:lnTo>
                            <a:pt x="43" y="62"/>
                          </a:lnTo>
                          <a:lnTo>
                            <a:pt x="52" y="68"/>
                          </a:lnTo>
                          <a:lnTo>
                            <a:pt x="53" y="75"/>
                          </a:lnTo>
                          <a:lnTo>
                            <a:pt x="71" y="70"/>
                          </a:lnTo>
                          <a:lnTo>
                            <a:pt x="72" y="80"/>
                          </a:lnTo>
                          <a:lnTo>
                            <a:pt x="84" y="86"/>
                          </a:lnTo>
                          <a:lnTo>
                            <a:pt x="102" y="88"/>
                          </a:lnTo>
                          <a:lnTo>
                            <a:pt x="105" y="79"/>
                          </a:lnTo>
                          <a:lnTo>
                            <a:pt x="109" y="79"/>
                          </a:lnTo>
                          <a:lnTo>
                            <a:pt x="117" y="95"/>
                          </a:lnTo>
                          <a:lnTo>
                            <a:pt x="134" y="101"/>
                          </a:lnTo>
                          <a:lnTo>
                            <a:pt x="145" y="121"/>
                          </a:lnTo>
                          <a:lnTo>
                            <a:pt x="157" y="116"/>
                          </a:lnTo>
                          <a:lnTo>
                            <a:pt x="157" y="121"/>
                          </a:lnTo>
                          <a:lnTo>
                            <a:pt x="160" y="122"/>
                          </a:lnTo>
                          <a:lnTo>
                            <a:pt x="162" y="92"/>
                          </a:lnTo>
                          <a:lnTo>
                            <a:pt x="155" y="94"/>
                          </a:lnTo>
                          <a:lnTo>
                            <a:pt x="155" y="99"/>
                          </a:lnTo>
                          <a:lnTo>
                            <a:pt x="146" y="97"/>
                          </a:lnTo>
                          <a:lnTo>
                            <a:pt x="133" y="78"/>
                          </a:lnTo>
                          <a:lnTo>
                            <a:pt x="141" y="57"/>
                          </a:lnTo>
                          <a:lnTo>
                            <a:pt x="138" y="48"/>
                          </a:lnTo>
                          <a:lnTo>
                            <a:pt x="141" y="37"/>
                          </a:lnTo>
                          <a:lnTo>
                            <a:pt x="134" y="24"/>
                          </a:lnTo>
                          <a:lnTo>
                            <a:pt x="145" y="15"/>
                          </a:lnTo>
                          <a:lnTo>
                            <a:pt x="145" y="7"/>
                          </a:lnTo>
                          <a:lnTo>
                            <a:pt x="184" y="0"/>
                          </a:lnTo>
                          <a:lnTo>
                            <a:pt x="189" y="9"/>
                          </a:lnTo>
                          <a:lnTo>
                            <a:pt x="197" y="10"/>
                          </a:lnTo>
                          <a:lnTo>
                            <a:pt x="208" y="20"/>
                          </a:lnTo>
                          <a:lnTo>
                            <a:pt x="228" y="28"/>
                          </a:lnTo>
                          <a:lnTo>
                            <a:pt x="229" y="33"/>
                          </a:lnTo>
                          <a:lnTo>
                            <a:pt x="234" y="33"/>
                          </a:lnTo>
                          <a:lnTo>
                            <a:pt x="235" y="43"/>
                          </a:lnTo>
                          <a:lnTo>
                            <a:pt x="242" y="54"/>
                          </a:lnTo>
                          <a:lnTo>
                            <a:pt x="233" y="62"/>
                          </a:lnTo>
                          <a:lnTo>
                            <a:pt x="236" y="69"/>
                          </a:lnTo>
                          <a:lnTo>
                            <a:pt x="233" y="74"/>
                          </a:lnTo>
                          <a:lnTo>
                            <a:pt x="233" y="91"/>
                          </a:lnTo>
                          <a:lnTo>
                            <a:pt x="238" y="96"/>
                          </a:lnTo>
                          <a:lnTo>
                            <a:pt x="228" y="102"/>
                          </a:lnTo>
                          <a:lnTo>
                            <a:pt x="226" y="117"/>
                          </a:lnTo>
                          <a:lnTo>
                            <a:pt x="219" y="126"/>
                          </a:lnTo>
                          <a:lnTo>
                            <a:pt x="230" y="135"/>
                          </a:lnTo>
                          <a:lnTo>
                            <a:pt x="168" y="157"/>
                          </a:lnTo>
                          <a:lnTo>
                            <a:pt x="172" y="173"/>
                          </a:lnTo>
                          <a:lnTo>
                            <a:pt x="155" y="174"/>
                          </a:lnTo>
                          <a:lnTo>
                            <a:pt x="141" y="180"/>
                          </a:lnTo>
                          <a:lnTo>
                            <a:pt x="137" y="194"/>
                          </a:lnTo>
                          <a:lnTo>
                            <a:pt x="118" y="204"/>
                          </a:lnTo>
                          <a:lnTo>
                            <a:pt x="101" y="227"/>
                          </a:lnTo>
                          <a:lnTo>
                            <a:pt x="94" y="229"/>
                          </a:lnTo>
                          <a:lnTo>
                            <a:pt x="65" y="224"/>
                          </a:lnTo>
                          <a:lnTo>
                            <a:pt x="53" y="216"/>
                          </a:lnTo>
                          <a:lnTo>
                            <a:pt x="29" y="219"/>
                          </a:lnTo>
                          <a:close/>
                        </a:path>
                      </a:pathLst>
                    </a:custGeom>
                    <a:noFill/>
                    <a:ln w="4763">
                      <a:solidFill>
                        <a:srgbClr val="6E6E6E"/>
                      </a:solidFill>
                      <a:prstDash val="solid"/>
                      <a:round/>
                      <a:headEnd/>
                      <a:tailEnd/>
                    </a:ln>
                  </p:spPr>
                  <p:txBody>
                    <a:bodyPr/>
                    <a:lstStyle/>
                    <a:p>
                      <a:endParaRPr lang="en-US" dirty="0"/>
                    </a:p>
                  </p:txBody>
                </p:sp>
                <p:sp>
                  <p:nvSpPr>
                    <p:cNvPr id="366" name="Freeform 346"/>
                    <p:cNvSpPr>
                      <a:spLocks noEditPoints="1"/>
                    </p:cNvSpPr>
                    <p:nvPr/>
                  </p:nvSpPr>
                  <p:spPr bwMode="auto">
                    <a:xfrm>
                      <a:off x="6527800" y="2679522"/>
                      <a:ext cx="57150" cy="153988"/>
                    </a:xfrm>
                    <a:custGeom>
                      <a:avLst/>
                      <a:gdLst>
                        <a:gd name="T0" fmla="*/ 2147483647 w 66"/>
                        <a:gd name="T1" fmla="*/ 2147483647 h 180"/>
                        <a:gd name="T2" fmla="*/ 0 w 66"/>
                        <a:gd name="T3" fmla="*/ 2147483647 h 180"/>
                        <a:gd name="T4" fmla="*/ 2147483647 w 66"/>
                        <a:gd name="T5" fmla="*/ 2147483647 h 180"/>
                        <a:gd name="T6" fmla="*/ 2147483647 w 66"/>
                        <a:gd name="T7" fmla="*/ 2147483647 h 180"/>
                        <a:gd name="T8" fmla="*/ 2147483647 w 66"/>
                        <a:gd name="T9" fmla="*/ 2147483647 h 180"/>
                        <a:gd name="T10" fmla="*/ 2147483647 w 66"/>
                        <a:gd name="T11" fmla="*/ 2147483647 h 180"/>
                        <a:gd name="T12" fmla="*/ 2147483647 w 66"/>
                        <a:gd name="T13" fmla="*/ 2147483647 h 180"/>
                        <a:gd name="T14" fmla="*/ 2147483647 w 66"/>
                        <a:gd name="T15" fmla="*/ 2147483647 h 180"/>
                        <a:gd name="T16" fmla="*/ 2147483647 w 66"/>
                        <a:gd name="T17" fmla="*/ 2147483647 h 180"/>
                        <a:gd name="T18" fmla="*/ 2147483647 w 66"/>
                        <a:gd name="T19" fmla="*/ 2147483647 h 180"/>
                        <a:gd name="T20" fmla="*/ 2147483647 w 66"/>
                        <a:gd name="T21" fmla="*/ 2147483647 h 180"/>
                        <a:gd name="T22" fmla="*/ 2147483647 w 66"/>
                        <a:gd name="T23" fmla="*/ 2147483647 h 180"/>
                        <a:gd name="T24" fmla="*/ 2147483647 w 66"/>
                        <a:gd name="T25" fmla="*/ 2147483647 h 180"/>
                        <a:gd name="T26" fmla="*/ 2147483647 w 66"/>
                        <a:gd name="T27" fmla="*/ 0 h 180"/>
                        <a:gd name="T28" fmla="*/ 2147483647 w 66"/>
                        <a:gd name="T29" fmla="*/ 2147483647 h 180"/>
                        <a:gd name="T30" fmla="*/ 2147483647 w 66"/>
                        <a:gd name="T31" fmla="*/ 2147483647 h 180"/>
                        <a:gd name="T32" fmla="*/ 2147483647 w 66"/>
                        <a:gd name="T33" fmla="*/ 2147483647 h 180"/>
                        <a:gd name="T34" fmla="*/ 2147483647 w 66"/>
                        <a:gd name="T35" fmla="*/ 2147483647 h 180"/>
                        <a:gd name="T36" fmla="*/ 2147483647 w 66"/>
                        <a:gd name="T37" fmla="*/ 2147483647 h 180"/>
                        <a:gd name="T38" fmla="*/ 2147483647 w 66"/>
                        <a:gd name="T39" fmla="*/ 2147483647 h 180"/>
                        <a:gd name="T40" fmla="*/ 2147483647 w 66"/>
                        <a:gd name="T41" fmla="*/ 2147483647 h 180"/>
                        <a:gd name="T42" fmla="*/ 2147483647 w 66"/>
                        <a:gd name="T43" fmla="*/ 2147483647 h 180"/>
                        <a:gd name="T44" fmla="*/ 2147483647 w 66"/>
                        <a:gd name="T45" fmla="*/ 2147483647 h 180"/>
                        <a:gd name="T46" fmla="*/ 2147483647 w 66"/>
                        <a:gd name="T47" fmla="*/ 2147483647 h 180"/>
                        <a:gd name="T48" fmla="*/ 2147483647 w 66"/>
                        <a:gd name="T49" fmla="*/ 2147483647 h 180"/>
                        <a:gd name="T50" fmla="*/ 2147483647 w 66"/>
                        <a:gd name="T51" fmla="*/ 2147483647 h 180"/>
                        <a:gd name="T52" fmla="*/ 2147483647 w 66"/>
                        <a:gd name="T53" fmla="*/ 2147483647 h 180"/>
                        <a:gd name="T54" fmla="*/ 2147483647 w 66"/>
                        <a:gd name="T55" fmla="*/ 2147483647 h 180"/>
                        <a:gd name="T56" fmla="*/ 2147483647 w 66"/>
                        <a:gd name="T57" fmla="*/ 2147483647 h 180"/>
                        <a:gd name="T58" fmla="*/ 2147483647 w 66"/>
                        <a:gd name="T59" fmla="*/ 2147483647 h 180"/>
                        <a:gd name="T60" fmla="*/ 2147483647 w 66"/>
                        <a:gd name="T61" fmla="*/ 2147483647 h 180"/>
                        <a:gd name="T62" fmla="*/ 2147483647 w 66"/>
                        <a:gd name="T63" fmla="*/ 2147483647 h 180"/>
                        <a:gd name="T64" fmla="*/ 2147483647 w 66"/>
                        <a:gd name="T65" fmla="*/ 2147483647 h 180"/>
                        <a:gd name="T66" fmla="*/ 2147483647 w 66"/>
                        <a:gd name="T67" fmla="*/ 2147483647 h 180"/>
                        <a:gd name="T68" fmla="*/ 2147483647 w 66"/>
                        <a:gd name="T69" fmla="*/ 2147483647 h 180"/>
                        <a:gd name="T70" fmla="*/ 2147483647 w 66"/>
                        <a:gd name="T71" fmla="*/ 2147483647 h 180"/>
                        <a:gd name="T72" fmla="*/ 2147483647 w 66"/>
                        <a:gd name="T73" fmla="*/ 2147483647 h 180"/>
                        <a:gd name="T74" fmla="*/ 2147483647 w 66"/>
                        <a:gd name="T75" fmla="*/ 2147483647 h 180"/>
                        <a:gd name="T76" fmla="*/ 2147483647 w 66"/>
                        <a:gd name="T77" fmla="*/ 2147483647 h 180"/>
                        <a:gd name="T78" fmla="*/ 2147483647 w 66"/>
                        <a:gd name="T79" fmla="*/ 2147483647 h 180"/>
                        <a:gd name="T80" fmla="*/ 2147483647 w 66"/>
                        <a:gd name="T81" fmla="*/ 2147483647 h 180"/>
                        <a:gd name="T82" fmla="*/ 2147483647 w 66"/>
                        <a:gd name="T83" fmla="*/ 2147483647 h 180"/>
                        <a:gd name="T84" fmla="*/ 2147483647 w 66"/>
                        <a:gd name="T85" fmla="*/ 2147483647 h 180"/>
                        <a:gd name="T86" fmla="*/ 2147483647 w 66"/>
                        <a:gd name="T87" fmla="*/ 2147483647 h 180"/>
                        <a:gd name="T88" fmla="*/ 2147483647 w 66"/>
                        <a:gd name="T89" fmla="*/ 2147483647 h 180"/>
                        <a:gd name="T90" fmla="*/ 2147483647 w 66"/>
                        <a:gd name="T91" fmla="*/ 2147483647 h 1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6"/>
                        <a:gd name="T139" fmla="*/ 0 h 180"/>
                        <a:gd name="T140" fmla="*/ 66 w 66"/>
                        <a:gd name="T141" fmla="*/ 180 h 1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6" h="180">
                          <a:moveTo>
                            <a:pt x="11" y="107"/>
                          </a:moveTo>
                          <a:lnTo>
                            <a:pt x="0" y="98"/>
                          </a:lnTo>
                          <a:lnTo>
                            <a:pt x="7" y="89"/>
                          </a:lnTo>
                          <a:lnTo>
                            <a:pt x="9" y="74"/>
                          </a:lnTo>
                          <a:lnTo>
                            <a:pt x="19" y="68"/>
                          </a:lnTo>
                          <a:lnTo>
                            <a:pt x="14" y="63"/>
                          </a:lnTo>
                          <a:lnTo>
                            <a:pt x="14" y="46"/>
                          </a:lnTo>
                          <a:lnTo>
                            <a:pt x="17" y="41"/>
                          </a:lnTo>
                          <a:lnTo>
                            <a:pt x="14" y="34"/>
                          </a:lnTo>
                          <a:lnTo>
                            <a:pt x="23" y="26"/>
                          </a:lnTo>
                          <a:lnTo>
                            <a:pt x="16" y="15"/>
                          </a:lnTo>
                          <a:lnTo>
                            <a:pt x="15" y="5"/>
                          </a:lnTo>
                          <a:lnTo>
                            <a:pt x="10" y="5"/>
                          </a:lnTo>
                          <a:lnTo>
                            <a:pt x="9" y="0"/>
                          </a:lnTo>
                          <a:lnTo>
                            <a:pt x="28" y="6"/>
                          </a:lnTo>
                          <a:lnTo>
                            <a:pt x="31" y="2"/>
                          </a:lnTo>
                          <a:lnTo>
                            <a:pt x="37" y="8"/>
                          </a:lnTo>
                          <a:lnTo>
                            <a:pt x="41" y="15"/>
                          </a:lnTo>
                          <a:lnTo>
                            <a:pt x="42" y="40"/>
                          </a:lnTo>
                          <a:lnTo>
                            <a:pt x="49" y="51"/>
                          </a:lnTo>
                          <a:lnTo>
                            <a:pt x="41" y="51"/>
                          </a:lnTo>
                          <a:lnTo>
                            <a:pt x="36" y="64"/>
                          </a:lnTo>
                          <a:lnTo>
                            <a:pt x="39" y="92"/>
                          </a:lnTo>
                          <a:lnTo>
                            <a:pt x="50" y="99"/>
                          </a:lnTo>
                          <a:lnTo>
                            <a:pt x="66" y="127"/>
                          </a:lnTo>
                          <a:lnTo>
                            <a:pt x="62" y="153"/>
                          </a:lnTo>
                          <a:lnTo>
                            <a:pt x="53" y="156"/>
                          </a:lnTo>
                          <a:lnTo>
                            <a:pt x="48" y="166"/>
                          </a:lnTo>
                          <a:lnTo>
                            <a:pt x="50" y="180"/>
                          </a:lnTo>
                          <a:lnTo>
                            <a:pt x="46" y="179"/>
                          </a:lnTo>
                          <a:lnTo>
                            <a:pt x="48" y="172"/>
                          </a:lnTo>
                          <a:lnTo>
                            <a:pt x="35" y="160"/>
                          </a:lnTo>
                          <a:lnTo>
                            <a:pt x="30" y="150"/>
                          </a:lnTo>
                          <a:lnTo>
                            <a:pt x="38" y="137"/>
                          </a:lnTo>
                          <a:lnTo>
                            <a:pt x="37" y="120"/>
                          </a:lnTo>
                          <a:lnTo>
                            <a:pt x="35" y="116"/>
                          </a:lnTo>
                          <a:lnTo>
                            <a:pt x="19" y="119"/>
                          </a:lnTo>
                          <a:lnTo>
                            <a:pt x="11" y="107"/>
                          </a:lnTo>
                          <a:close/>
                          <a:moveTo>
                            <a:pt x="41" y="61"/>
                          </a:moveTo>
                          <a:lnTo>
                            <a:pt x="41" y="61"/>
                          </a:lnTo>
                          <a:close/>
                          <a:moveTo>
                            <a:pt x="43" y="61"/>
                          </a:moveTo>
                          <a:lnTo>
                            <a:pt x="43" y="61"/>
                          </a:lnTo>
                          <a:lnTo>
                            <a:pt x="43" y="63"/>
                          </a:lnTo>
                          <a:lnTo>
                            <a:pt x="43" y="61"/>
                          </a:lnTo>
                          <a:close/>
                        </a:path>
                      </a:pathLst>
                    </a:custGeom>
                    <a:noFill/>
                    <a:ln w="4763">
                      <a:solidFill>
                        <a:srgbClr val="6E6E6E"/>
                      </a:solidFill>
                      <a:prstDash val="solid"/>
                      <a:round/>
                      <a:headEnd/>
                      <a:tailEnd/>
                    </a:ln>
                  </p:spPr>
                  <p:txBody>
                    <a:bodyPr/>
                    <a:lstStyle/>
                    <a:p>
                      <a:endParaRPr lang="en-US" dirty="0"/>
                    </a:p>
                  </p:txBody>
                </p:sp>
                <p:sp>
                  <p:nvSpPr>
                    <p:cNvPr id="367" name="Freeform 348"/>
                    <p:cNvSpPr>
                      <a:spLocks/>
                    </p:cNvSpPr>
                    <p:nvPr/>
                  </p:nvSpPr>
                  <p:spPr bwMode="auto">
                    <a:xfrm>
                      <a:off x="4957763" y="3090685"/>
                      <a:ext cx="88900" cy="96837"/>
                    </a:xfrm>
                    <a:custGeom>
                      <a:avLst/>
                      <a:gdLst>
                        <a:gd name="T0" fmla="*/ 2147483647 w 103"/>
                        <a:gd name="T1" fmla="*/ 2147483647 h 113"/>
                        <a:gd name="T2" fmla="*/ 2147483647 w 103"/>
                        <a:gd name="T3" fmla="*/ 2147483647 h 113"/>
                        <a:gd name="T4" fmla="*/ 2147483647 w 103"/>
                        <a:gd name="T5" fmla="*/ 2147483647 h 113"/>
                        <a:gd name="T6" fmla="*/ 2147483647 w 103"/>
                        <a:gd name="T7" fmla="*/ 2147483647 h 113"/>
                        <a:gd name="T8" fmla="*/ 2147483647 w 103"/>
                        <a:gd name="T9" fmla="*/ 2147483647 h 113"/>
                        <a:gd name="T10" fmla="*/ 2147483647 w 103"/>
                        <a:gd name="T11" fmla="*/ 2147483647 h 113"/>
                        <a:gd name="T12" fmla="*/ 2147483647 w 103"/>
                        <a:gd name="T13" fmla="*/ 2147483647 h 113"/>
                        <a:gd name="T14" fmla="*/ 2147483647 w 103"/>
                        <a:gd name="T15" fmla="*/ 2147483647 h 113"/>
                        <a:gd name="T16" fmla="*/ 2147483647 w 103"/>
                        <a:gd name="T17" fmla="*/ 2147483647 h 113"/>
                        <a:gd name="T18" fmla="*/ 2147483647 w 103"/>
                        <a:gd name="T19" fmla="*/ 2147483647 h 113"/>
                        <a:gd name="T20" fmla="*/ 2147483647 w 103"/>
                        <a:gd name="T21" fmla="*/ 2147483647 h 113"/>
                        <a:gd name="T22" fmla="*/ 2147483647 w 103"/>
                        <a:gd name="T23" fmla="*/ 2147483647 h 113"/>
                        <a:gd name="T24" fmla="*/ 2147483647 w 103"/>
                        <a:gd name="T25" fmla="*/ 2147483647 h 113"/>
                        <a:gd name="T26" fmla="*/ 2147483647 w 103"/>
                        <a:gd name="T27" fmla="*/ 2147483647 h 113"/>
                        <a:gd name="T28" fmla="*/ 2147483647 w 103"/>
                        <a:gd name="T29" fmla="*/ 2147483647 h 113"/>
                        <a:gd name="T30" fmla="*/ 0 w 103"/>
                        <a:gd name="T31" fmla="*/ 2147483647 h 113"/>
                        <a:gd name="T32" fmla="*/ 2147483647 w 103"/>
                        <a:gd name="T33" fmla="*/ 2147483647 h 113"/>
                        <a:gd name="T34" fmla="*/ 2147483647 w 103"/>
                        <a:gd name="T35" fmla="*/ 2147483647 h 113"/>
                        <a:gd name="T36" fmla="*/ 2147483647 w 103"/>
                        <a:gd name="T37" fmla="*/ 2147483647 h 113"/>
                        <a:gd name="T38" fmla="*/ 2147483647 w 103"/>
                        <a:gd name="T39" fmla="*/ 2147483647 h 113"/>
                        <a:gd name="T40" fmla="*/ 2147483647 w 103"/>
                        <a:gd name="T41" fmla="*/ 2147483647 h 113"/>
                        <a:gd name="T42" fmla="*/ 2147483647 w 103"/>
                        <a:gd name="T43" fmla="*/ 2147483647 h 113"/>
                        <a:gd name="T44" fmla="*/ 2147483647 w 103"/>
                        <a:gd name="T45" fmla="*/ 0 h 113"/>
                        <a:gd name="T46" fmla="*/ 2147483647 w 103"/>
                        <a:gd name="T47" fmla="*/ 0 h 113"/>
                        <a:gd name="T48" fmla="*/ 2147483647 w 103"/>
                        <a:gd name="T49" fmla="*/ 2147483647 h 113"/>
                        <a:gd name="T50" fmla="*/ 2147483647 w 103"/>
                        <a:gd name="T51" fmla="*/ 2147483647 h 113"/>
                        <a:gd name="T52" fmla="*/ 2147483647 w 103"/>
                        <a:gd name="T53" fmla="*/ 2147483647 h 113"/>
                        <a:gd name="T54" fmla="*/ 2147483647 w 103"/>
                        <a:gd name="T55" fmla="*/ 2147483647 h 113"/>
                        <a:gd name="T56" fmla="*/ 2147483647 w 103"/>
                        <a:gd name="T57" fmla="*/ 2147483647 h 113"/>
                        <a:gd name="T58" fmla="*/ 2147483647 w 103"/>
                        <a:gd name="T59" fmla="*/ 2147483647 h 113"/>
                        <a:gd name="T60" fmla="*/ 2147483647 w 103"/>
                        <a:gd name="T61" fmla="*/ 2147483647 h 113"/>
                        <a:gd name="T62" fmla="*/ 2147483647 w 103"/>
                        <a:gd name="T63" fmla="*/ 2147483647 h 113"/>
                        <a:gd name="T64" fmla="*/ 2147483647 w 103"/>
                        <a:gd name="T65" fmla="*/ 2147483647 h 113"/>
                        <a:gd name="T66" fmla="*/ 2147483647 w 103"/>
                        <a:gd name="T67" fmla="*/ 2147483647 h 113"/>
                        <a:gd name="T68" fmla="*/ 2147483647 w 103"/>
                        <a:gd name="T69" fmla="*/ 2147483647 h 113"/>
                        <a:gd name="T70" fmla="*/ 2147483647 w 103"/>
                        <a:gd name="T71" fmla="*/ 2147483647 h 1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3"/>
                        <a:gd name="T109" fmla="*/ 0 h 113"/>
                        <a:gd name="T110" fmla="*/ 103 w 103"/>
                        <a:gd name="T111" fmla="*/ 113 h 1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3" h="113">
                          <a:moveTo>
                            <a:pt x="102" y="85"/>
                          </a:moveTo>
                          <a:lnTo>
                            <a:pt x="91" y="106"/>
                          </a:lnTo>
                          <a:lnTo>
                            <a:pt x="86" y="104"/>
                          </a:lnTo>
                          <a:lnTo>
                            <a:pt x="88" y="107"/>
                          </a:lnTo>
                          <a:lnTo>
                            <a:pt x="77" y="113"/>
                          </a:lnTo>
                          <a:lnTo>
                            <a:pt x="61" y="108"/>
                          </a:lnTo>
                          <a:lnTo>
                            <a:pt x="50" y="111"/>
                          </a:lnTo>
                          <a:lnTo>
                            <a:pt x="32" y="102"/>
                          </a:lnTo>
                          <a:lnTo>
                            <a:pt x="17" y="102"/>
                          </a:lnTo>
                          <a:lnTo>
                            <a:pt x="4" y="88"/>
                          </a:lnTo>
                          <a:lnTo>
                            <a:pt x="2" y="71"/>
                          </a:lnTo>
                          <a:lnTo>
                            <a:pt x="3" y="68"/>
                          </a:lnTo>
                          <a:lnTo>
                            <a:pt x="5" y="67"/>
                          </a:lnTo>
                          <a:lnTo>
                            <a:pt x="2" y="54"/>
                          </a:lnTo>
                          <a:lnTo>
                            <a:pt x="3" y="51"/>
                          </a:lnTo>
                          <a:lnTo>
                            <a:pt x="0" y="42"/>
                          </a:lnTo>
                          <a:lnTo>
                            <a:pt x="2" y="40"/>
                          </a:lnTo>
                          <a:lnTo>
                            <a:pt x="1" y="32"/>
                          </a:lnTo>
                          <a:lnTo>
                            <a:pt x="4" y="17"/>
                          </a:lnTo>
                          <a:lnTo>
                            <a:pt x="1" y="10"/>
                          </a:lnTo>
                          <a:lnTo>
                            <a:pt x="5" y="2"/>
                          </a:lnTo>
                          <a:lnTo>
                            <a:pt x="13" y="4"/>
                          </a:lnTo>
                          <a:lnTo>
                            <a:pt x="15" y="0"/>
                          </a:lnTo>
                          <a:lnTo>
                            <a:pt x="21" y="0"/>
                          </a:lnTo>
                          <a:lnTo>
                            <a:pt x="38" y="16"/>
                          </a:lnTo>
                          <a:lnTo>
                            <a:pt x="40" y="23"/>
                          </a:lnTo>
                          <a:lnTo>
                            <a:pt x="47" y="17"/>
                          </a:lnTo>
                          <a:lnTo>
                            <a:pt x="55" y="26"/>
                          </a:lnTo>
                          <a:lnTo>
                            <a:pt x="68" y="32"/>
                          </a:lnTo>
                          <a:lnTo>
                            <a:pt x="76" y="40"/>
                          </a:lnTo>
                          <a:lnTo>
                            <a:pt x="85" y="43"/>
                          </a:lnTo>
                          <a:lnTo>
                            <a:pt x="93" y="54"/>
                          </a:lnTo>
                          <a:lnTo>
                            <a:pt x="103" y="61"/>
                          </a:lnTo>
                          <a:lnTo>
                            <a:pt x="96" y="71"/>
                          </a:lnTo>
                          <a:lnTo>
                            <a:pt x="98" y="83"/>
                          </a:lnTo>
                          <a:lnTo>
                            <a:pt x="102" y="85"/>
                          </a:lnTo>
                          <a:close/>
                        </a:path>
                      </a:pathLst>
                    </a:custGeom>
                    <a:noFill/>
                    <a:ln w="4763">
                      <a:solidFill>
                        <a:srgbClr val="6E6E6E"/>
                      </a:solidFill>
                      <a:prstDash val="solid"/>
                      <a:round/>
                      <a:headEnd/>
                      <a:tailEnd/>
                    </a:ln>
                  </p:spPr>
                  <p:txBody>
                    <a:bodyPr/>
                    <a:lstStyle/>
                    <a:p>
                      <a:endParaRPr lang="en-US" dirty="0"/>
                    </a:p>
                  </p:txBody>
                </p:sp>
                <p:sp>
                  <p:nvSpPr>
                    <p:cNvPr id="368" name="Freeform 349"/>
                    <p:cNvSpPr>
                      <a:spLocks noEditPoints="1"/>
                    </p:cNvSpPr>
                    <p:nvPr/>
                  </p:nvSpPr>
                  <p:spPr bwMode="auto">
                    <a:xfrm>
                      <a:off x="8504238" y="3297060"/>
                      <a:ext cx="290512" cy="201612"/>
                    </a:xfrm>
                    <a:custGeom>
                      <a:avLst/>
                      <a:gdLst>
                        <a:gd name="T0" fmla="*/ 2147483647 w 336"/>
                        <a:gd name="T1" fmla="*/ 2147483647 h 235"/>
                        <a:gd name="T2" fmla="*/ 2147483647 w 336"/>
                        <a:gd name="T3" fmla="*/ 2147483647 h 235"/>
                        <a:gd name="T4" fmla="*/ 2147483647 w 336"/>
                        <a:gd name="T5" fmla="*/ 2147483647 h 235"/>
                        <a:gd name="T6" fmla="*/ 2147483647 w 336"/>
                        <a:gd name="T7" fmla="*/ 2147483647 h 235"/>
                        <a:gd name="T8" fmla="*/ 2147483647 w 336"/>
                        <a:gd name="T9" fmla="*/ 2147483647 h 235"/>
                        <a:gd name="T10" fmla="*/ 2147483647 w 336"/>
                        <a:gd name="T11" fmla="*/ 2147483647 h 235"/>
                        <a:gd name="T12" fmla="*/ 2147483647 w 336"/>
                        <a:gd name="T13" fmla="*/ 2147483647 h 235"/>
                        <a:gd name="T14" fmla="*/ 2147483647 w 336"/>
                        <a:gd name="T15" fmla="*/ 2147483647 h 235"/>
                        <a:gd name="T16" fmla="*/ 2147483647 w 336"/>
                        <a:gd name="T17" fmla="*/ 2147483647 h 235"/>
                        <a:gd name="T18" fmla="*/ 2147483647 w 336"/>
                        <a:gd name="T19" fmla="*/ 2147483647 h 235"/>
                        <a:gd name="T20" fmla="*/ 2147483647 w 336"/>
                        <a:gd name="T21" fmla="*/ 2147483647 h 235"/>
                        <a:gd name="T22" fmla="*/ 2147483647 w 336"/>
                        <a:gd name="T23" fmla="*/ 2147483647 h 235"/>
                        <a:gd name="T24" fmla="*/ 2147483647 w 336"/>
                        <a:gd name="T25" fmla="*/ 2147483647 h 235"/>
                        <a:gd name="T26" fmla="*/ 2147483647 w 336"/>
                        <a:gd name="T27" fmla="*/ 2147483647 h 235"/>
                        <a:gd name="T28" fmla="*/ 2147483647 w 336"/>
                        <a:gd name="T29" fmla="*/ 2147483647 h 235"/>
                        <a:gd name="T30" fmla="*/ 2147483647 w 336"/>
                        <a:gd name="T31" fmla="*/ 2147483647 h 235"/>
                        <a:gd name="T32" fmla="*/ 2147483647 w 336"/>
                        <a:gd name="T33" fmla="*/ 2147483647 h 235"/>
                        <a:gd name="T34" fmla="*/ 2147483647 w 336"/>
                        <a:gd name="T35" fmla="*/ 2147483647 h 235"/>
                        <a:gd name="T36" fmla="*/ 2147483647 w 336"/>
                        <a:gd name="T37" fmla="*/ 2147483647 h 235"/>
                        <a:gd name="T38" fmla="*/ 2147483647 w 336"/>
                        <a:gd name="T39" fmla="*/ 2147483647 h 235"/>
                        <a:gd name="T40" fmla="*/ 2147483647 w 336"/>
                        <a:gd name="T41" fmla="*/ 2147483647 h 235"/>
                        <a:gd name="T42" fmla="*/ 2147483647 w 336"/>
                        <a:gd name="T43" fmla="*/ 2147483647 h 235"/>
                        <a:gd name="T44" fmla="*/ 2147483647 w 336"/>
                        <a:gd name="T45" fmla="*/ 2147483647 h 235"/>
                        <a:gd name="T46" fmla="*/ 2147483647 w 336"/>
                        <a:gd name="T47" fmla="*/ 2147483647 h 235"/>
                        <a:gd name="T48" fmla="*/ 2147483647 w 336"/>
                        <a:gd name="T49" fmla="*/ 2147483647 h 235"/>
                        <a:gd name="T50" fmla="*/ 2147483647 w 336"/>
                        <a:gd name="T51" fmla="*/ 2147483647 h 235"/>
                        <a:gd name="T52" fmla="*/ 2147483647 w 336"/>
                        <a:gd name="T53" fmla="*/ 0 h 235"/>
                        <a:gd name="T54" fmla="*/ 2147483647 w 336"/>
                        <a:gd name="T55" fmla="*/ 2147483647 h 235"/>
                        <a:gd name="T56" fmla="*/ 2147483647 w 336"/>
                        <a:gd name="T57" fmla="*/ 2147483647 h 235"/>
                        <a:gd name="T58" fmla="*/ 2147483647 w 336"/>
                        <a:gd name="T59" fmla="*/ 2147483647 h 235"/>
                        <a:gd name="T60" fmla="*/ 2147483647 w 336"/>
                        <a:gd name="T61" fmla="*/ 2147483647 h 235"/>
                        <a:gd name="T62" fmla="*/ 2147483647 w 336"/>
                        <a:gd name="T63" fmla="*/ 2147483647 h 235"/>
                        <a:gd name="T64" fmla="*/ 2147483647 w 336"/>
                        <a:gd name="T65" fmla="*/ 2147483647 h 235"/>
                        <a:gd name="T66" fmla="*/ 2147483647 w 336"/>
                        <a:gd name="T67" fmla="*/ 2147483647 h 235"/>
                        <a:gd name="T68" fmla="*/ 2147483647 w 336"/>
                        <a:gd name="T69" fmla="*/ 2147483647 h 235"/>
                        <a:gd name="T70" fmla="*/ 2147483647 w 336"/>
                        <a:gd name="T71" fmla="*/ 2147483647 h 235"/>
                        <a:gd name="T72" fmla="*/ 2147483647 w 336"/>
                        <a:gd name="T73" fmla="*/ 2147483647 h 235"/>
                        <a:gd name="T74" fmla="*/ 2147483647 w 336"/>
                        <a:gd name="T75" fmla="*/ 2147483647 h 2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6"/>
                        <a:gd name="T115" fmla="*/ 0 h 235"/>
                        <a:gd name="T116" fmla="*/ 336 w 336"/>
                        <a:gd name="T117" fmla="*/ 235 h 23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6" h="235">
                          <a:moveTo>
                            <a:pt x="336" y="16"/>
                          </a:moveTo>
                          <a:lnTo>
                            <a:pt x="333" y="16"/>
                          </a:lnTo>
                          <a:lnTo>
                            <a:pt x="336" y="14"/>
                          </a:lnTo>
                          <a:lnTo>
                            <a:pt x="336" y="16"/>
                          </a:lnTo>
                          <a:close/>
                          <a:moveTo>
                            <a:pt x="336" y="16"/>
                          </a:moveTo>
                          <a:lnTo>
                            <a:pt x="335" y="18"/>
                          </a:lnTo>
                          <a:lnTo>
                            <a:pt x="336" y="16"/>
                          </a:lnTo>
                          <a:lnTo>
                            <a:pt x="336" y="20"/>
                          </a:lnTo>
                          <a:lnTo>
                            <a:pt x="332" y="22"/>
                          </a:lnTo>
                          <a:lnTo>
                            <a:pt x="331" y="29"/>
                          </a:lnTo>
                          <a:lnTo>
                            <a:pt x="290" y="56"/>
                          </a:lnTo>
                          <a:lnTo>
                            <a:pt x="275" y="63"/>
                          </a:lnTo>
                          <a:lnTo>
                            <a:pt x="269" y="72"/>
                          </a:lnTo>
                          <a:lnTo>
                            <a:pt x="273" y="73"/>
                          </a:lnTo>
                          <a:lnTo>
                            <a:pt x="271" y="76"/>
                          </a:lnTo>
                          <a:lnTo>
                            <a:pt x="269" y="75"/>
                          </a:lnTo>
                          <a:lnTo>
                            <a:pt x="264" y="78"/>
                          </a:lnTo>
                          <a:lnTo>
                            <a:pt x="260" y="74"/>
                          </a:lnTo>
                          <a:lnTo>
                            <a:pt x="235" y="85"/>
                          </a:lnTo>
                          <a:lnTo>
                            <a:pt x="227" y="89"/>
                          </a:lnTo>
                          <a:lnTo>
                            <a:pt x="214" y="102"/>
                          </a:lnTo>
                          <a:lnTo>
                            <a:pt x="184" y="124"/>
                          </a:lnTo>
                          <a:lnTo>
                            <a:pt x="189" y="124"/>
                          </a:lnTo>
                          <a:lnTo>
                            <a:pt x="179" y="126"/>
                          </a:lnTo>
                          <a:lnTo>
                            <a:pt x="156" y="139"/>
                          </a:lnTo>
                          <a:lnTo>
                            <a:pt x="143" y="141"/>
                          </a:lnTo>
                          <a:lnTo>
                            <a:pt x="130" y="140"/>
                          </a:lnTo>
                          <a:lnTo>
                            <a:pt x="133" y="136"/>
                          </a:lnTo>
                          <a:lnTo>
                            <a:pt x="125" y="135"/>
                          </a:lnTo>
                          <a:lnTo>
                            <a:pt x="123" y="129"/>
                          </a:lnTo>
                          <a:lnTo>
                            <a:pt x="108" y="131"/>
                          </a:lnTo>
                          <a:lnTo>
                            <a:pt x="117" y="125"/>
                          </a:lnTo>
                          <a:lnTo>
                            <a:pt x="108" y="128"/>
                          </a:lnTo>
                          <a:lnTo>
                            <a:pt x="110" y="123"/>
                          </a:lnTo>
                          <a:lnTo>
                            <a:pt x="121" y="120"/>
                          </a:lnTo>
                          <a:lnTo>
                            <a:pt x="119" y="118"/>
                          </a:lnTo>
                          <a:lnTo>
                            <a:pt x="127" y="115"/>
                          </a:lnTo>
                          <a:lnTo>
                            <a:pt x="119" y="117"/>
                          </a:lnTo>
                          <a:lnTo>
                            <a:pt x="127" y="110"/>
                          </a:lnTo>
                          <a:lnTo>
                            <a:pt x="130" y="114"/>
                          </a:lnTo>
                          <a:lnTo>
                            <a:pt x="130" y="112"/>
                          </a:lnTo>
                          <a:lnTo>
                            <a:pt x="136" y="110"/>
                          </a:lnTo>
                          <a:lnTo>
                            <a:pt x="132" y="107"/>
                          </a:lnTo>
                          <a:lnTo>
                            <a:pt x="143" y="100"/>
                          </a:lnTo>
                          <a:lnTo>
                            <a:pt x="145" y="104"/>
                          </a:lnTo>
                          <a:lnTo>
                            <a:pt x="148" y="98"/>
                          </a:lnTo>
                          <a:lnTo>
                            <a:pt x="179" y="82"/>
                          </a:lnTo>
                          <a:lnTo>
                            <a:pt x="211" y="72"/>
                          </a:lnTo>
                          <a:lnTo>
                            <a:pt x="244" y="55"/>
                          </a:lnTo>
                          <a:lnTo>
                            <a:pt x="258" y="47"/>
                          </a:lnTo>
                          <a:lnTo>
                            <a:pt x="279" y="29"/>
                          </a:lnTo>
                          <a:lnTo>
                            <a:pt x="295" y="21"/>
                          </a:lnTo>
                          <a:lnTo>
                            <a:pt x="305" y="9"/>
                          </a:lnTo>
                          <a:lnTo>
                            <a:pt x="321" y="0"/>
                          </a:lnTo>
                          <a:lnTo>
                            <a:pt x="327" y="1"/>
                          </a:lnTo>
                          <a:lnTo>
                            <a:pt x="319" y="3"/>
                          </a:lnTo>
                          <a:lnTo>
                            <a:pt x="320" y="9"/>
                          </a:lnTo>
                          <a:lnTo>
                            <a:pt x="323" y="6"/>
                          </a:lnTo>
                          <a:lnTo>
                            <a:pt x="316" y="19"/>
                          </a:lnTo>
                          <a:lnTo>
                            <a:pt x="334" y="12"/>
                          </a:lnTo>
                          <a:lnTo>
                            <a:pt x="336" y="13"/>
                          </a:lnTo>
                          <a:lnTo>
                            <a:pt x="330" y="19"/>
                          </a:lnTo>
                          <a:lnTo>
                            <a:pt x="336" y="16"/>
                          </a:lnTo>
                          <a:close/>
                          <a:moveTo>
                            <a:pt x="14" y="230"/>
                          </a:moveTo>
                          <a:lnTo>
                            <a:pt x="8" y="232"/>
                          </a:lnTo>
                          <a:lnTo>
                            <a:pt x="7" y="235"/>
                          </a:lnTo>
                          <a:lnTo>
                            <a:pt x="0" y="235"/>
                          </a:lnTo>
                          <a:lnTo>
                            <a:pt x="12" y="229"/>
                          </a:lnTo>
                          <a:lnTo>
                            <a:pt x="14" y="230"/>
                          </a:lnTo>
                          <a:close/>
                          <a:moveTo>
                            <a:pt x="121" y="142"/>
                          </a:moveTo>
                          <a:lnTo>
                            <a:pt x="119" y="150"/>
                          </a:lnTo>
                          <a:lnTo>
                            <a:pt x="102" y="155"/>
                          </a:lnTo>
                          <a:lnTo>
                            <a:pt x="114" y="147"/>
                          </a:lnTo>
                          <a:lnTo>
                            <a:pt x="118" y="142"/>
                          </a:lnTo>
                          <a:lnTo>
                            <a:pt x="121" y="142"/>
                          </a:lnTo>
                          <a:close/>
                        </a:path>
                      </a:pathLst>
                    </a:custGeom>
                    <a:noFill/>
                    <a:ln w="4826">
                      <a:solidFill>
                        <a:srgbClr val="6E6E6E"/>
                      </a:solidFill>
                      <a:prstDash val="solid"/>
                      <a:round/>
                      <a:headEnd/>
                      <a:tailEnd/>
                    </a:ln>
                  </p:spPr>
                  <p:txBody>
                    <a:bodyPr/>
                    <a:lstStyle/>
                    <a:p>
                      <a:endParaRPr lang="en-US" dirty="0"/>
                    </a:p>
                  </p:txBody>
                </p:sp>
                <p:sp>
                  <p:nvSpPr>
                    <p:cNvPr id="369" name="Freeform 350"/>
                    <p:cNvSpPr>
                      <a:spLocks noEditPoints="1"/>
                    </p:cNvSpPr>
                    <p:nvPr/>
                  </p:nvSpPr>
                  <p:spPr bwMode="auto">
                    <a:xfrm>
                      <a:off x="4711700" y="2839860"/>
                      <a:ext cx="239713" cy="754062"/>
                    </a:xfrm>
                    <a:custGeom>
                      <a:avLst/>
                      <a:gdLst>
                        <a:gd name="T0" fmla="*/ 2147483647 w 278"/>
                        <a:gd name="T1" fmla="*/ 2147483647 h 879"/>
                        <a:gd name="T2" fmla="*/ 2147483647 w 278"/>
                        <a:gd name="T3" fmla="*/ 2147483647 h 879"/>
                        <a:gd name="T4" fmla="*/ 2147483647 w 278"/>
                        <a:gd name="T5" fmla="*/ 2147483647 h 879"/>
                        <a:gd name="T6" fmla="*/ 2147483647 w 278"/>
                        <a:gd name="T7" fmla="*/ 2147483647 h 879"/>
                        <a:gd name="T8" fmla="*/ 2147483647 w 278"/>
                        <a:gd name="T9" fmla="*/ 2147483647 h 879"/>
                        <a:gd name="T10" fmla="*/ 2147483647 w 278"/>
                        <a:gd name="T11" fmla="*/ 2147483647 h 879"/>
                        <a:gd name="T12" fmla="*/ 2147483647 w 278"/>
                        <a:gd name="T13" fmla="*/ 2147483647 h 879"/>
                        <a:gd name="T14" fmla="*/ 2147483647 w 278"/>
                        <a:gd name="T15" fmla="*/ 2147483647 h 879"/>
                        <a:gd name="T16" fmla="*/ 2147483647 w 278"/>
                        <a:gd name="T17" fmla="*/ 2147483647 h 879"/>
                        <a:gd name="T18" fmla="*/ 2147483647 w 278"/>
                        <a:gd name="T19" fmla="*/ 2147483647 h 879"/>
                        <a:gd name="T20" fmla="*/ 2147483647 w 278"/>
                        <a:gd name="T21" fmla="*/ 2147483647 h 879"/>
                        <a:gd name="T22" fmla="*/ 2147483647 w 278"/>
                        <a:gd name="T23" fmla="*/ 2147483647 h 879"/>
                        <a:gd name="T24" fmla="*/ 2147483647 w 278"/>
                        <a:gd name="T25" fmla="*/ 2147483647 h 879"/>
                        <a:gd name="T26" fmla="*/ 2147483647 w 278"/>
                        <a:gd name="T27" fmla="*/ 2147483647 h 879"/>
                        <a:gd name="T28" fmla="*/ 2147483647 w 278"/>
                        <a:gd name="T29" fmla="*/ 2147483647 h 879"/>
                        <a:gd name="T30" fmla="*/ 2147483647 w 278"/>
                        <a:gd name="T31" fmla="*/ 2147483647 h 879"/>
                        <a:gd name="T32" fmla="*/ 2147483647 w 278"/>
                        <a:gd name="T33" fmla="*/ 2147483647 h 879"/>
                        <a:gd name="T34" fmla="*/ 2147483647 w 278"/>
                        <a:gd name="T35" fmla="*/ 2147483647 h 879"/>
                        <a:gd name="T36" fmla="*/ 2147483647 w 278"/>
                        <a:gd name="T37" fmla="*/ 2147483647 h 879"/>
                        <a:gd name="T38" fmla="*/ 2147483647 w 278"/>
                        <a:gd name="T39" fmla="*/ 2147483647 h 879"/>
                        <a:gd name="T40" fmla="*/ 2147483647 w 278"/>
                        <a:gd name="T41" fmla="*/ 2147483647 h 879"/>
                        <a:gd name="T42" fmla="*/ 2147483647 w 278"/>
                        <a:gd name="T43" fmla="*/ 2147483647 h 879"/>
                        <a:gd name="T44" fmla="*/ 2147483647 w 278"/>
                        <a:gd name="T45" fmla="*/ 2147483647 h 879"/>
                        <a:gd name="T46" fmla="*/ 2147483647 w 278"/>
                        <a:gd name="T47" fmla="*/ 2147483647 h 879"/>
                        <a:gd name="T48" fmla="*/ 2147483647 w 278"/>
                        <a:gd name="T49" fmla="*/ 2147483647 h 879"/>
                        <a:gd name="T50" fmla="*/ 2147483647 w 278"/>
                        <a:gd name="T51" fmla="*/ 2147483647 h 879"/>
                        <a:gd name="T52" fmla="*/ 2147483647 w 278"/>
                        <a:gd name="T53" fmla="*/ 2147483647 h 879"/>
                        <a:gd name="T54" fmla="*/ 2147483647 w 278"/>
                        <a:gd name="T55" fmla="*/ 2147483647 h 879"/>
                        <a:gd name="T56" fmla="*/ 2147483647 w 278"/>
                        <a:gd name="T57" fmla="*/ 2147483647 h 879"/>
                        <a:gd name="T58" fmla="*/ 2147483647 w 278"/>
                        <a:gd name="T59" fmla="*/ 2147483647 h 879"/>
                        <a:gd name="T60" fmla="*/ 2147483647 w 278"/>
                        <a:gd name="T61" fmla="*/ 2147483647 h 879"/>
                        <a:gd name="T62" fmla="*/ 2147483647 w 278"/>
                        <a:gd name="T63" fmla="*/ 2147483647 h 879"/>
                        <a:gd name="T64" fmla="*/ 2147483647 w 278"/>
                        <a:gd name="T65" fmla="*/ 2147483647 h 879"/>
                        <a:gd name="T66" fmla="*/ 2147483647 w 278"/>
                        <a:gd name="T67" fmla="*/ 2147483647 h 879"/>
                        <a:gd name="T68" fmla="*/ 2147483647 w 278"/>
                        <a:gd name="T69" fmla="*/ 2147483647 h 879"/>
                        <a:gd name="T70" fmla="*/ 2147483647 w 278"/>
                        <a:gd name="T71" fmla="*/ 2147483647 h 879"/>
                        <a:gd name="T72" fmla="*/ 0 w 278"/>
                        <a:gd name="T73" fmla="*/ 2147483647 h 879"/>
                        <a:gd name="T74" fmla="*/ 2147483647 w 278"/>
                        <a:gd name="T75" fmla="*/ 2147483647 h 879"/>
                        <a:gd name="T76" fmla="*/ 2147483647 w 278"/>
                        <a:gd name="T77" fmla="*/ 2147483647 h 879"/>
                        <a:gd name="T78" fmla="*/ 2147483647 w 278"/>
                        <a:gd name="T79" fmla="*/ 2147483647 h 879"/>
                        <a:gd name="T80" fmla="*/ 2147483647 w 278"/>
                        <a:gd name="T81" fmla="*/ 2147483647 h 879"/>
                        <a:gd name="T82" fmla="*/ 2147483647 w 278"/>
                        <a:gd name="T83" fmla="*/ 2147483647 h 879"/>
                        <a:gd name="T84" fmla="*/ 2147483647 w 278"/>
                        <a:gd name="T85" fmla="*/ 2147483647 h 879"/>
                        <a:gd name="T86" fmla="*/ 2147483647 w 278"/>
                        <a:gd name="T87" fmla="*/ 2147483647 h 879"/>
                        <a:gd name="T88" fmla="*/ 2147483647 w 278"/>
                        <a:gd name="T89" fmla="*/ 2147483647 h 879"/>
                        <a:gd name="T90" fmla="*/ 2147483647 w 278"/>
                        <a:gd name="T91" fmla="*/ 2147483647 h 879"/>
                        <a:gd name="T92" fmla="*/ 2147483647 w 278"/>
                        <a:gd name="T93" fmla="*/ 2147483647 h 879"/>
                        <a:gd name="T94" fmla="*/ 2147483647 w 278"/>
                        <a:gd name="T95" fmla="*/ 2147483647 h 879"/>
                        <a:gd name="T96" fmla="*/ 2147483647 w 278"/>
                        <a:gd name="T97" fmla="*/ 2147483647 h 879"/>
                        <a:gd name="T98" fmla="*/ 2147483647 w 278"/>
                        <a:gd name="T99" fmla="*/ 2147483647 h 879"/>
                        <a:gd name="T100" fmla="*/ 2147483647 w 278"/>
                        <a:gd name="T101" fmla="*/ 2147483647 h 879"/>
                        <a:gd name="T102" fmla="*/ 2147483647 w 278"/>
                        <a:gd name="T103" fmla="*/ 2147483647 h 879"/>
                        <a:gd name="T104" fmla="*/ 2147483647 w 278"/>
                        <a:gd name="T105" fmla="*/ 2147483647 h 879"/>
                        <a:gd name="T106" fmla="*/ 2147483647 w 278"/>
                        <a:gd name="T107" fmla="*/ 2147483647 h 879"/>
                        <a:gd name="T108" fmla="*/ 2147483647 w 278"/>
                        <a:gd name="T109" fmla="*/ 2147483647 h 879"/>
                        <a:gd name="T110" fmla="*/ 2147483647 w 278"/>
                        <a:gd name="T111" fmla="*/ 2147483647 h 879"/>
                        <a:gd name="T112" fmla="*/ 2147483647 w 278"/>
                        <a:gd name="T113" fmla="*/ 2147483647 h 879"/>
                        <a:gd name="T114" fmla="*/ 2147483647 w 278"/>
                        <a:gd name="T115" fmla="*/ 2147483647 h 879"/>
                        <a:gd name="T116" fmla="*/ 2147483647 w 278"/>
                        <a:gd name="T117" fmla="*/ 2147483647 h 879"/>
                        <a:gd name="T118" fmla="*/ 2147483647 w 278"/>
                        <a:gd name="T119" fmla="*/ 2147483647 h 8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8"/>
                        <a:gd name="T181" fmla="*/ 0 h 879"/>
                        <a:gd name="T182" fmla="*/ 278 w 278"/>
                        <a:gd name="T183" fmla="*/ 879 h 87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8" h="879">
                          <a:moveTo>
                            <a:pt x="82" y="705"/>
                          </a:moveTo>
                          <a:lnTo>
                            <a:pt x="79" y="704"/>
                          </a:lnTo>
                          <a:lnTo>
                            <a:pt x="81" y="701"/>
                          </a:lnTo>
                          <a:lnTo>
                            <a:pt x="91" y="703"/>
                          </a:lnTo>
                          <a:lnTo>
                            <a:pt x="82" y="705"/>
                          </a:lnTo>
                          <a:close/>
                          <a:moveTo>
                            <a:pt x="90" y="757"/>
                          </a:moveTo>
                          <a:lnTo>
                            <a:pt x="87" y="761"/>
                          </a:lnTo>
                          <a:lnTo>
                            <a:pt x="86" y="757"/>
                          </a:lnTo>
                          <a:lnTo>
                            <a:pt x="83" y="758"/>
                          </a:lnTo>
                          <a:lnTo>
                            <a:pt x="83" y="754"/>
                          </a:lnTo>
                          <a:lnTo>
                            <a:pt x="87" y="756"/>
                          </a:lnTo>
                          <a:lnTo>
                            <a:pt x="81" y="752"/>
                          </a:lnTo>
                          <a:lnTo>
                            <a:pt x="85" y="752"/>
                          </a:lnTo>
                          <a:lnTo>
                            <a:pt x="89" y="755"/>
                          </a:lnTo>
                          <a:lnTo>
                            <a:pt x="92" y="753"/>
                          </a:lnTo>
                          <a:lnTo>
                            <a:pt x="90" y="757"/>
                          </a:lnTo>
                          <a:close/>
                          <a:moveTo>
                            <a:pt x="110" y="769"/>
                          </a:moveTo>
                          <a:lnTo>
                            <a:pt x="102" y="766"/>
                          </a:lnTo>
                          <a:lnTo>
                            <a:pt x="103" y="763"/>
                          </a:lnTo>
                          <a:lnTo>
                            <a:pt x="99" y="762"/>
                          </a:lnTo>
                          <a:lnTo>
                            <a:pt x="104" y="762"/>
                          </a:lnTo>
                          <a:lnTo>
                            <a:pt x="110" y="769"/>
                          </a:lnTo>
                          <a:close/>
                          <a:moveTo>
                            <a:pt x="90" y="768"/>
                          </a:moveTo>
                          <a:lnTo>
                            <a:pt x="85" y="766"/>
                          </a:lnTo>
                          <a:lnTo>
                            <a:pt x="87" y="765"/>
                          </a:lnTo>
                          <a:lnTo>
                            <a:pt x="84" y="762"/>
                          </a:lnTo>
                          <a:lnTo>
                            <a:pt x="91" y="762"/>
                          </a:lnTo>
                          <a:lnTo>
                            <a:pt x="90" y="768"/>
                          </a:lnTo>
                          <a:close/>
                          <a:moveTo>
                            <a:pt x="102" y="770"/>
                          </a:moveTo>
                          <a:lnTo>
                            <a:pt x="95" y="767"/>
                          </a:lnTo>
                          <a:lnTo>
                            <a:pt x="99" y="766"/>
                          </a:lnTo>
                          <a:lnTo>
                            <a:pt x="102" y="770"/>
                          </a:lnTo>
                          <a:close/>
                          <a:moveTo>
                            <a:pt x="148" y="827"/>
                          </a:moveTo>
                          <a:lnTo>
                            <a:pt x="149" y="830"/>
                          </a:lnTo>
                          <a:lnTo>
                            <a:pt x="143" y="827"/>
                          </a:lnTo>
                          <a:lnTo>
                            <a:pt x="148" y="827"/>
                          </a:lnTo>
                          <a:close/>
                          <a:moveTo>
                            <a:pt x="155" y="836"/>
                          </a:moveTo>
                          <a:lnTo>
                            <a:pt x="155" y="834"/>
                          </a:lnTo>
                          <a:lnTo>
                            <a:pt x="149" y="835"/>
                          </a:lnTo>
                          <a:lnTo>
                            <a:pt x="151" y="832"/>
                          </a:lnTo>
                          <a:lnTo>
                            <a:pt x="147" y="831"/>
                          </a:lnTo>
                          <a:lnTo>
                            <a:pt x="159" y="832"/>
                          </a:lnTo>
                          <a:lnTo>
                            <a:pt x="149" y="828"/>
                          </a:lnTo>
                          <a:lnTo>
                            <a:pt x="156" y="829"/>
                          </a:lnTo>
                          <a:lnTo>
                            <a:pt x="155" y="827"/>
                          </a:lnTo>
                          <a:lnTo>
                            <a:pt x="158" y="827"/>
                          </a:lnTo>
                          <a:lnTo>
                            <a:pt x="162" y="832"/>
                          </a:lnTo>
                          <a:lnTo>
                            <a:pt x="159" y="828"/>
                          </a:lnTo>
                          <a:lnTo>
                            <a:pt x="175" y="836"/>
                          </a:lnTo>
                          <a:lnTo>
                            <a:pt x="172" y="838"/>
                          </a:lnTo>
                          <a:lnTo>
                            <a:pt x="175" y="841"/>
                          </a:lnTo>
                          <a:lnTo>
                            <a:pt x="167" y="842"/>
                          </a:lnTo>
                          <a:lnTo>
                            <a:pt x="163" y="841"/>
                          </a:lnTo>
                          <a:lnTo>
                            <a:pt x="166" y="840"/>
                          </a:lnTo>
                          <a:lnTo>
                            <a:pt x="166" y="837"/>
                          </a:lnTo>
                          <a:lnTo>
                            <a:pt x="159" y="836"/>
                          </a:lnTo>
                          <a:lnTo>
                            <a:pt x="161" y="840"/>
                          </a:lnTo>
                          <a:lnTo>
                            <a:pt x="155" y="836"/>
                          </a:lnTo>
                          <a:close/>
                          <a:moveTo>
                            <a:pt x="207" y="845"/>
                          </a:moveTo>
                          <a:lnTo>
                            <a:pt x="202" y="842"/>
                          </a:lnTo>
                          <a:lnTo>
                            <a:pt x="197" y="837"/>
                          </a:lnTo>
                          <a:lnTo>
                            <a:pt x="203" y="837"/>
                          </a:lnTo>
                          <a:lnTo>
                            <a:pt x="199" y="834"/>
                          </a:lnTo>
                          <a:lnTo>
                            <a:pt x="202" y="830"/>
                          </a:lnTo>
                          <a:lnTo>
                            <a:pt x="208" y="840"/>
                          </a:lnTo>
                          <a:lnTo>
                            <a:pt x="202" y="838"/>
                          </a:lnTo>
                          <a:lnTo>
                            <a:pt x="207" y="845"/>
                          </a:lnTo>
                          <a:close/>
                          <a:moveTo>
                            <a:pt x="185" y="839"/>
                          </a:moveTo>
                          <a:lnTo>
                            <a:pt x="186" y="843"/>
                          </a:lnTo>
                          <a:lnTo>
                            <a:pt x="181" y="840"/>
                          </a:lnTo>
                          <a:lnTo>
                            <a:pt x="186" y="845"/>
                          </a:lnTo>
                          <a:lnTo>
                            <a:pt x="186" y="847"/>
                          </a:lnTo>
                          <a:lnTo>
                            <a:pt x="175" y="839"/>
                          </a:lnTo>
                          <a:lnTo>
                            <a:pt x="185" y="839"/>
                          </a:lnTo>
                          <a:close/>
                          <a:moveTo>
                            <a:pt x="193" y="840"/>
                          </a:moveTo>
                          <a:lnTo>
                            <a:pt x="198" y="842"/>
                          </a:lnTo>
                          <a:lnTo>
                            <a:pt x="199" y="848"/>
                          </a:lnTo>
                          <a:lnTo>
                            <a:pt x="192" y="842"/>
                          </a:lnTo>
                          <a:lnTo>
                            <a:pt x="190" y="846"/>
                          </a:lnTo>
                          <a:lnTo>
                            <a:pt x="187" y="843"/>
                          </a:lnTo>
                          <a:lnTo>
                            <a:pt x="186" y="839"/>
                          </a:lnTo>
                          <a:lnTo>
                            <a:pt x="193" y="840"/>
                          </a:lnTo>
                          <a:close/>
                          <a:moveTo>
                            <a:pt x="175" y="841"/>
                          </a:moveTo>
                          <a:lnTo>
                            <a:pt x="177" y="846"/>
                          </a:lnTo>
                          <a:lnTo>
                            <a:pt x="174" y="846"/>
                          </a:lnTo>
                          <a:lnTo>
                            <a:pt x="175" y="841"/>
                          </a:lnTo>
                          <a:close/>
                          <a:moveTo>
                            <a:pt x="206" y="861"/>
                          </a:moveTo>
                          <a:lnTo>
                            <a:pt x="198" y="859"/>
                          </a:lnTo>
                          <a:lnTo>
                            <a:pt x="206" y="859"/>
                          </a:lnTo>
                          <a:lnTo>
                            <a:pt x="208" y="860"/>
                          </a:lnTo>
                          <a:lnTo>
                            <a:pt x="206" y="861"/>
                          </a:lnTo>
                          <a:close/>
                          <a:moveTo>
                            <a:pt x="217" y="860"/>
                          </a:moveTo>
                          <a:lnTo>
                            <a:pt x="212" y="862"/>
                          </a:lnTo>
                          <a:lnTo>
                            <a:pt x="219" y="862"/>
                          </a:lnTo>
                          <a:lnTo>
                            <a:pt x="217" y="867"/>
                          </a:lnTo>
                          <a:lnTo>
                            <a:pt x="207" y="863"/>
                          </a:lnTo>
                          <a:lnTo>
                            <a:pt x="217" y="860"/>
                          </a:lnTo>
                          <a:close/>
                          <a:moveTo>
                            <a:pt x="42" y="591"/>
                          </a:moveTo>
                          <a:lnTo>
                            <a:pt x="36" y="565"/>
                          </a:lnTo>
                          <a:lnTo>
                            <a:pt x="46" y="565"/>
                          </a:lnTo>
                          <a:lnTo>
                            <a:pt x="52" y="575"/>
                          </a:lnTo>
                          <a:lnTo>
                            <a:pt x="45" y="580"/>
                          </a:lnTo>
                          <a:lnTo>
                            <a:pt x="54" y="587"/>
                          </a:lnTo>
                          <a:lnTo>
                            <a:pt x="52" y="590"/>
                          </a:lnTo>
                          <a:lnTo>
                            <a:pt x="56" y="595"/>
                          </a:lnTo>
                          <a:lnTo>
                            <a:pt x="51" y="595"/>
                          </a:lnTo>
                          <a:lnTo>
                            <a:pt x="54" y="600"/>
                          </a:lnTo>
                          <a:lnTo>
                            <a:pt x="52" y="600"/>
                          </a:lnTo>
                          <a:lnTo>
                            <a:pt x="41" y="598"/>
                          </a:lnTo>
                          <a:lnTo>
                            <a:pt x="42" y="591"/>
                          </a:lnTo>
                          <a:close/>
                          <a:moveTo>
                            <a:pt x="54" y="613"/>
                          </a:moveTo>
                          <a:lnTo>
                            <a:pt x="50" y="610"/>
                          </a:lnTo>
                          <a:lnTo>
                            <a:pt x="56" y="610"/>
                          </a:lnTo>
                          <a:lnTo>
                            <a:pt x="54" y="613"/>
                          </a:lnTo>
                          <a:close/>
                          <a:moveTo>
                            <a:pt x="81" y="631"/>
                          </a:moveTo>
                          <a:lnTo>
                            <a:pt x="76" y="636"/>
                          </a:lnTo>
                          <a:lnTo>
                            <a:pt x="75" y="636"/>
                          </a:lnTo>
                          <a:lnTo>
                            <a:pt x="72" y="633"/>
                          </a:lnTo>
                          <a:lnTo>
                            <a:pt x="75" y="632"/>
                          </a:lnTo>
                          <a:lnTo>
                            <a:pt x="70" y="629"/>
                          </a:lnTo>
                          <a:lnTo>
                            <a:pt x="76" y="623"/>
                          </a:lnTo>
                          <a:lnTo>
                            <a:pt x="82" y="627"/>
                          </a:lnTo>
                          <a:lnTo>
                            <a:pt x="79" y="629"/>
                          </a:lnTo>
                          <a:lnTo>
                            <a:pt x="81" y="631"/>
                          </a:lnTo>
                          <a:close/>
                          <a:moveTo>
                            <a:pt x="65" y="631"/>
                          </a:moveTo>
                          <a:lnTo>
                            <a:pt x="62" y="628"/>
                          </a:lnTo>
                          <a:lnTo>
                            <a:pt x="64" y="627"/>
                          </a:lnTo>
                          <a:lnTo>
                            <a:pt x="67" y="631"/>
                          </a:lnTo>
                          <a:lnTo>
                            <a:pt x="65" y="631"/>
                          </a:lnTo>
                          <a:close/>
                          <a:moveTo>
                            <a:pt x="56" y="633"/>
                          </a:moveTo>
                          <a:lnTo>
                            <a:pt x="52" y="629"/>
                          </a:lnTo>
                          <a:lnTo>
                            <a:pt x="62" y="630"/>
                          </a:lnTo>
                          <a:lnTo>
                            <a:pt x="56" y="633"/>
                          </a:lnTo>
                          <a:close/>
                          <a:moveTo>
                            <a:pt x="58" y="638"/>
                          </a:moveTo>
                          <a:lnTo>
                            <a:pt x="59" y="634"/>
                          </a:lnTo>
                          <a:lnTo>
                            <a:pt x="64" y="637"/>
                          </a:lnTo>
                          <a:lnTo>
                            <a:pt x="58" y="638"/>
                          </a:lnTo>
                          <a:close/>
                          <a:moveTo>
                            <a:pt x="70" y="643"/>
                          </a:moveTo>
                          <a:lnTo>
                            <a:pt x="59" y="639"/>
                          </a:lnTo>
                          <a:lnTo>
                            <a:pt x="65" y="638"/>
                          </a:lnTo>
                          <a:lnTo>
                            <a:pt x="70" y="643"/>
                          </a:lnTo>
                          <a:close/>
                          <a:moveTo>
                            <a:pt x="65" y="646"/>
                          </a:moveTo>
                          <a:lnTo>
                            <a:pt x="62" y="644"/>
                          </a:lnTo>
                          <a:lnTo>
                            <a:pt x="63" y="642"/>
                          </a:lnTo>
                          <a:lnTo>
                            <a:pt x="69" y="644"/>
                          </a:lnTo>
                          <a:lnTo>
                            <a:pt x="65" y="646"/>
                          </a:lnTo>
                          <a:close/>
                          <a:moveTo>
                            <a:pt x="75" y="654"/>
                          </a:moveTo>
                          <a:lnTo>
                            <a:pt x="72" y="652"/>
                          </a:lnTo>
                          <a:lnTo>
                            <a:pt x="72" y="648"/>
                          </a:lnTo>
                          <a:lnTo>
                            <a:pt x="74" y="648"/>
                          </a:lnTo>
                          <a:lnTo>
                            <a:pt x="75" y="654"/>
                          </a:lnTo>
                          <a:close/>
                          <a:moveTo>
                            <a:pt x="61" y="655"/>
                          </a:moveTo>
                          <a:lnTo>
                            <a:pt x="59" y="649"/>
                          </a:lnTo>
                          <a:lnTo>
                            <a:pt x="61" y="648"/>
                          </a:lnTo>
                          <a:lnTo>
                            <a:pt x="64" y="653"/>
                          </a:lnTo>
                          <a:lnTo>
                            <a:pt x="61" y="655"/>
                          </a:lnTo>
                          <a:close/>
                          <a:moveTo>
                            <a:pt x="52" y="662"/>
                          </a:moveTo>
                          <a:lnTo>
                            <a:pt x="53" y="660"/>
                          </a:lnTo>
                          <a:lnTo>
                            <a:pt x="50" y="658"/>
                          </a:lnTo>
                          <a:lnTo>
                            <a:pt x="56" y="655"/>
                          </a:lnTo>
                          <a:lnTo>
                            <a:pt x="56" y="661"/>
                          </a:lnTo>
                          <a:lnTo>
                            <a:pt x="52" y="662"/>
                          </a:lnTo>
                          <a:close/>
                          <a:moveTo>
                            <a:pt x="76" y="665"/>
                          </a:moveTo>
                          <a:lnTo>
                            <a:pt x="73" y="661"/>
                          </a:lnTo>
                          <a:lnTo>
                            <a:pt x="77" y="662"/>
                          </a:lnTo>
                          <a:lnTo>
                            <a:pt x="76" y="665"/>
                          </a:lnTo>
                          <a:close/>
                          <a:moveTo>
                            <a:pt x="72" y="707"/>
                          </a:moveTo>
                          <a:lnTo>
                            <a:pt x="65" y="706"/>
                          </a:lnTo>
                          <a:lnTo>
                            <a:pt x="71" y="701"/>
                          </a:lnTo>
                          <a:lnTo>
                            <a:pt x="72" y="707"/>
                          </a:lnTo>
                          <a:close/>
                          <a:moveTo>
                            <a:pt x="72" y="722"/>
                          </a:moveTo>
                          <a:lnTo>
                            <a:pt x="69" y="715"/>
                          </a:lnTo>
                          <a:lnTo>
                            <a:pt x="63" y="715"/>
                          </a:lnTo>
                          <a:lnTo>
                            <a:pt x="66" y="712"/>
                          </a:lnTo>
                          <a:lnTo>
                            <a:pt x="63" y="713"/>
                          </a:lnTo>
                          <a:lnTo>
                            <a:pt x="61" y="706"/>
                          </a:lnTo>
                          <a:lnTo>
                            <a:pt x="64" y="706"/>
                          </a:lnTo>
                          <a:lnTo>
                            <a:pt x="73" y="717"/>
                          </a:lnTo>
                          <a:lnTo>
                            <a:pt x="72" y="722"/>
                          </a:lnTo>
                          <a:close/>
                          <a:moveTo>
                            <a:pt x="73" y="715"/>
                          </a:moveTo>
                          <a:lnTo>
                            <a:pt x="65" y="707"/>
                          </a:lnTo>
                          <a:lnTo>
                            <a:pt x="75" y="710"/>
                          </a:lnTo>
                          <a:lnTo>
                            <a:pt x="73" y="715"/>
                          </a:lnTo>
                          <a:close/>
                          <a:moveTo>
                            <a:pt x="81" y="713"/>
                          </a:moveTo>
                          <a:lnTo>
                            <a:pt x="79" y="709"/>
                          </a:lnTo>
                          <a:lnTo>
                            <a:pt x="83" y="712"/>
                          </a:lnTo>
                          <a:lnTo>
                            <a:pt x="81" y="713"/>
                          </a:lnTo>
                          <a:close/>
                          <a:moveTo>
                            <a:pt x="83" y="721"/>
                          </a:moveTo>
                          <a:lnTo>
                            <a:pt x="74" y="717"/>
                          </a:lnTo>
                          <a:lnTo>
                            <a:pt x="79" y="716"/>
                          </a:lnTo>
                          <a:lnTo>
                            <a:pt x="75" y="709"/>
                          </a:lnTo>
                          <a:lnTo>
                            <a:pt x="84" y="719"/>
                          </a:lnTo>
                          <a:lnTo>
                            <a:pt x="83" y="721"/>
                          </a:lnTo>
                          <a:close/>
                          <a:moveTo>
                            <a:pt x="65" y="721"/>
                          </a:moveTo>
                          <a:lnTo>
                            <a:pt x="67" y="720"/>
                          </a:lnTo>
                          <a:lnTo>
                            <a:pt x="63" y="720"/>
                          </a:lnTo>
                          <a:lnTo>
                            <a:pt x="63" y="715"/>
                          </a:lnTo>
                          <a:lnTo>
                            <a:pt x="67" y="715"/>
                          </a:lnTo>
                          <a:lnTo>
                            <a:pt x="70" y="720"/>
                          </a:lnTo>
                          <a:lnTo>
                            <a:pt x="65" y="721"/>
                          </a:lnTo>
                          <a:close/>
                          <a:moveTo>
                            <a:pt x="80" y="740"/>
                          </a:moveTo>
                          <a:lnTo>
                            <a:pt x="75" y="734"/>
                          </a:lnTo>
                          <a:lnTo>
                            <a:pt x="83" y="736"/>
                          </a:lnTo>
                          <a:lnTo>
                            <a:pt x="83" y="731"/>
                          </a:lnTo>
                          <a:lnTo>
                            <a:pt x="76" y="724"/>
                          </a:lnTo>
                          <a:lnTo>
                            <a:pt x="84" y="722"/>
                          </a:lnTo>
                          <a:lnTo>
                            <a:pt x="92" y="735"/>
                          </a:lnTo>
                          <a:lnTo>
                            <a:pt x="92" y="744"/>
                          </a:lnTo>
                          <a:lnTo>
                            <a:pt x="95" y="744"/>
                          </a:lnTo>
                          <a:lnTo>
                            <a:pt x="96" y="749"/>
                          </a:lnTo>
                          <a:lnTo>
                            <a:pt x="93" y="752"/>
                          </a:lnTo>
                          <a:lnTo>
                            <a:pt x="90" y="751"/>
                          </a:lnTo>
                          <a:lnTo>
                            <a:pt x="92" y="748"/>
                          </a:lnTo>
                          <a:lnTo>
                            <a:pt x="89" y="749"/>
                          </a:lnTo>
                          <a:lnTo>
                            <a:pt x="85" y="741"/>
                          </a:lnTo>
                          <a:lnTo>
                            <a:pt x="89" y="736"/>
                          </a:lnTo>
                          <a:lnTo>
                            <a:pt x="83" y="740"/>
                          </a:lnTo>
                          <a:lnTo>
                            <a:pt x="86" y="748"/>
                          </a:lnTo>
                          <a:lnTo>
                            <a:pt x="74" y="737"/>
                          </a:lnTo>
                          <a:lnTo>
                            <a:pt x="74" y="735"/>
                          </a:lnTo>
                          <a:lnTo>
                            <a:pt x="80" y="740"/>
                          </a:lnTo>
                          <a:close/>
                          <a:moveTo>
                            <a:pt x="75" y="730"/>
                          </a:moveTo>
                          <a:lnTo>
                            <a:pt x="72" y="727"/>
                          </a:lnTo>
                          <a:lnTo>
                            <a:pt x="70" y="728"/>
                          </a:lnTo>
                          <a:lnTo>
                            <a:pt x="66" y="726"/>
                          </a:lnTo>
                          <a:lnTo>
                            <a:pt x="72" y="725"/>
                          </a:lnTo>
                          <a:lnTo>
                            <a:pt x="75" y="730"/>
                          </a:lnTo>
                          <a:close/>
                          <a:moveTo>
                            <a:pt x="72" y="734"/>
                          </a:moveTo>
                          <a:lnTo>
                            <a:pt x="69" y="733"/>
                          </a:lnTo>
                          <a:lnTo>
                            <a:pt x="72" y="728"/>
                          </a:lnTo>
                          <a:lnTo>
                            <a:pt x="74" y="730"/>
                          </a:lnTo>
                          <a:lnTo>
                            <a:pt x="74" y="731"/>
                          </a:lnTo>
                          <a:lnTo>
                            <a:pt x="72" y="734"/>
                          </a:lnTo>
                          <a:close/>
                          <a:moveTo>
                            <a:pt x="82" y="734"/>
                          </a:moveTo>
                          <a:lnTo>
                            <a:pt x="75" y="732"/>
                          </a:lnTo>
                          <a:lnTo>
                            <a:pt x="80" y="728"/>
                          </a:lnTo>
                          <a:lnTo>
                            <a:pt x="82" y="734"/>
                          </a:lnTo>
                          <a:close/>
                          <a:moveTo>
                            <a:pt x="84" y="748"/>
                          </a:moveTo>
                          <a:lnTo>
                            <a:pt x="76" y="747"/>
                          </a:lnTo>
                          <a:lnTo>
                            <a:pt x="74" y="743"/>
                          </a:lnTo>
                          <a:lnTo>
                            <a:pt x="77" y="742"/>
                          </a:lnTo>
                          <a:lnTo>
                            <a:pt x="84" y="748"/>
                          </a:lnTo>
                          <a:close/>
                          <a:moveTo>
                            <a:pt x="103" y="776"/>
                          </a:moveTo>
                          <a:lnTo>
                            <a:pt x="97" y="770"/>
                          </a:lnTo>
                          <a:lnTo>
                            <a:pt x="103" y="770"/>
                          </a:lnTo>
                          <a:lnTo>
                            <a:pt x="101" y="767"/>
                          </a:lnTo>
                          <a:lnTo>
                            <a:pt x="106" y="769"/>
                          </a:lnTo>
                          <a:lnTo>
                            <a:pt x="108" y="775"/>
                          </a:lnTo>
                          <a:lnTo>
                            <a:pt x="103" y="776"/>
                          </a:lnTo>
                          <a:close/>
                          <a:moveTo>
                            <a:pt x="226" y="863"/>
                          </a:moveTo>
                          <a:lnTo>
                            <a:pt x="226" y="859"/>
                          </a:lnTo>
                          <a:lnTo>
                            <a:pt x="238" y="861"/>
                          </a:lnTo>
                          <a:lnTo>
                            <a:pt x="226" y="863"/>
                          </a:lnTo>
                          <a:close/>
                          <a:moveTo>
                            <a:pt x="278" y="879"/>
                          </a:moveTo>
                          <a:lnTo>
                            <a:pt x="272" y="877"/>
                          </a:lnTo>
                          <a:lnTo>
                            <a:pt x="276" y="874"/>
                          </a:lnTo>
                          <a:lnTo>
                            <a:pt x="278" y="879"/>
                          </a:lnTo>
                          <a:close/>
                          <a:moveTo>
                            <a:pt x="146" y="808"/>
                          </a:moveTo>
                          <a:lnTo>
                            <a:pt x="137" y="811"/>
                          </a:lnTo>
                          <a:lnTo>
                            <a:pt x="138" y="808"/>
                          </a:lnTo>
                          <a:lnTo>
                            <a:pt x="130" y="796"/>
                          </a:lnTo>
                          <a:lnTo>
                            <a:pt x="138" y="800"/>
                          </a:lnTo>
                          <a:lnTo>
                            <a:pt x="143" y="797"/>
                          </a:lnTo>
                          <a:lnTo>
                            <a:pt x="147" y="801"/>
                          </a:lnTo>
                          <a:lnTo>
                            <a:pt x="147" y="797"/>
                          </a:lnTo>
                          <a:lnTo>
                            <a:pt x="146" y="800"/>
                          </a:lnTo>
                          <a:lnTo>
                            <a:pt x="144" y="797"/>
                          </a:lnTo>
                          <a:lnTo>
                            <a:pt x="147" y="795"/>
                          </a:lnTo>
                          <a:lnTo>
                            <a:pt x="153" y="803"/>
                          </a:lnTo>
                          <a:lnTo>
                            <a:pt x="148" y="806"/>
                          </a:lnTo>
                          <a:lnTo>
                            <a:pt x="154" y="803"/>
                          </a:lnTo>
                          <a:lnTo>
                            <a:pt x="148" y="795"/>
                          </a:lnTo>
                          <a:lnTo>
                            <a:pt x="151" y="794"/>
                          </a:lnTo>
                          <a:lnTo>
                            <a:pt x="149" y="790"/>
                          </a:lnTo>
                          <a:lnTo>
                            <a:pt x="133" y="784"/>
                          </a:lnTo>
                          <a:lnTo>
                            <a:pt x="148" y="790"/>
                          </a:lnTo>
                          <a:lnTo>
                            <a:pt x="134" y="787"/>
                          </a:lnTo>
                          <a:lnTo>
                            <a:pt x="141" y="790"/>
                          </a:lnTo>
                          <a:lnTo>
                            <a:pt x="137" y="793"/>
                          </a:lnTo>
                          <a:lnTo>
                            <a:pt x="143" y="793"/>
                          </a:lnTo>
                          <a:lnTo>
                            <a:pt x="140" y="797"/>
                          </a:lnTo>
                          <a:lnTo>
                            <a:pt x="133" y="788"/>
                          </a:lnTo>
                          <a:lnTo>
                            <a:pt x="138" y="799"/>
                          </a:lnTo>
                          <a:lnTo>
                            <a:pt x="133" y="797"/>
                          </a:lnTo>
                          <a:lnTo>
                            <a:pt x="130" y="791"/>
                          </a:lnTo>
                          <a:lnTo>
                            <a:pt x="135" y="796"/>
                          </a:lnTo>
                          <a:lnTo>
                            <a:pt x="130" y="790"/>
                          </a:lnTo>
                          <a:lnTo>
                            <a:pt x="131" y="788"/>
                          </a:lnTo>
                          <a:lnTo>
                            <a:pt x="128" y="790"/>
                          </a:lnTo>
                          <a:lnTo>
                            <a:pt x="123" y="787"/>
                          </a:lnTo>
                          <a:lnTo>
                            <a:pt x="121" y="782"/>
                          </a:lnTo>
                          <a:lnTo>
                            <a:pt x="128" y="787"/>
                          </a:lnTo>
                          <a:lnTo>
                            <a:pt x="122" y="777"/>
                          </a:lnTo>
                          <a:lnTo>
                            <a:pt x="115" y="778"/>
                          </a:lnTo>
                          <a:lnTo>
                            <a:pt x="110" y="772"/>
                          </a:lnTo>
                          <a:lnTo>
                            <a:pt x="117" y="772"/>
                          </a:lnTo>
                          <a:lnTo>
                            <a:pt x="116" y="766"/>
                          </a:lnTo>
                          <a:lnTo>
                            <a:pt x="121" y="767"/>
                          </a:lnTo>
                          <a:lnTo>
                            <a:pt x="115" y="763"/>
                          </a:lnTo>
                          <a:lnTo>
                            <a:pt x="117" y="759"/>
                          </a:lnTo>
                          <a:lnTo>
                            <a:pt x="113" y="769"/>
                          </a:lnTo>
                          <a:lnTo>
                            <a:pt x="105" y="762"/>
                          </a:lnTo>
                          <a:lnTo>
                            <a:pt x="113" y="763"/>
                          </a:lnTo>
                          <a:lnTo>
                            <a:pt x="95" y="755"/>
                          </a:lnTo>
                          <a:lnTo>
                            <a:pt x="101" y="753"/>
                          </a:lnTo>
                          <a:lnTo>
                            <a:pt x="111" y="757"/>
                          </a:lnTo>
                          <a:lnTo>
                            <a:pt x="99" y="751"/>
                          </a:lnTo>
                          <a:lnTo>
                            <a:pt x="108" y="753"/>
                          </a:lnTo>
                          <a:lnTo>
                            <a:pt x="99" y="747"/>
                          </a:lnTo>
                          <a:lnTo>
                            <a:pt x="102" y="744"/>
                          </a:lnTo>
                          <a:lnTo>
                            <a:pt x="97" y="745"/>
                          </a:lnTo>
                          <a:lnTo>
                            <a:pt x="97" y="741"/>
                          </a:lnTo>
                          <a:lnTo>
                            <a:pt x="102" y="741"/>
                          </a:lnTo>
                          <a:lnTo>
                            <a:pt x="99" y="740"/>
                          </a:lnTo>
                          <a:lnTo>
                            <a:pt x="97" y="734"/>
                          </a:lnTo>
                          <a:lnTo>
                            <a:pt x="103" y="736"/>
                          </a:lnTo>
                          <a:lnTo>
                            <a:pt x="97" y="731"/>
                          </a:lnTo>
                          <a:lnTo>
                            <a:pt x="100" y="728"/>
                          </a:lnTo>
                          <a:lnTo>
                            <a:pt x="96" y="728"/>
                          </a:lnTo>
                          <a:lnTo>
                            <a:pt x="97" y="741"/>
                          </a:lnTo>
                          <a:lnTo>
                            <a:pt x="94" y="737"/>
                          </a:lnTo>
                          <a:lnTo>
                            <a:pt x="87" y="724"/>
                          </a:lnTo>
                          <a:lnTo>
                            <a:pt x="93" y="723"/>
                          </a:lnTo>
                          <a:lnTo>
                            <a:pt x="86" y="720"/>
                          </a:lnTo>
                          <a:lnTo>
                            <a:pt x="92" y="719"/>
                          </a:lnTo>
                          <a:lnTo>
                            <a:pt x="91" y="715"/>
                          </a:lnTo>
                          <a:lnTo>
                            <a:pt x="76" y="705"/>
                          </a:lnTo>
                          <a:lnTo>
                            <a:pt x="82" y="706"/>
                          </a:lnTo>
                          <a:lnTo>
                            <a:pt x="86" y="711"/>
                          </a:lnTo>
                          <a:lnTo>
                            <a:pt x="82" y="705"/>
                          </a:lnTo>
                          <a:lnTo>
                            <a:pt x="92" y="706"/>
                          </a:lnTo>
                          <a:lnTo>
                            <a:pt x="99" y="711"/>
                          </a:lnTo>
                          <a:lnTo>
                            <a:pt x="102" y="707"/>
                          </a:lnTo>
                          <a:lnTo>
                            <a:pt x="99" y="709"/>
                          </a:lnTo>
                          <a:lnTo>
                            <a:pt x="93" y="703"/>
                          </a:lnTo>
                          <a:lnTo>
                            <a:pt x="102" y="705"/>
                          </a:lnTo>
                          <a:lnTo>
                            <a:pt x="91" y="701"/>
                          </a:lnTo>
                          <a:lnTo>
                            <a:pt x="89" y="695"/>
                          </a:lnTo>
                          <a:lnTo>
                            <a:pt x="90" y="701"/>
                          </a:lnTo>
                          <a:lnTo>
                            <a:pt x="87" y="702"/>
                          </a:lnTo>
                          <a:lnTo>
                            <a:pt x="72" y="699"/>
                          </a:lnTo>
                          <a:lnTo>
                            <a:pt x="74" y="695"/>
                          </a:lnTo>
                          <a:lnTo>
                            <a:pt x="83" y="700"/>
                          </a:lnTo>
                          <a:lnTo>
                            <a:pt x="80" y="699"/>
                          </a:lnTo>
                          <a:lnTo>
                            <a:pt x="83" y="695"/>
                          </a:lnTo>
                          <a:lnTo>
                            <a:pt x="79" y="696"/>
                          </a:lnTo>
                          <a:lnTo>
                            <a:pt x="73" y="693"/>
                          </a:lnTo>
                          <a:lnTo>
                            <a:pt x="75" y="688"/>
                          </a:lnTo>
                          <a:lnTo>
                            <a:pt x="81" y="691"/>
                          </a:lnTo>
                          <a:lnTo>
                            <a:pt x="81" y="684"/>
                          </a:lnTo>
                          <a:lnTo>
                            <a:pt x="71" y="678"/>
                          </a:lnTo>
                          <a:lnTo>
                            <a:pt x="66" y="678"/>
                          </a:lnTo>
                          <a:lnTo>
                            <a:pt x="70" y="681"/>
                          </a:lnTo>
                          <a:lnTo>
                            <a:pt x="59" y="678"/>
                          </a:lnTo>
                          <a:lnTo>
                            <a:pt x="58" y="670"/>
                          </a:lnTo>
                          <a:lnTo>
                            <a:pt x="48" y="676"/>
                          </a:lnTo>
                          <a:lnTo>
                            <a:pt x="54" y="680"/>
                          </a:lnTo>
                          <a:lnTo>
                            <a:pt x="52" y="682"/>
                          </a:lnTo>
                          <a:lnTo>
                            <a:pt x="45" y="674"/>
                          </a:lnTo>
                          <a:lnTo>
                            <a:pt x="56" y="663"/>
                          </a:lnTo>
                          <a:lnTo>
                            <a:pt x="58" y="657"/>
                          </a:lnTo>
                          <a:lnTo>
                            <a:pt x="62" y="655"/>
                          </a:lnTo>
                          <a:lnTo>
                            <a:pt x="67" y="657"/>
                          </a:lnTo>
                          <a:lnTo>
                            <a:pt x="69" y="663"/>
                          </a:lnTo>
                          <a:lnTo>
                            <a:pt x="63" y="664"/>
                          </a:lnTo>
                          <a:lnTo>
                            <a:pt x="76" y="668"/>
                          </a:lnTo>
                          <a:lnTo>
                            <a:pt x="72" y="665"/>
                          </a:lnTo>
                          <a:lnTo>
                            <a:pt x="74" y="663"/>
                          </a:lnTo>
                          <a:lnTo>
                            <a:pt x="77" y="667"/>
                          </a:lnTo>
                          <a:lnTo>
                            <a:pt x="75" y="673"/>
                          </a:lnTo>
                          <a:lnTo>
                            <a:pt x="79" y="673"/>
                          </a:lnTo>
                          <a:lnTo>
                            <a:pt x="82" y="662"/>
                          </a:lnTo>
                          <a:lnTo>
                            <a:pt x="80" y="668"/>
                          </a:lnTo>
                          <a:lnTo>
                            <a:pt x="76" y="660"/>
                          </a:lnTo>
                          <a:lnTo>
                            <a:pt x="83" y="652"/>
                          </a:lnTo>
                          <a:lnTo>
                            <a:pt x="76" y="655"/>
                          </a:lnTo>
                          <a:lnTo>
                            <a:pt x="75" y="648"/>
                          </a:lnTo>
                          <a:lnTo>
                            <a:pt x="80" y="644"/>
                          </a:lnTo>
                          <a:lnTo>
                            <a:pt x="74" y="643"/>
                          </a:lnTo>
                          <a:lnTo>
                            <a:pt x="76" y="641"/>
                          </a:lnTo>
                          <a:lnTo>
                            <a:pt x="74" y="637"/>
                          </a:lnTo>
                          <a:lnTo>
                            <a:pt x="77" y="636"/>
                          </a:lnTo>
                          <a:lnTo>
                            <a:pt x="83" y="632"/>
                          </a:lnTo>
                          <a:lnTo>
                            <a:pt x="84" y="626"/>
                          </a:lnTo>
                          <a:lnTo>
                            <a:pt x="69" y="619"/>
                          </a:lnTo>
                          <a:lnTo>
                            <a:pt x="74" y="609"/>
                          </a:lnTo>
                          <a:lnTo>
                            <a:pt x="70" y="608"/>
                          </a:lnTo>
                          <a:lnTo>
                            <a:pt x="66" y="599"/>
                          </a:lnTo>
                          <a:lnTo>
                            <a:pt x="70" y="592"/>
                          </a:lnTo>
                          <a:lnTo>
                            <a:pt x="64" y="581"/>
                          </a:lnTo>
                          <a:lnTo>
                            <a:pt x="70" y="581"/>
                          </a:lnTo>
                          <a:lnTo>
                            <a:pt x="62" y="575"/>
                          </a:lnTo>
                          <a:lnTo>
                            <a:pt x="66" y="573"/>
                          </a:lnTo>
                          <a:lnTo>
                            <a:pt x="72" y="579"/>
                          </a:lnTo>
                          <a:lnTo>
                            <a:pt x="67" y="568"/>
                          </a:lnTo>
                          <a:lnTo>
                            <a:pt x="60" y="567"/>
                          </a:lnTo>
                          <a:lnTo>
                            <a:pt x="66" y="560"/>
                          </a:lnTo>
                          <a:lnTo>
                            <a:pt x="66" y="556"/>
                          </a:lnTo>
                          <a:lnTo>
                            <a:pt x="65" y="561"/>
                          </a:lnTo>
                          <a:lnTo>
                            <a:pt x="54" y="557"/>
                          </a:lnTo>
                          <a:lnTo>
                            <a:pt x="53" y="563"/>
                          </a:lnTo>
                          <a:lnTo>
                            <a:pt x="46" y="564"/>
                          </a:lnTo>
                          <a:lnTo>
                            <a:pt x="42" y="563"/>
                          </a:lnTo>
                          <a:lnTo>
                            <a:pt x="44" y="557"/>
                          </a:lnTo>
                          <a:lnTo>
                            <a:pt x="38" y="557"/>
                          </a:lnTo>
                          <a:lnTo>
                            <a:pt x="31" y="545"/>
                          </a:lnTo>
                          <a:lnTo>
                            <a:pt x="32" y="534"/>
                          </a:lnTo>
                          <a:lnTo>
                            <a:pt x="29" y="522"/>
                          </a:lnTo>
                          <a:lnTo>
                            <a:pt x="34" y="519"/>
                          </a:lnTo>
                          <a:lnTo>
                            <a:pt x="34" y="507"/>
                          </a:lnTo>
                          <a:lnTo>
                            <a:pt x="23" y="489"/>
                          </a:lnTo>
                          <a:lnTo>
                            <a:pt x="21" y="477"/>
                          </a:lnTo>
                          <a:lnTo>
                            <a:pt x="15" y="470"/>
                          </a:lnTo>
                          <a:lnTo>
                            <a:pt x="12" y="461"/>
                          </a:lnTo>
                          <a:lnTo>
                            <a:pt x="13" y="456"/>
                          </a:lnTo>
                          <a:lnTo>
                            <a:pt x="20" y="456"/>
                          </a:lnTo>
                          <a:lnTo>
                            <a:pt x="19" y="445"/>
                          </a:lnTo>
                          <a:lnTo>
                            <a:pt x="22" y="446"/>
                          </a:lnTo>
                          <a:lnTo>
                            <a:pt x="21" y="429"/>
                          </a:lnTo>
                          <a:lnTo>
                            <a:pt x="24" y="425"/>
                          </a:lnTo>
                          <a:lnTo>
                            <a:pt x="21" y="420"/>
                          </a:lnTo>
                          <a:lnTo>
                            <a:pt x="26" y="409"/>
                          </a:lnTo>
                          <a:lnTo>
                            <a:pt x="25" y="387"/>
                          </a:lnTo>
                          <a:lnTo>
                            <a:pt x="30" y="376"/>
                          </a:lnTo>
                          <a:lnTo>
                            <a:pt x="25" y="362"/>
                          </a:lnTo>
                          <a:lnTo>
                            <a:pt x="29" y="353"/>
                          </a:lnTo>
                          <a:lnTo>
                            <a:pt x="14" y="308"/>
                          </a:lnTo>
                          <a:lnTo>
                            <a:pt x="13" y="297"/>
                          </a:lnTo>
                          <a:lnTo>
                            <a:pt x="18" y="295"/>
                          </a:lnTo>
                          <a:lnTo>
                            <a:pt x="19" y="288"/>
                          </a:lnTo>
                          <a:lnTo>
                            <a:pt x="10" y="265"/>
                          </a:lnTo>
                          <a:lnTo>
                            <a:pt x="17" y="235"/>
                          </a:lnTo>
                          <a:lnTo>
                            <a:pt x="14" y="225"/>
                          </a:lnTo>
                          <a:lnTo>
                            <a:pt x="17" y="221"/>
                          </a:lnTo>
                          <a:lnTo>
                            <a:pt x="18" y="204"/>
                          </a:lnTo>
                          <a:lnTo>
                            <a:pt x="14" y="193"/>
                          </a:lnTo>
                          <a:lnTo>
                            <a:pt x="18" y="183"/>
                          </a:lnTo>
                          <a:lnTo>
                            <a:pt x="13" y="168"/>
                          </a:lnTo>
                          <a:lnTo>
                            <a:pt x="14" y="141"/>
                          </a:lnTo>
                          <a:lnTo>
                            <a:pt x="9" y="139"/>
                          </a:lnTo>
                          <a:lnTo>
                            <a:pt x="9" y="129"/>
                          </a:lnTo>
                          <a:lnTo>
                            <a:pt x="14" y="125"/>
                          </a:lnTo>
                          <a:lnTo>
                            <a:pt x="15" y="92"/>
                          </a:lnTo>
                          <a:lnTo>
                            <a:pt x="0" y="20"/>
                          </a:lnTo>
                          <a:lnTo>
                            <a:pt x="9" y="17"/>
                          </a:lnTo>
                          <a:lnTo>
                            <a:pt x="12" y="11"/>
                          </a:lnTo>
                          <a:lnTo>
                            <a:pt x="10" y="4"/>
                          </a:lnTo>
                          <a:lnTo>
                            <a:pt x="17" y="0"/>
                          </a:lnTo>
                          <a:lnTo>
                            <a:pt x="22" y="11"/>
                          </a:lnTo>
                          <a:lnTo>
                            <a:pt x="26" y="13"/>
                          </a:lnTo>
                          <a:lnTo>
                            <a:pt x="31" y="34"/>
                          </a:lnTo>
                          <a:lnTo>
                            <a:pt x="42" y="45"/>
                          </a:lnTo>
                          <a:lnTo>
                            <a:pt x="39" y="52"/>
                          </a:lnTo>
                          <a:lnTo>
                            <a:pt x="42" y="56"/>
                          </a:lnTo>
                          <a:lnTo>
                            <a:pt x="38" y="61"/>
                          </a:lnTo>
                          <a:lnTo>
                            <a:pt x="39" y="68"/>
                          </a:lnTo>
                          <a:lnTo>
                            <a:pt x="45" y="73"/>
                          </a:lnTo>
                          <a:lnTo>
                            <a:pt x="44" y="79"/>
                          </a:lnTo>
                          <a:lnTo>
                            <a:pt x="52" y="88"/>
                          </a:lnTo>
                          <a:lnTo>
                            <a:pt x="62" y="124"/>
                          </a:lnTo>
                          <a:lnTo>
                            <a:pt x="76" y="124"/>
                          </a:lnTo>
                          <a:lnTo>
                            <a:pt x="81" y="128"/>
                          </a:lnTo>
                          <a:lnTo>
                            <a:pt x="76" y="151"/>
                          </a:lnTo>
                          <a:lnTo>
                            <a:pt x="59" y="160"/>
                          </a:lnTo>
                          <a:lnTo>
                            <a:pt x="54" y="169"/>
                          </a:lnTo>
                          <a:lnTo>
                            <a:pt x="59" y="177"/>
                          </a:lnTo>
                          <a:lnTo>
                            <a:pt x="55" y="184"/>
                          </a:lnTo>
                          <a:lnTo>
                            <a:pt x="62" y="201"/>
                          </a:lnTo>
                          <a:lnTo>
                            <a:pt x="59" y="209"/>
                          </a:lnTo>
                          <a:lnTo>
                            <a:pt x="66" y="219"/>
                          </a:lnTo>
                          <a:lnTo>
                            <a:pt x="56" y="223"/>
                          </a:lnTo>
                          <a:lnTo>
                            <a:pt x="52" y="243"/>
                          </a:lnTo>
                          <a:lnTo>
                            <a:pt x="44" y="253"/>
                          </a:lnTo>
                          <a:lnTo>
                            <a:pt x="44" y="270"/>
                          </a:lnTo>
                          <a:lnTo>
                            <a:pt x="41" y="274"/>
                          </a:lnTo>
                          <a:lnTo>
                            <a:pt x="49" y="295"/>
                          </a:lnTo>
                          <a:lnTo>
                            <a:pt x="43" y="304"/>
                          </a:lnTo>
                          <a:lnTo>
                            <a:pt x="43" y="315"/>
                          </a:lnTo>
                          <a:lnTo>
                            <a:pt x="40" y="318"/>
                          </a:lnTo>
                          <a:lnTo>
                            <a:pt x="40" y="327"/>
                          </a:lnTo>
                          <a:lnTo>
                            <a:pt x="49" y="336"/>
                          </a:lnTo>
                          <a:lnTo>
                            <a:pt x="49" y="344"/>
                          </a:lnTo>
                          <a:lnTo>
                            <a:pt x="59" y="357"/>
                          </a:lnTo>
                          <a:lnTo>
                            <a:pt x="58" y="365"/>
                          </a:lnTo>
                          <a:lnTo>
                            <a:pt x="65" y="369"/>
                          </a:lnTo>
                          <a:lnTo>
                            <a:pt x="64" y="378"/>
                          </a:lnTo>
                          <a:lnTo>
                            <a:pt x="69" y="389"/>
                          </a:lnTo>
                          <a:lnTo>
                            <a:pt x="64" y="390"/>
                          </a:lnTo>
                          <a:lnTo>
                            <a:pt x="63" y="410"/>
                          </a:lnTo>
                          <a:lnTo>
                            <a:pt x="60" y="412"/>
                          </a:lnTo>
                          <a:lnTo>
                            <a:pt x="67" y="425"/>
                          </a:lnTo>
                          <a:lnTo>
                            <a:pt x="67" y="433"/>
                          </a:lnTo>
                          <a:lnTo>
                            <a:pt x="63" y="437"/>
                          </a:lnTo>
                          <a:lnTo>
                            <a:pt x="64" y="440"/>
                          </a:lnTo>
                          <a:lnTo>
                            <a:pt x="58" y="441"/>
                          </a:lnTo>
                          <a:lnTo>
                            <a:pt x="58" y="450"/>
                          </a:lnTo>
                          <a:lnTo>
                            <a:pt x="62" y="470"/>
                          </a:lnTo>
                          <a:lnTo>
                            <a:pt x="75" y="490"/>
                          </a:lnTo>
                          <a:lnTo>
                            <a:pt x="66" y="497"/>
                          </a:lnTo>
                          <a:lnTo>
                            <a:pt x="69" y="507"/>
                          </a:lnTo>
                          <a:lnTo>
                            <a:pt x="69" y="514"/>
                          </a:lnTo>
                          <a:lnTo>
                            <a:pt x="65" y="513"/>
                          </a:lnTo>
                          <a:lnTo>
                            <a:pt x="69" y="522"/>
                          </a:lnTo>
                          <a:lnTo>
                            <a:pt x="66" y="527"/>
                          </a:lnTo>
                          <a:lnTo>
                            <a:pt x="71" y="531"/>
                          </a:lnTo>
                          <a:lnTo>
                            <a:pt x="67" y="539"/>
                          </a:lnTo>
                          <a:lnTo>
                            <a:pt x="72" y="545"/>
                          </a:lnTo>
                          <a:lnTo>
                            <a:pt x="75" y="560"/>
                          </a:lnTo>
                          <a:lnTo>
                            <a:pt x="82" y="570"/>
                          </a:lnTo>
                          <a:lnTo>
                            <a:pt x="75" y="575"/>
                          </a:lnTo>
                          <a:lnTo>
                            <a:pt x="81" y="591"/>
                          </a:lnTo>
                          <a:lnTo>
                            <a:pt x="90" y="596"/>
                          </a:lnTo>
                          <a:lnTo>
                            <a:pt x="89" y="602"/>
                          </a:lnTo>
                          <a:lnTo>
                            <a:pt x="94" y="606"/>
                          </a:lnTo>
                          <a:lnTo>
                            <a:pt x="93" y="609"/>
                          </a:lnTo>
                          <a:lnTo>
                            <a:pt x="96" y="611"/>
                          </a:lnTo>
                          <a:lnTo>
                            <a:pt x="97" y="623"/>
                          </a:lnTo>
                          <a:lnTo>
                            <a:pt x="112" y="627"/>
                          </a:lnTo>
                          <a:lnTo>
                            <a:pt x="111" y="632"/>
                          </a:lnTo>
                          <a:lnTo>
                            <a:pt x="96" y="632"/>
                          </a:lnTo>
                          <a:lnTo>
                            <a:pt x="97" y="636"/>
                          </a:lnTo>
                          <a:lnTo>
                            <a:pt x="107" y="637"/>
                          </a:lnTo>
                          <a:lnTo>
                            <a:pt x="115" y="644"/>
                          </a:lnTo>
                          <a:lnTo>
                            <a:pt x="108" y="652"/>
                          </a:lnTo>
                          <a:lnTo>
                            <a:pt x="114" y="660"/>
                          </a:lnTo>
                          <a:lnTo>
                            <a:pt x="111" y="663"/>
                          </a:lnTo>
                          <a:lnTo>
                            <a:pt x="114" y="665"/>
                          </a:lnTo>
                          <a:lnTo>
                            <a:pt x="118" y="675"/>
                          </a:lnTo>
                          <a:lnTo>
                            <a:pt x="115" y="679"/>
                          </a:lnTo>
                          <a:lnTo>
                            <a:pt x="120" y="688"/>
                          </a:lnTo>
                          <a:lnTo>
                            <a:pt x="113" y="693"/>
                          </a:lnTo>
                          <a:lnTo>
                            <a:pt x="114" y="704"/>
                          </a:lnTo>
                          <a:lnTo>
                            <a:pt x="118" y="707"/>
                          </a:lnTo>
                          <a:lnTo>
                            <a:pt x="122" y="713"/>
                          </a:lnTo>
                          <a:lnTo>
                            <a:pt x="117" y="716"/>
                          </a:lnTo>
                          <a:lnTo>
                            <a:pt x="121" y="724"/>
                          </a:lnTo>
                          <a:lnTo>
                            <a:pt x="114" y="728"/>
                          </a:lnTo>
                          <a:lnTo>
                            <a:pt x="115" y="735"/>
                          </a:lnTo>
                          <a:lnTo>
                            <a:pt x="108" y="735"/>
                          </a:lnTo>
                          <a:lnTo>
                            <a:pt x="108" y="738"/>
                          </a:lnTo>
                          <a:lnTo>
                            <a:pt x="115" y="754"/>
                          </a:lnTo>
                          <a:lnTo>
                            <a:pt x="122" y="758"/>
                          </a:lnTo>
                          <a:lnTo>
                            <a:pt x="128" y="768"/>
                          </a:lnTo>
                          <a:lnTo>
                            <a:pt x="142" y="765"/>
                          </a:lnTo>
                          <a:lnTo>
                            <a:pt x="146" y="774"/>
                          </a:lnTo>
                          <a:lnTo>
                            <a:pt x="145" y="776"/>
                          </a:lnTo>
                          <a:lnTo>
                            <a:pt x="148" y="778"/>
                          </a:lnTo>
                          <a:lnTo>
                            <a:pt x="148" y="785"/>
                          </a:lnTo>
                          <a:lnTo>
                            <a:pt x="162" y="796"/>
                          </a:lnTo>
                          <a:lnTo>
                            <a:pt x="195" y="796"/>
                          </a:lnTo>
                          <a:lnTo>
                            <a:pt x="226" y="804"/>
                          </a:lnTo>
                          <a:lnTo>
                            <a:pt x="210" y="800"/>
                          </a:lnTo>
                          <a:lnTo>
                            <a:pt x="206" y="807"/>
                          </a:lnTo>
                          <a:lnTo>
                            <a:pt x="188" y="811"/>
                          </a:lnTo>
                          <a:lnTo>
                            <a:pt x="195" y="835"/>
                          </a:lnTo>
                          <a:lnTo>
                            <a:pt x="190" y="837"/>
                          </a:lnTo>
                          <a:lnTo>
                            <a:pt x="175" y="832"/>
                          </a:lnTo>
                          <a:lnTo>
                            <a:pt x="166" y="827"/>
                          </a:lnTo>
                          <a:lnTo>
                            <a:pt x="167" y="824"/>
                          </a:lnTo>
                          <a:lnTo>
                            <a:pt x="171" y="824"/>
                          </a:lnTo>
                          <a:lnTo>
                            <a:pt x="171" y="827"/>
                          </a:lnTo>
                          <a:lnTo>
                            <a:pt x="172" y="827"/>
                          </a:lnTo>
                          <a:lnTo>
                            <a:pt x="174" y="822"/>
                          </a:lnTo>
                          <a:lnTo>
                            <a:pt x="177" y="827"/>
                          </a:lnTo>
                          <a:lnTo>
                            <a:pt x="175" y="830"/>
                          </a:lnTo>
                          <a:lnTo>
                            <a:pt x="178" y="829"/>
                          </a:lnTo>
                          <a:lnTo>
                            <a:pt x="176" y="822"/>
                          </a:lnTo>
                          <a:lnTo>
                            <a:pt x="183" y="820"/>
                          </a:lnTo>
                          <a:lnTo>
                            <a:pt x="183" y="814"/>
                          </a:lnTo>
                          <a:lnTo>
                            <a:pt x="171" y="820"/>
                          </a:lnTo>
                          <a:lnTo>
                            <a:pt x="162" y="819"/>
                          </a:lnTo>
                          <a:lnTo>
                            <a:pt x="168" y="821"/>
                          </a:lnTo>
                          <a:lnTo>
                            <a:pt x="162" y="825"/>
                          </a:lnTo>
                          <a:lnTo>
                            <a:pt x="168" y="830"/>
                          </a:lnTo>
                          <a:lnTo>
                            <a:pt x="148" y="821"/>
                          </a:lnTo>
                          <a:lnTo>
                            <a:pt x="161" y="825"/>
                          </a:lnTo>
                          <a:lnTo>
                            <a:pt x="157" y="821"/>
                          </a:lnTo>
                          <a:lnTo>
                            <a:pt x="159" y="821"/>
                          </a:lnTo>
                          <a:lnTo>
                            <a:pt x="155" y="819"/>
                          </a:lnTo>
                          <a:lnTo>
                            <a:pt x="152" y="815"/>
                          </a:lnTo>
                          <a:lnTo>
                            <a:pt x="155" y="812"/>
                          </a:lnTo>
                          <a:lnTo>
                            <a:pt x="175" y="809"/>
                          </a:lnTo>
                          <a:lnTo>
                            <a:pt x="152" y="808"/>
                          </a:lnTo>
                          <a:lnTo>
                            <a:pt x="151" y="809"/>
                          </a:lnTo>
                          <a:lnTo>
                            <a:pt x="155" y="810"/>
                          </a:lnTo>
                          <a:lnTo>
                            <a:pt x="151" y="815"/>
                          </a:lnTo>
                          <a:lnTo>
                            <a:pt x="153" y="819"/>
                          </a:lnTo>
                          <a:lnTo>
                            <a:pt x="149" y="820"/>
                          </a:lnTo>
                          <a:lnTo>
                            <a:pt x="144" y="818"/>
                          </a:lnTo>
                          <a:lnTo>
                            <a:pt x="147" y="815"/>
                          </a:lnTo>
                          <a:lnTo>
                            <a:pt x="141" y="814"/>
                          </a:lnTo>
                          <a:lnTo>
                            <a:pt x="146" y="812"/>
                          </a:lnTo>
                          <a:lnTo>
                            <a:pt x="146" y="808"/>
                          </a:lnTo>
                          <a:close/>
                          <a:moveTo>
                            <a:pt x="102" y="784"/>
                          </a:moveTo>
                          <a:lnTo>
                            <a:pt x="103" y="778"/>
                          </a:lnTo>
                          <a:lnTo>
                            <a:pt x="108" y="779"/>
                          </a:lnTo>
                          <a:lnTo>
                            <a:pt x="102" y="784"/>
                          </a:lnTo>
                          <a:close/>
                          <a:moveTo>
                            <a:pt x="99" y="787"/>
                          </a:moveTo>
                          <a:lnTo>
                            <a:pt x="96" y="779"/>
                          </a:lnTo>
                          <a:lnTo>
                            <a:pt x="101" y="780"/>
                          </a:lnTo>
                          <a:lnTo>
                            <a:pt x="99" y="787"/>
                          </a:lnTo>
                          <a:close/>
                          <a:moveTo>
                            <a:pt x="123" y="791"/>
                          </a:moveTo>
                          <a:lnTo>
                            <a:pt x="117" y="789"/>
                          </a:lnTo>
                          <a:lnTo>
                            <a:pt x="118" y="785"/>
                          </a:lnTo>
                          <a:lnTo>
                            <a:pt x="124" y="790"/>
                          </a:lnTo>
                          <a:lnTo>
                            <a:pt x="123" y="791"/>
                          </a:lnTo>
                          <a:close/>
                          <a:moveTo>
                            <a:pt x="106" y="791"/>
                          </a:moveTo>
                          <a:lnTo>
                            <a:pt x="105" y="787"/>
                          </a:lnTo>
                          <a:lnTo>
                            <a:pt x="107" y="787"/>
                          </a:lnTo>
                          <a:lnTo>
                            <a:pt x="107" y="790"/>
                          </a:lnTo>
                          <a:lnTo>
                            <a:pt x="108" y="793"/>
                          </a:lnTo>
                          <a:lnTo>
                            <a:pt x="108" y="798"/>
                          </a:lnTo>
                          <a:lnTo>
                            <a:pt x="106" y="795"/>
                          </a:lnTo>
                          <a:lnTo>
                            <a:pt x="106" y="791"/>
                          </a:lnTo>
                          <a:close/>
                          <a:moveTo>
                            <a:pt x="122" y="795"/>
                          </a:moveTo>
                          <a:lnTo>
                            <a:pt x="113" y="789"/>
                          </a:lnTo>
                          <a:lnTo>
                            <a:pt x="122" y="793"/>
                          </a:lnTo>
                          <a:lnTo>
                            <a:pt x="122" y="795"/>
                          </a:lnTo>
                          <a:close/>
                          <a:moveTo>
                            <a:pt x="111" y="798"/>
                          </a:moveTo>
                          <a:lnTo>
                            <a:pt x="110" y="791"/>
                          </a:lnTo>
                          <a:lnTo>
                            <a:pt x="113" y="791"/>
                          </a:lnTo>
                          <a:lnTo>
                            <a:pt x="111" y="798"/>
                          </a:lnTo>
                          <a:close/>
                          <a:moveTo>
                            <a:pt x="120" y="798"/>
                          </a:moveTo>
                          <a:lnTo>
                            <a:pt x="130" y="803"/>
                          </a:lnTo>
                          <a:lnTo>
                            <a:pt x="126" y="805"/>
                          </a:lnTo>
                          <a:lnTo>
                            <a:pt x="120" y="798"/>
                          </a:lnTo>
                          <a:close/>
                          <a:moveTo>
                            <a:pt x="132" y="805"/>
                          </a:moveTo>
                          <a:lnTo>
                            <a:pt x="125" y="799"/>
                          </a:lnTo>
                          <a:lnTo>
                            <a:pt x="131" y="801"/>
                          </a:lnTo>
                          <a:lnTo>
                            <a:pt x="132" y="805"/>
                          </a:lnTo>
                          <a:close/>
                          <a:moveTo>
                            <a:pt x="134" y="811"/>
                          </a:moveTo>
                          <a:lnTo>
                            <a:pt x="130" y="808"/>
                          </a:lnTo>
                          <a:lnTo>
                            <a:pt x="134" y="805"/>
                          </a:lnTo>
                          <a:lnTo>
                            <a:pt x="134" y="811"/>
                          </a:lnTo>
                          <a:close/>
                          <a:moveTo>
                            <a:pt x="226" y="810"/>
                          </a:moveTo>
                          <a:lnTo>
                            <a:pt x="246" y="857"/>
                          </a:lnTo>
                          <a:lnTo>
                            <a:pt x="246" y="858"/>
                          </a:lnTo>
                          <a:lnTo>
                            <a:pt x="247" y="859"/>
                          </a:lnTo>
                          <a:lnTo>
                            <a:pt x="241" y="858"/>
                          </a:lnTo>
                          <a:lnTo>
                            <a:pt x="245" y="860"/>
                          </a:lnTo>
                          <a:lnTo>
                            <a:pt x="239" y="861"/>
                          </a:lnTo>
                          <a:lnTo>
                            <a:pt x="228" y="858"/>
                          </a:lnTo>
                          <a:lnTo>
                            <a:pt x="228" y="856"/>
                          </a:lnTo>
                          <a:lnTo>
                            <a:pt x="209" y="858"/>
                          </a:lnTo>
                          <a:lnTo>
                            <a:pt x="213" y="853"/>
                          </a:lnTo>
                          <a:lnTo>
                            <a:pt x="204" y="857"/>
                          </a:lnTo>
                          <a:lnTo>
                            <a:pt x="204" y="853"/>
                          </a:lnTo>
                          <a:lnTo>
                            <a:pt x="199" y="855"/>
                          </a:lnTo>
                          <a:lnTo>
                            <a:pt x="196" y="851"/>
                          </a:lnTo>
                          <a:lnTo>
                            <a:pt x="196" y="856"/>
                          </a:lnTo>
                          <a:lnTo>
                            <a:pt x="188" y="855"/>
                          </a:lnTo>
                          <a:lnTo>
                            <a:pt x="185" y="851"/>
                          </a:lnTo>
                          <a:lnTo>
                            <a:pt x="192" y="852"/>
                          </a:lnTo>
                          <a:lnTo>
                            <a:pt x="187" y="849"/>
                          </a:lnTo>
                          <a:lnTo>
                            <a:pt x="193" y="851"/>
                          </a:lnTo>
                          <a:lnTo>
                            <a:pt x="190" y="849"/>
                          </a:lnTo>
                          <a:lnTo>
                            <a:pt x="195" y="848"/>
                          </a:lnTo>
                          <a:lnTo>
                            <a:pt x="203" y="850"/>
                          </a:lnTo>
                          <a:lnTo>
                            <a:pt x="204" y="847"/>
                          </a:lnTo>
                          <a:lnTo>
                            <a:pt x="207" y="848"/>
                          </a:lnTo>
                          <a:lnTo>
                            <a:pt x="207" y="853"/>
                          </a:lnTo>
                          <a:lnTo>
                            <a:pt x="208" y="849"/>
                          </a:lnTo>
                          <a:lnTo>
                            <a:pt x="217" y="852"/>
                          </a:lnTo>
                          <a:lnTo>
                            <a:pt x="200" y="842"/>
                          </a:lnTo>
                          <a:lnTo>
                            <a:pt x="216" y="849"/>
                          </a:lnTo>
                          <a:lnTo>
                            <a:pt x="214" y="847"/>
                          </a:lnTo>
                          <a:lnTo>
                            <a:pt x="216" y="846"/>
                          </a:lnTo>
                          <a:lnTo>
                            <a:pt x="224" y="852"/>
                          </a:lnTo>
                          <a:lnTo>
                            <a:pt x="219" y="846"/>
                          </a:lnTo>
                          <a:lnTo>
                            <a:pt x="231" y="850"/>
                          </a:lnTo>
                          <a:lnTo>
                            <a:pt x="231" y="855"/>
                          </a:lnTo>
                          <a:lnTo>
                            <a:pt x="235" y="852"/>
                          </a:lnTo>
                          <a:lnTo>
                            <a:pt x="236" y="849"/>
                          </a:lnTo>
                          <a:lnTo>
                            <a:pt x="215" y="842"/>
                          </a:lnTo>
                          <a:lnTo>
                            <a:pt x="209" y="836"/>
                          </a:lnTo>
                          <a:lnTo>
                            <a:pt x="220" y="829"/>
                          </a:lnTo>
                          <a:lnTo>
                            <a:pt x="219" y="826"/>
                          </a:lnTo>
                          <a:lnTo>
                            <a:pt x="205" y="828"/>
                          </a:lnTo>
                          <a:lnTo>
                            <a:pt x="200" y="826"/>
                          </a:lnTo>
                          <a:lnTo>
                            <a:pt x="197" y="818"/>
                          </a:lnTo>
                          <a:lnTo>
                            <a:pt x="202" y="816"/>
                          </a:lnTo>
                          <a:lnTo>
                            <a:pt x="195" y="812"/>
                          </a:lnTo>
                          <a:lnTo>
                            <a:pt x="205" y="814"/>
                          </a:lnTo>
                          <a:lnTo>
                            <a:pt x="209" y="806"/>
                          </a:lnTo>
                          <a:lnTo>
                            <a:pt x="216" y="810"/>
                          </a:lnTo>
                          <a:lnTo>
                            <a:pt x="226" y="810"/>
                          </a:lnTo>
                          <a:close/>
                          <a:moveTo>
                            <a:pt x="145" y="824"/>
                          </a:moveTo>
                          <a:lnTo>
                            <a:pt x="137" y="819"/>
                          </a:lnTo>
                          <a:lnTo>
                            <a:pt x="130" y="820"/>
                          </a:lnTo>
                          <a:lnTo>
                            <a:pt x="120" y="812"/>
                          </a:lnTo>
                          <a:lnTo>
                            <a:pt x="143" y="819"/>
                          </a:lnTo>
                          <a:lnTo>
                            <a:pt x="146" y="824"/>
                          </a:lnTo>
                          <a:lnTo>
                            <a:pt x="146" y="820"/>
                          </a:lnTo>
                          <a:lnTo>
                            <a:pt x="154" y="826"/>
                          </a:lnTo>
                          <a:lnTo>
                            <a:pt x="145" y="824"/>
                          </a:lnTo>
                          <a:close/>
                          <a:moveTo>
                            <a:pt x="271" y="861"/>
                          </a:moveTo>
                          <a:lnTo>
                            <a:pt x="276" y="864"/>
                          </a:lnTo>
                          <a:lnTo>
                            <a:pt x="275" y="869"/>
                          </a:lnTo>
                          <a:lnTo>
                            <a:pt x="268" y="866"/>
                          </a:lnTo>
                          <a:lnTo>
                            <a:pt x="259" y="867"/>
                          </a:lnTo>
                          <a:lnTo>
                            <a:pt x="251" y="860"/>
                          </a:lnTo>
                          <a:lnTo>
                            <a:pt x="257" y="860"/>
                          </a:lnTo>
                          <a:lnTo>
                            <a:pt x="267" y="860"/>
                          </a:lnTo>
                          <a:lnTo>
                            <a:pt x="271" y="861"/>
                          </a:lnTo>
                          <a:close/>
                          <a:moveTo>
                            <a:pt x="238" y="866"/>
                          </a:moveTo>
                          <a:lnTo>
                            <a:pt x="238" y="868"/>
                          </a:lnTo>
                          <a:lnTo>
                            <a:pt x="244" y="873"/>
                          </a:lnTo>
                          <a:lnTo>
                            <a:pt x="236" y="870"/>
                          </a:lnTo>
                          <a:lnTo>
                            <a:pt x="233" y="868"/>
                          </a:lnTo>
                          <a:lnTo>
                            <a:pt x="235" y="866"/>
                          </a:lnTo>
                          <a:lnTo>
                            <a:pt x="229" y="868"/>
                          </a:lnTo>
                          <a:lnTo>
                            <a:pt x="226" y="866"/>
                          </a:lnTo>
                          <a:lnTo>
                            <a:pt x="226" y="863"/>
                          </a:lnTo>
                          <a:lnTo>
                            <a:pt x="249" y="860"/>
                          </a:lnTo>
                          <a:lnTo>
                            <a:pt x="254" y="863"/>
                          </a:lnTo>
                          <a:lnTo>
                            <a:pt x="250" y="866"/>
                          </a:lnTo>
                          <a:lnTo>
                            <a:pt x="241" y="863"/>
                          </a:lnTo>
                          <a:lnTo>
                            <a:pt x="256" y="867"/>
                          </a:lnTo>
                          <a:lnTo>
                            <a:pt x="249" y="868"/>
                          </a:lnTo>
                          <a:lnTo>
                            <a:pt x="260" y="871"/>
                          </a:lnTo>
                          <a:lnTo>
                            <a:pt x="266" y="877"/>
                          </a:lnTo>
                          <a:lnTo>
                            <a:pt x="257" y="872"/>
                          </a:lnTo>
                          <a:lnTo>
                            <a:pt x="248" y="872"/>
                          </a:lnTo>
                          <a:lnTo>
                            <a:pt x="247" y="866"/>
                          </a:lnTo>
                          <a:lnTo>
                            <a:pt x="238" y="866"/>
                          </a:lnTo>
                          <a:close/>
                        </a:path>
                      </a:pathLst>
                    </a:custGeom>
                    <a:noFill/>
                    <a:ln w="4763">
                      <a:solidFill>
                        <a:srgbClr val="6E6E6E"/>
                      </a:solidFill>
                      <a:prstDash val="solid"/>
                      <a:round/>
                      <a:headEnd/>
                      <a:tailEnd/>
                    </a:ln>
                  </p:spPr>
                  <p:txBody>
                    <a:bodyPr/>
                    <a:lstStyle/>
                    <a:p>
                      <a:endParaRPr lang="en-US" dirty="0"/>
                    </a:p>
                  </p:txBody>
                </p:sp>
                <p:sp>
                  <p:nvSpPr>
                    <p:cNvPr id="370" name="Freeform 351"/>
                    <p:cNvSpPr>
                      <a:spLocks/>
                    </p:cNvSpPr>
                    <p:nvPr/>
                  </p:nvSpPr>
                  <p:spPr bwMode="auto">
                    <a:xfrm>
                      <a:off x="5891213" y="2268360"/>
                      <a:ext cx="80962" cy="127000"/>
                    </a:xfrm>
                    <a:custGeom>
                      <a:avLst/>
                      <a:gdLst>
                        <a:gd name="T0" fmla="*/ 2147483647 w 92"/>
                        <a:gd name="T1" fmla="*/ 2147483647 h 149"/>
                        <a:gd name="T2" fmla="*/ 2147483647 w 92"/>
                        <a:gd name="T3" fmla="*/ 2147483647 h 149"/>
                        <a:gd name="T4" fmla="*/ 2147483647 w 92"/>
                        <a:gd name="T5" fmla="*/ 2147483647 h 149"/>
                        <a:gd name="T6" fmla="*/ 2147483647 w 92"/>
                        <a:gd name="T7" fmla="*/ 2147483647 h 149"/>
                        <a:gd name="T8" fmla="*/ 2147483647 w 92"/>
                        <a:gd name="T9" fmla="*/ 2147483647 h 149"/>
                        <a:gd name="T10" fmla="*/ 2147483647 w 92"/>
                        <a:gd name="T11" fmla="*/ 2147483647 h 149"/>
                        <a:gd name="T12" fmla="*/ 2147483647 w 92"/>
                        <a:gd name="T13" fmla="*/ 2147483647 h 149"/>
                        <a:gd name="T14" fmla="*/ 2147483647 w 92"/>
                        <a:gd name="T15" fmla="*/ 2147483647 h 149"/>
                        <a:gd name="T16" fmla="*/ 2147483647 w 92"/>
                        <a:gd name="T17" fmla="*/ 2147483647 h 149"/>
                        <a:gd name="T18" fmla="*/ 2147483647 w 92"/>
                        <a:gd name="T19" fmla="*/ 2147483647 h 149"/>
                        <a:gd name="T20" fmla="*/ 0 w 92"/>
                        <a:gd name="T21" fmla="*/ 2147483647 h 149"/>
                        <a:gd name="T22" fmla="*/ 2147483647 w 92"/>
                        <a:gd name="T23" fmla="*/ 2147483647 h 149"/>
                        <a:gd name="T24" fmla="*/ 2147483647 w 92"/>
                        <a:gd name="T25" fmla="*/ 2147483647 h 149"/>
                        <a:gd name="T26" fmla="*/ 2147483647 w 92"/>
                        <a:gd name="T27" fmla="*/ 2147483647 h 149"/>
                        <a:gd name="T28" fmla="*/ 2147483647 w 92"/>
                        <a:gd name="T29" fmla="*/ 2147483647 h 149"/>
                        <a:gd name="T30" fmla="*/ 2147483647 w 92"/>
                        <a:gd name="T31" fmla="*/ 2147483647 h 149"/>
                        <a:gd name="T32" fmla="*/ 2147483647 w 92"/>
                        <a:gd name="T33" fmla="*/ 2147483647 h 149"/>
                        <a:gd name="T34" fmla="*/ 2147483647 w 92"/>
                        <a:gd name="T35" fmla="*/ 2147483647 h 149"/>
                        <a:gd name="T36" fmla="*/ 2147483647 w 92"/>
                        <a:gd name="T37" fmla="*/ 0 h 149"/>
                        <a:gd name="T38" fmla="*/ 2147483647 w 92"/>
                        <a:gd name="T39" fmla="*/ 2147483647 h 149"/>
                        <a:gd name="T40" fmla="*/ 2147483647 w 92"/>
                        <a:gd name="T41" fmla="*/ 2147483647 h 149"/>
                        <a:gd name="T42" fmla="*/ 2147483647 w 92"/>
                        <a:gd name="T43" fmla="*/ 2147483647 h 149"/>
                        <a:gd name="T44" fmla="*/ 2147483647 w 92"/>
                        <a:gd name="T45" fmla="*/ 2147483647 h 149"/>
                        <a:gd name="T46" fmla="*/ 2147483647 w 92"/>
                        <a:gd name="T47" fmla="*/ 2147483647 h 149"/>
                        <a:gd name="T48" fmla="*/ 2147483647 w 92"/>
                        <a:gd name="T49" fmla="*/ 2147483647 h 149"/>
                        <a:gd name="T50" fmla="*/ 2147483647 w 92"/>
                        <a:gd name="T51" fmla="*/ 2147483647 h 149"/>
                        <a:gd name="T52" fmla="*/ 2147483647 w 92"/>
                        <a:gd name="T53" fmla="*/ 2147483647 h 149"/>
                        <a:gd name="T54" fmla="*/ 2147483647 w 92"/>
                        <a:gd name="T55" fmla="*/ 2147483647 h 149"/>
                        <a:gd name="T56" fmla="*/ 2147483647 w 92"/>
                        <a:gd name="T57" fmla="*/ 2147483647 h 149"/>
                        <a:gd name="T58" fmla="*/ 2147483647 w 92"/>
                        <a:gd name="T59" fmla="*/ 2147483647 h 149"/>
                        <a:gd name="T60" fmla="*/ 2147483647 w 92"/>
                        <a:gd name="T61" fmla="*/ 2147483647 h 149"/>
                        <a:gd name="T62" fmla="*/ 2147483647 w 92"/>
                        <a:gd name="T63" fmla="*/ 2147483647 h 149"/>
                        <a:gd name="T64" fmla="*/ 2147483647 w 92"/>
                        <a:gd name="T65" fmla="*/ 2147483647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149"/>
                        <a:gd name="T101" fmla="*/ 92 w 92"/>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149">
                          <a:moveTo>
                            <a:pt x="79" y="123"/>
                          </a:moveTo>
                          <a:lnTo>
                            <a:pt x="80" y="125"/>
                          </a:lnTo>
                          <a:lnTo>
                            <a:pt x="72" y="126"/>
                          </a:lnTo>
                          <a:lnTo>
                            <a:pt x="24" y="149"/>
                          </a:lnTo>
                          <a:lnTo>
                            <a:pt x="3" y="142"/>
                          </a:lnTo>
                          <a:lnTo>
                            <a:pt x="3" y="141"/>
                          </a:lnTo>
                          <a:lnTo>
                            <a:pt x="6" y="141"/>
                          </a:lnTo>
                          <a:lnTo>
                            <a:pt x="11" y="141"/>
                          </a:lnTo>
                          <a:lnTo>
                            <a:pt x="10" y="129"/>
                          </a:lnTo>
                          <a:lnTo>
                            <a:pt x="5" y="127"/>
                          </a:lnTo>
                          <a:lnTo>
                            <a:pt x="0" y="106"/>
                          </a:lnTo>
                          <a:lnTo>
                            <a:pt x="10" y="75"/>
                          </a:lnTo>
                          <a:lnTo>
                            <a:pt x="16" y="69"/>
                          </a:lnTo>
                          <a:lnTo>
                            <a:pt x="10" y="49"/>
                          </a:lnTo>
                          <a:lnTo>
                            <a:pt x="12" y="39"/>
                          </a:lnTo>
                          <a:lnTo>
                            <a:pt x="7" y="10"/>
                          </a:lnTo>
                          <a:lnTo>
                            <a:pt x="8" y="3"/>
                          </a:lnTo>
                          <a:lnTo>
                            <a:pt x="54" y="6"/>
                          </a:lnTo>
                          <a:lnTo>
                            <a:pt x="64" y="0"/>
                          </a:lnTo>
                          <a:lnTo>
                            <a:pt x="67" y="2"/>
                          </a:lnTo>
                          <a:lnTo>
                            <a:pt x="65" y="12"/>
                          </a:lnTo>
                          <a:lnTo>
                            <a:pt x="74" y="21"/>
                          </a:lnTo>
                          <a:lnTo>
                            <a:pt x="72" y="40"/>
                          </a:lnTo>
                          <a:lnTo>
                            <a:pt x="78" y="41"/>
                          </a:lnTo>
                          <a:lnTo>
                            <a:pt x="77" y="54"/>
                          </a:lnTo>
                          <a:lnTo>
                            <a:pt x="75" y="55"/>
                          </a:lnTo>
                          <a:lnTo>
                            <a:pt x="82" y="66"/>
                          </a:lnTo>
                          <a:lnTo>
                            <a:pt x="77" y="97"/>
                          </a:lnTo>
                          <a:lnTo>
                            <a:pt x="83" y="110"/>
                          </a:lnTo>
                          <a:lnTo>
                            <a:pt x="92" y="117"/>
                          </a:lnTo>
                          <a:lnTo>
                            <a:pt x="86" y="125"/>
                          </a:lnTo>
                          <a:lnTo>
                            <a:pt x="80" y="126"/>
                          </a:lnTo>
                          <a:lnTo>
                            <a:pt x="79" y="123"/>
                          </a:lnTo>
                          <a:close/>
                        </a:path>
                      </a:pathLst>
                    </a:custGeom>
                    <a:noFill/>
                    <a:ln w="4763">
                      <a:solidFill>
                        <a:srgbClr val="6E6E6E"/>
                      </a:solidFill>
                      <a:prstDash val="solid"/>
                      <a:round/>
                      <a:headEnd/>
                      <a:tailEnd/>
                    </a:ln>
                  </p:spPr>
                  <p:txBody>
                    <a:bodyPr/>
                    <a:lstStyle/>
                    <a:p>
                      <a:endParaRPr lang="en-US" dirty="0"/>
                    </a:p>
                  </p:txBody>
                </p:sp>
                <p:sp>
                  <p:nvSpPr>
                    <p:cNvPr id="371" name="Freeform 352"/>
                    <p:cNvSpPr>
                      <a:spLocks noEditPoints="1"/>
                    </p:cNvSpPr>
                    <p:nvPr/>
                  </p:nvSpPr>
                  <p:spPr bwMode="auto">
                    <a:xfrm>
                      <a:off x="5795963" y="2277885"/>
                      <a:ext cx="107950" cy="123825"/>
                    </a:xfrm>
                    <a:custGeom>
                      <a:avLst/>
                      <a:gdLst>
                        <a:gd name="T0" fmla="*/ 2147483647 w 126"/>
                        <a:gd name="T1" fmla="*/ 2147483647 h 148"/>
                        <a:gd name="T2" fmla="*/ 2147483647 w 126"/>
                        <a:gd name="T3" fmla="*/ 2147483647 h 148"/>
                        <a:gd name="T4" fmla="*/ 2147483647 w 126"/>
                        <a:gd name="T5" fmla="*/ 2147483647 h 148"/>
                        <a:gd name="T6" fmla="*/ 2147483647 w 126"/>
                        <a:gd name="T7" fmla="*/ 2147483647 h 148"/>
                        <a:gd name="T8" fmla="*/ 2147483647 w 126"/>
                        <a:gd name="T9" fmla="*/ 2147483647 h 148"/>
                        <a:gd name="T10" fmla="*/ 2147483647 w 126"/>
                        <a:gd name="T11" fmla="*/ 2147483647 h 148"/>
                        <a:gd name="T12" fmla="*/ 2147483647 w 126"/>
                        <a:gd name="T13" fmla="*/ 2147483647 h 148"/>
                        <a:gd name="T14" fmla="*/ 2147483647 w 126"/>
                        <a:gd name="T15" fmla="*/ 2147483647 h 148"/>
                        <a:gd name="T16" fmla="*/ 2147483647 w 126"/>
                        <a:gd name="T17" fmla="*/ 2147483647 h 148"/>
                        <a:gd name="T18" fmla="*/ 2147483647 w 126"/>
                        <a:gd name="T19" fmla="*/ 2147483647 h 148"/>
                        <a:gd name="T20" fmla="*/ 2147483647 w 126"/>
                        <a:gd name="T21" fmla="*/ 2147483647 h 148"/>
                        <a:gd name="T22" fmla="*/ 2147483647 w 126"/>
                        <a:gd name="T23" fmla="*/ 2147483647 h 148"/>
                        <a:gd name="T24" fmla="*/ 2147483647 w 126"/>
                        <a:gd name="T25" fmla="*/ 2147483647 h 148"/>
                        <a:gd name="T26" fmla="*/ 2147483647 w 126"/>
                        <a:gd name="T27" fmla="*/ 2147483647 h 148"/>
                        <a:gd name="T28" fmla="*/ 2147483647 w 126"/>
                        <a:gd name="T29" fmla="*/ 2147483647 h 148"/>
                        <a:gd name="T30" fmla="*/ 2147483647 w 126"/>
                        <a:gd name="T31" fmla="*/ 2147483647 h 148"/>
                        <a:gd name="T32" fmla="*/ 2147483647 w 126"/>
                        <a:gd name="T33" fmla="*/ 2147483647 h 148"/>
                        <a:gd name="T34" fmla="*/ 2147483647 w 126"/>
                        <a:gd name="T35" fmla="*/ 2147483647 h 148"/>
                        <a:gd name="T36" fmla="*/ 2147483647 w 126"/>
                        <a:gd name="T37" fmla="*/ 2147483647 h 148"/>
                        <a:gd name="T38" fmla="*/ 2147483647 w 126"/>
                        <a:gd name="T39" fmla="*/ 2147483647 h 148"/>
                        <a:gd name="T40" fmla="*/ 2147483647 w 126"/>
                        <a:gd name="T41" fmla="*/ 2147483647 h 148"/>
                        <a:gd name="T42" fmla="*/ 2147483647 w 126"/>
                        <a:gd name="T43" fmla="*/ 2147483647 h 148"/>
                        <a:gd name="T44" fmla="*/ 2147483647 w 126"/>
                        <a:gd name="T45" fmla="*/ 2147483647 h 148"/>
                        <a:gd name="T46" fmla="*/ 2147483647 w 126"/>
                        <a:gd name="T47" fmla="*/ 2147483647 h 148"/>
                        <a:gd name="T48" fmla="*/ 2147483647 w 126"/>
                        <a:gd name="T49" fmla="*/ 2147483647 h 148"/>
                        <a:gd name="T50" fmla="*/ 0 w 126"/>
                        <a:gd name="T51" fmla="*/ 2147483647 h 148"/>
                        <a:gd name="T52" fmla="*/ 2147483647 w 126"/>
                        <a:gd name="T53" fmla="*/ 2147483647 h 148"/>
                        <a:gd name="T54" fmla="*/ 2147483647 w 126"/>
                        <a:gd name="T55" fmla="*/ 2147483647 h 148"/>
                        <a:gd name="T56" fmla="*/ 2147483647 w 126"/>
                        <a:gd name="T57" fmla="*/ 2147483647 h 148"/>
                        <a:gd name="T58" fmla="*/ 2147483647 w 126"/>
                        <a:gd name="T59" fmla="*/ 2147483647 h 148"/>
                        <a:gd name="T60" fmla="*/ 2147483647 w 126"/>
                        <a:gd name="T61" fmla="*/ 2147483647 h 148"/>
                        <a:gd name="T62" fmla="*/ 2147483647 w 126"/>
                        <a:gd name="T63" fmla="*/ 2147483647 h 148"/>
                        <a:gd name="T64" fmla="*/ 2147483647 w 126"/>
                        <a:gd name="T65" fmla="*/ 2147483647 h 148"/>
                        <a:gd name="T66" fmla="*/ 2147483647 w 126"/>
                        <a:gd name="T67" fmla="*/ 2147483647 h 148"/>
                        <a:gd name="T68" fmla="*/ 2147483647 w 126"/>
                        <a:gd name="T69" fmla="*/ 2147483647 h 148"/>
                        <a:gd name="T70" fmla="*/ 2147483647 w 126"/>
                        <a:gd name="T71" fmla="*/ 2147483647 h 148"/>
                        <a:gd name="T72" fmla="*/ 2147483647 w 126"/>
                        <a:gd name="T73" fmla="*/ 2147483647 h 148"/>
                        <a:gd name="T74" fmla="*/ 2147483647 w 126"/>
                        <a:gd name="T75" fmla="*/ 2147483647 h 148"/>
                        <a:gd name="T76" fmla="*/ 2147483647 w 126"/>
                        <a:gd name="T77" fmla="*/ 2147483647 h 148"/>
                        <a:gd name="T78" fmla="*/ 2147483647 w 126"/>
                        <a:gd name="T79" fmla="*/ 2147483647 h 148"/>
                        <a:gd name="T80" fmla="*/ 2147483647 w 126"/>
                        <a:gd name="T81" fmla="*/ 2147483647 h 148"/>
                        <a:gd name="T82" fmla="*/ 2147483647 w 126"/>
                        <a:gd name="T83" fmla="*/ 2147483647 h 148"/>
                        <a:gd name="T84" fmla="*/ 2147483647 w 126"/>
                        <a:gd name="T85" fmla="*/ 2147483647 h 148"/>
                        <a:gd name="T86" fmla="*/ 2147483647 w 126"/>
                        <a:gd name="T87" fmla="*/ 2147483647 h 148"/>
                        <a:gd name="T88" fmla="*/ 2147483647 w 126"/>
                        <a:gd name="T89" fmla="*/ 2147483647 h 148"/>
                        <a:gd name="T90" fmla="*/ 2147483647 w 126"/>
                        <a:gd name="T91" fmla="*/ 2147483647 h 148"/>
                        <a:gd name="T92" fmla="*/ 2147483647 w 126"/>
                        <a:gd name="T93" fmla="*/ 0 h 148"/>
                        <a:gd name="T94" fmla="*/ 2147483647 w 126"/>
                        <a:gd name="T95" fmla="*/ 2147483647 h 148"/>
                        <a:gd name="T96" fmla="*/ 2147483647 w 126"/>
                        <a:gd name="T97" fmla="*/ 2147483647 h 148"/>
                        <a:gd name="T98" fmla="*/ 2147483647 w 126"/>
                        <a:gd name="T99" fmla="*/ 2147483647 h 148"/>
                        <a:gd name="T100" fmla="*/ 2147483647 w 126"/>
                        <a:gd name="T101" fmla="*/ 2147483647 h 148"/>
                        <a:gd name="T102" fmla="*/ 2147483647 w 126"/>
                        <a:gd name="T103" fmla="*/ 2147483647 h 148"/>
                        <a:gd name="T104" fmla="*/ 2147483647 w 126"/>
                        <a:gd name="T105" fmla="*/ 2147483647 h 148"/>
                        <a:gd name="T106" fmla="*/ 2147483647 w 126"/>
                        <a:gd name="T107" fmla="*/ 2147483647 h 148"/>
                        <a:gd name="T108" fmla="*/ 2147483647 w 126"/>
                        <a:gd name="T109" fmla="*/ 2147483647 h 148"/>
                        <a:gd name="T110" fmla="*/ 2147483647 w 126"/>
                        <a:gd name="T111" fmla="*/ 2147483647 h 148"/>
                        <a:gd name="T112" fmla="*/ 2147483647 w 126"/>
                        <a:gd name="T113" fmla="*/ 2147483647 h 148"/>
                        <a:gd name="T114" fmla="*/ 2147483647 w 126"/>
                        <a:gd name="T115" fmla="*/ 2147483647 h 148"/>
                        <a:gd name="T116" fmla="*/ 2147483647 w 126"/>
                        <a:gd name="T117" fmla="*/ 2147483647 h 148"/>
                        <a:gd name="T118" fmla="*/ 2147483647 w 126"/>
                        <a:gd name="T119" fmla="*/ 2147483647 h 148"/>
                        <a:gd name="T120" fmla="*/ 2147483647 w 126"/>
                        <a:gd name="T121" fmla="*/ 2147483647 h 14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
                        <a:gd name="T184" fmla="*/ 0 h 148"/>
                        <a:gd name="T185" fmla="*/ 126 w 126"/>
                        <a:gd name="T186" fmla="*/ 148 h 14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 h="148">
                          <a:moveTo>
                            <a:pt x="122" y="29"/>
                          </a:moveTo>
                          <a:lnTo>
                            <a:pt x="120" y="39"/>
                          </a:lnTo>
                          <a:lnTo>
                            <a:pt x="126" y="59"/>
                          </a:lnTo>
                          <a:lnTo>
                            <a:pt x="120" y="65"/>
                          </a:lnTo>
                          <a:lnTo>
                            <a:pt x="110" y="96"/>
                          </a:lnTo>
                          <a:lnTo>
                            <a:pt x="115" y="117"/>
                          </a:lnTo>
                          <a:lnTo>
                            <a:pt x="120" y="119"/>
                          </a:lnTo>
                          <a:lnTo>
                            <a:pt x="121" y="131"/>
                          </a:lnTo>
                          <a:lnTo>
                            <a:pt x="116" y="131"/>
                          </a:lnTo>
                          <a:lnTo>
                            <a:pt x="118" y="129"/>
                          </a:lnTo>
                          <a:lnTo>
                            <a:pt x="111" y="128"/>
                          </a:lnTo>
                          <a:lnTo>
                            <a:pt x="112" y="125"/>
                          </a:lnTo>
                          <a:lnTo>
                            <a:pt x="108" y="131"/>
                          </a:lnTo>
                          <a:lnTo>
                            <a:pt x="95" y="127"/>
                          </a:lnTo>
                          <a:lnTo>
                            <a:pt x="100" y="127"/>
                          </a:lnTo>
                          <a:lnTo>
                            <a:pt x="100" y="125"/>
                          </a:lnTo>
                          <a:lnTo>
                            <a:pt x="76" y="131"/>
                          </a:lnTo>
                          <a:lnTo>
                            <a:pt x="67" y="128"/>
                          </a:lnTo>
                          <a:lnTo>
                            <a:pt x="66" y="131"/>
                          </a:lnTo>
                          <a:lnTo>
                            <a:pt x="74" y="131"/>
                          </a:lnTo>
                          <a:lnTo>
                            <a:pt x="55" y="133"/>
                          </a:lnTo>
                          <a:lnTo>
                            <a:pt x="22" y="148"/>
                          </a:lnTo>
                          <a:lnTo>
                            <a:pt x="24" y="114"/>
                          </a:lnTo>
                          <a:lnTo>
                            <a:pt x="18" y="112"/>
                          </a:lnTo>
                          <a:lnTo>
                            <a:pt x="14" y="104"/>
                          </a:lnTo>
                          <a:lnTo>
                            <a:pt x="0" y="98"/>
                          </a:lnTo>
                          <a:lnTo>
                            <a:pt x="7" y="90"/>
                          </a:lnTo>
                          <a:lnTo>
                            <a:pt x="3" y="74"/>
                          </a:lnTo>
                          <a:lnTo>
                            <a:pt x="9" y="73"/>
                          </a:lnTo>
                          <a:lnTo>
                            <a:pt x="12" y="63"/>
                          </a:lnTo>
                          <a:lnTo>
                            <a:pt x="14" y="63"/>
                          </a:lnTo>
                          <a:lnTo>
                            <a:pt x="8" y="58"/>
                          </a:lnTo>
                          <a:lnTo>
                            <a:pt x="8" y="53"/>
                          </a:lnTo>
                          <a:lnTo>
                            <a:pt x="20" y="54"/>
                          </a:lnTo>
                          <a:lnTo>
                            <a:pt x="20" y="49"/>
                          </a:lnTo>
                          <a:lnTo>
                            <a:pt x="13" y="44"/>
                          </a:lnTo>
                          <a:lnTo>
                            <a:pt x="19" y="38"/>
                          </a:lnTo>
                          <a:lnTo>
                            <a:pt x="10" y="28"/>
                          </a:lnTo>
                          <a:lnTo>
                            <a:pt x="10" y="18"/>
                          </a:lnTo>
                          <a:lnTo>
                            <a:pt x="13" y="13"/>
                          </a:lnTo>
                          <a:lnTo>
                            <a:pt x="21" y="7"/>
                          </a:lnTo>
                          <a:lnTo>
                            <a:pt x="33" y="13"/>
                          </a:lnTo>
                          <a:lnTo>
                            <a:pt x="34" y="9"/>
                          </a:lnTo>
                          <a:lnTo>
                            <a:pt x="41" y="9"/>
                          </a:lnTo>
                          <a:lnTo>
                            <a:pt x="41" y="1"/>
                          </a:lnTo>
                          <a:lnTo>
                            <a:pt x="45" y="4"/>
                          </a:lnTo>
                          <a:lnTo>
                            <a:pt x="49" y="0"/>
                          </a:lnTo>
                          <a:lnTo>
                            <a:pt x="52" y="12"/>
                          </a:lnTo>
                          <a:lnTo>
                            <a:pt x="64" y="7"/>
                          </a:lnTo>
                          <a:lnTo>
                            <a:pt x="72" y="10"/>
                          </a:lnTo>
                          <a:lnTo>
                            <a:pt x="81" y="24"/>
                          </a:lnTo>
                          <a:lnTo>
                            <a:pt x="89" y="27"/>
                          </a:lnTo>
                          <a:lnTo>
                            <a:pt x="92" y="21"/>
                          </a:lnTo>
                          <a:lnTo>
                            <a:pt x="102" y="18"/>
                          </a:lnTo>
                          <a:lnTo>
                            <a:pt x="111" y="19"/>
                          </a:lnTo>
                          <a:lnTo>
                            <a:pt x="120" y="31"/>
                          </a:lnTo>
                          <a:lnTo>
                            <a:pt x="122" y="29"/>
                          </a:lnTo>
                          <a:close/>
                          <a:moveTo>
                            <a:pt x="113" y="132"/>
                          </a:moveTo>
                          <a:lnTo>
                            <a:pt x="112" y="131"/>
                          </a:lnTo>
                          <a:lnTo>
                            <a:pt x="113" y="131"/>
                          </a:lnTo>
                          <a:lnTo>
                            <a:pt x="113" y="132"/>
                          </a:lnTo>
                          <a:close/>
                        </a:path>
                      </a:pathLst>
                    </a:custGeom>
                    <a:noFill/>
                    <a:ln w="4763">
                      <a:solidFill>
                        <a:srgbClr val="6E6E6E"/>
                      </a:solidFill>
                      <a:prstDash val="solid"/>
                      <a:round/>
                      <a:headEnd/>
                      <a:tailEnd/>
                    </a:ln>
                  </p:spPr>
                  <p:txBody>
                    <a:bodyPr/>
                    <a:lstStyle/>
                    <a:p>
                      <a:endParaRPr lang="en-US" dirty="0"/>
                    </a:p>
                  </p:txBody>
                </p:sp>
                <p:sp>
                  <p:nvSpPr>
                    <p:cNvPr id="372" name="Freeform 353"/>
                    <p:cNvSpPr>
                      <a:spLocks noEditPoints="1"/>
                    </p:cNvSpPr>
                    <p:nvPr/>
                  </p:nvSpPr>
                  <p:spPr bwMode="auto">
                    <a:xfrm>
                      <a:off x="6472238" y="2511247"/>
                      <a:ext cx="195262" cy="212725"/>
                    </a:xfrm>
                    <a:custGeom>
                      <a:avLst/>
                      <a:gdLst>
                        <a:gd name="T0" fmla="*/ 2147483647 w 224"/>
                        <a:gd name="T1" fmla="*/ 2147483647 h 249"/>
                        <a:gd name="T2" fmla="*/ 2147483647 w 224"/>
                        <a:gd name="T3" fmla="*/ 2147483647 h 249"/>
                        <a:gd name="T4" fmla="*/ 2147483647 w 224"/>
                        <a:gd name="T5" fmla="*/ 2147483647 h 249"/>
                        <a:gd name="T6" fmla="*/ 2147483647 w 224"/>
                        <a:gd name="T7" fmla="*/ 2147483647 h 249"/>
                        <a:gd name="T8" fmla="*/ 2147483647 w 224"/>
                        <a:gd name="T9" fmla="*/ 2147483647 h 249"/>
                        <a:gd name="T10" fmla="*/ 2147483647 w 224"/>
                        <a:gd name="T11" fmla="*/ 2147483647 h 249"/>
                        <a:gd name="T12" fmla="*/ 2147483647 w 224"/>
                        <a:gd name="T13" fmla="*/ 2147483647 h 249"/>
                        <a:gd name="T14" fmla="*/ 2147483647 w 224"/>
                        <a:gd name="T15" fmla="*/ 2147483647 h 249"/>
                        <a:gd name="T16" fmla="*/ 2147483647 w 224"/>
                        <a:gd name="T17" fmla="*/ 2147483647 h 249"/>
                        <a:gd name="T18" fmla="*/ 2147483647 w 224"/>
                        <a:gd name="T19" fmla="*/ 2147483647 h 249"/>
                        <a:gd name="T20" fmla="*/ 2147483647 w 224"/>
                        <a:gd name="T21" fmla="*/ 2147483647 h 249"/>
                        <a:gd name="T22" fmla="*/ 2147483647 w 224"/>
                        <a:gd name="T23" fmla="*/ 2147483647 h 249"/>
                        <a:gd name="T24" fmla="*/ 2147483647 w 224"/>
                        <a:gd name="T25" fmla="*/ 2147483647 h 249"/>
                        <a:gd name="T26" fmla="*/ 2147483647 w 224"/>
                        <a:gd name="T27" fmla="*/ 2147483647 h 249"/>
                        <a:gd name="T28" fmla="*/ 2147483647 w 224"/>
                        <a:gd name="T29" fmla="*/ 2147483647 h 249"/>
                        <a:gd name="T30" fmla="*/ 2147483647 w 224"/>
                        <a:gd name="T31" fmla="*/ 2147483647 h 249"/>
                        <a:gd name="T32" fmla="*/ 2147483647 w 224"/>
                        <a:gd name="T33" fmla="*/ 2147483647 h 249"/>
                        <a:gd name="T34" fmla="*/ 2147483647 w 224"/>
                        <a:gd name="T35" fmla="*/ 2147483647 h 249"/>
                        <a:gd name="T36" fmla="*/ 2147483647 w 224"/>
                        <a:gd name="T37" fmla="*/ 2147483647 h 249"/>
                        <a:gd name="T38" fmla="*/ 2147483647 w 224"/>
                        <a:gd name="T39" fmla="*/ 2147483647 h 249"/>
                        <a:gd name="T40" fmla="*/ 2147483647 w 224"/>
                        <a:gd name="T41" fmla="*/ 2147483647 h 249"/>
                        <a:gd name="T42" fmla="*/ 2147483647 w 224"/>
                        <a:gd name="T43" fmla="*/ 2147483647 h 249"/>
                        <a:gd name="T44" fmla="*/ 2147483647 w 224"/>
                        <a:gd name="T45" fmla="*/ 2147483647 h 249"/>
                        <a:gd name="T46" fmla="*/ 2147483647 w 224"/>
                        <a:gd name="T47" fmla="*/ 2147483647 h 249"/>
                        <a:gd name="T48" fmla="*/ 2147483647 w 224"/>
                        <a:gd name="T49" fmla="*/ 2147483647 h 249"/>
                        <a:gd name="T50" fmla="*/ 2147483647 w 224"/>
                        <a:gd name="T51" fmla="*/ 2147483647 h 249"/>
                        <a:gd name="T52" fmla="*/ 2147483647 w 224"/>
                        <a:gd name="T53" fmla="*/ 2147483647 h 249"/>
                        <a:gd name="T54" fmla="*/ 2147483647 w 224"/>
                        <a:gd name="T55" fmla="*/ 2147483647 h 249"/>
                        <a:gd name="T56" fmla="*/ 2147483647 w 224"/>
                        <a:gd name="T57" fmla="*/ 2147483647 h 249"/>
                        <a:gd name="T58" fmla="*/ 2147483647 w 224"/>
                        <a:gd name="T59" fmla="*/ 2147483647 h 249"/>
                        <a:gd name="T60" fmla="*/ 2147483647 w 224"/>
                        <a:gd name="T61" fmla="*/ 2147483647 h 249"/>
                        <a:gd name="T62" fmla="*/ 2147483647 w 224"/>
                        <a:gd name="T63" fmla="*/ 2147483647 h 2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4"/>
                        <a:gd name="T97" fmla="*/ 0 h 249"/>
                        <a:gd name="T98" fmla="*/ 224 w 224"/>
                        <a:gd name="T99" fmla="*/ 249 h 2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4" h="249">
                          <a:moveTo>
                            <a:pt x="213" y="96"/>
                          </a:moveTo>
                          <a:lnTo>
                            <a:pt x="212" y="90"/>
                          </a:lnTo>
                          <a:lnTo>
                            <a:pt x="216" y="92"/>
                          </a:lnTo>
                          <a:lnTo>
                            <a:pt x="213" y="103"/>
                          </a:lnTo>
                          <a:lnTo>
                            <a:pt x="213" y="96"/>
                          </a:lnTo>
                          <a:close/>
                          <a:moveTo>
                            <a:pt x="202" y="116"/>
                          </a:moveTo>
                          <a:lnTo>
                            <a:pt x="204" y="110"/>
                          </a:lnTo>
                          <a:lnTo>
                            <a:pt x="208" y="126"/>
                          </a:lnTo>
                          <a:lnTo>
                            <a:pt x="203" y="123"/>
                          </a:lnTo>
                          <a:lnTo>
                            <a:pt x="202" y="116"/>
                          </a:lnTo>
                          <a:close/>
                          <a:moveTo>
                            <a:pt x="112" y="246"/>
                          </a:moveTo>
                          <a:lnTo>
                            <a:pt x="105" y="235"/>
                          </a:lnTo>
                          <a:lnTo>
                            <a:pt x="104" y="210"/>
                          </a:lnTo>
                          <a:lnTo>
                            <a:pt x="100" y="203"/>
                          </a:lnTo>
                          <a:lnTo>
                            <a:pt x="94" y="197"/>
                          </a:lnTo>
                          <a:lnTo>
                            <a:pt x="91" y="201"/>
                          </a:lnTo>
                          <a:lnTo>
                            <a:pt x="72" y="195"/>
                          </a:lnTo>
                          <a:lnTo>
                            <a:pt x="52" y="187"/>
                          </a:lnTo>
                          <a:lnTo>
                            <a:pt x="41" y="177"/>
                          </a:lnTo>
                          <a:lnTo>
                            <a:pt x="33" y="176"/>
                          </a:lnTo>
                          <a:lnTo>
                            <a:pt x="28" y="167"/>
                          </a:lnTo>
                          <a:lnTo>
                            <a:pt x="19" y="143"/>
                          </a:lnTo>
                          <a:lnTo>
                            <a:pt x="3" y="123"/>
                          </a:lnTo>
                          <a:lnTo>
                            <a:pt x="6" y="110"/>
                          </a:lnTo>
                          <a:lnTo>
                            <a:pt x="0" y="91"/>
                          </a:lnTo>
                          <a:lnTo>
                            <a:pt x="1" y="80"/>
                          </a:lnTo>
                          <a:lnTo>
                            <a:pt x="13" y="75"/>
                          </a:lnTo>
                          <a:lnTo>
                            <a:pt x="22" y="59"/>
                          </a:lnTo>
                          <a:lnTo>
                            <a:pt x="31" y="52"/>
                          </a:lnTo>
                          <a:lnTo>
                            <a:pt x="31" y="46"/>
                          </a:lnTo>
                          <a:lnTo>
                            <a:pt x="22" y="43"/>
                          </a:lnTo>
                          <a:lnTo>
                            <a:pt x="26" y="32"/>
                          </a:lnTo>
                          <a:lnTo>
                            <a:pt x="31" y="31"/>
                          </a:lnTo>
                          <a:lnTo>
                            <a:pt x="32" y="25"/>
                          </a:lnTo>
                          <a:lnTo>
                            <a:pt x="31" y="15"/>
                          </a:lnTo>
                          <a:lnTo>
                            <a:pt x="23" y="1"/>
                          </a:lnTo>
                          <a:lnTo>
                            <a:pt x="94" y="0"/>
                          </a:lnTo>
                          <a:lnTo>
                            <a:pt x="170" y="46"/>
                          </a:lnTo>
                          <a:lnTo>
                            <a:pt x="172" y="53"/>
                          </a:lnTo>
                          <a:lnTo>
                            <a:pt x="171" y="58"/>
                          </a:lnTo>
                          <a:lnTo>
                            <a:pt x="202" y="85"/>
                          </a:lnTo>
                          <a:lnTo>
                            <a:pt x="193" y="116"/>
                          </a:lnTo>
                          <a:lnTo>
                            <a:pt x="195" y="125"/>
                          </a:lnTo>
                          <a:lnTo>
                            <a:pt x="208" y="138"/>
                          </a:lnTo>
                          <a:lnTo>
                            <a:pt x="203" y="153"/>
                          </a:lnTo>
                          <a:lnTo>
                            <a:pt x="206" y="158"/>
                          </a:lnTo>
                          <a:lnTo>
                            <a:pt x="203" y="168"/>
                          </a:lnTo>
                          <a:lnTo>
                            <a:pt x="207" y="184"/>
                          </a:lnTo>
                          <a:lnTo>
                            <a:pt x="204" y="184"/>
                          </a:lnTo>
                          <a:lnTo>
                            <a:pt x="209" y="190"/>
                          </a:lnTo>
                          <a:lnTo>
                            <a:pt x="212" y="208"/>
                          </a:lnTo>
                          <a:lnTo>
                            <a:pt x="224" y="220"/>
                          </a:lnTo>
                          <a:lnTo>
                            <a:pt x="200" y="236"/>
                          </a:lnTo>
                          <a:lnTo>
                            <a:pt x="193" y="236"/>
                          </a:lnTo>
                          <a:lnTo>
                            <a:pt x="184" y="241"/>
                          </a:lnTo>
                          <a:lnTo>
                            <a:pt x="173" y="239"/>
                          </a:lnTo>
                          <a:lnTo>
                            <a:pt x="170" y="245"/>
                          </a:lnTo>
                          <a:lnTo>
                            <a:pt x="163" y="249"/>
                          </a:lnTo>
                          <a:lnTo>
                            <a:pt x="150" y="246"/>
                          </a:lnTo>
                          <a:lnTo>
                            <a:pt x="144" y="249"/>
                          </a:lnTo>
                          <a:lnTo>
                            <a:pt x="136" y="248"/>
                          </a:lnTo>
                          <a:lnTo>
                            <a:pt x="130" y="241"/>
                          </a:lnTo>
                          <a:lnTo>
                            <a:pt x="124" y="246"/>
                          </a:lnTo>
                          <a:lnTo>
                            <a:pt x="112" y="246"/>
                          </a:lnTo>
                          <a:close/>
                        </a:path>
                      </a:pathLst>
                    </a:custGeom>
                    <a:noFill/>
                    <a:ln w="4763">
                      <a:solidFill>
                        <a:srgbClr val="6E6E6E"/>
                      </a:solidFill>
                      <a:prstDash val="solid"/>
                      <a:round/>
                      <a:headEnd/>
                      <a:tailEnd/>
                    </a:ln>
                  </p:spPr>
                  <p:txBody>
                    <a:bodyPr/>
                    <a:lstStyle/>
                    <a:p>
                      <a:endParaRPr lang="en-US" dirty="0"/>
                    </a:p>
                  </p:txBody>
                </p:sp>
                <p:sp>
                  <p:nvSpPr>
                    <p:cNvPr id="373" name="Freeform 354"/>
                    <p:cNvSpPr>
                      <a:spLocks noEditPoints="1"/>
                    </p:cNvSpPr>
                    <p:nvPr/>
                  </p:nvSpPr>
                  <p:spPr bwMode="auto">
                    <a:xfrm>
                      <a:off x="4746625" y="2925585"/>
                      <a:ext cx="273050" cy="654050"/>
                    </a:xfrm>
                    <a:custGeom>
                      <a:avLst/>
                      <a:gdLst>
                        <a:gd name="T0" fmla="*/ 2147483647 w 316"/>
                        <a:gd name="T1" fmla="*/ 2147483647 h 764"/>
                        <a:gd name="T2" fmla="*/ 2147483647 w 316"/>
                        <a:gd name="T3" fmla="*/ 2147483647 h 764"/>
                        <a:gd name="T4" fmla="*/ 2147483647 w 316"/>
                        <a:gd name="T5" fmla="*/ 2147483647 h 764"/>
                        <a:gd name="T6" fmla="*/ 2147483647 w 316"/>
                        <a:gd name="T7" fmla="*/ 2147483647 h 764"/>
                        <a:gd name="T8" fmla="*/ 2147483647 w 316"/>
                        <a:gd name="T9" fmla="*/ 2147483647 h 764"/>
                        <a:gd name="T10" fmla="*/ 2147483647 w 316"/>
                        <a:gd name="T11" fmla="*/ 2147483647 h 764"/>
                        <a:gd name="T12" fmla="*/ 2147483647 w 316"/>
                        <a:gd name="T13" fmla="*/ 2147483647 h 764"/>
                        <a:gd name="T14" fmla="*/ 2147483647 w 316"/>
                        <a:gd name="T15" fmla="*/ 2147483647 h 764"/>
                        <a:gd name="T16" fmla="*/ 2147483647 w 316"/>
                        <a:gd name="T17" fmla="*/ 2147483647 h 764"/>
                        <a:gd name="T18" fmla="*/ 2147483647 w 316"/>
                        <a:gd name="T19" fmla="*/ 2147483647 h 764"/>
                        <a:gd name="T20" fmla="*/ 2147483647 w 316"/>
                        <a:gd name="T21" fmla="*/ 2147483647 h 764"/>
                        <a:gd name="T22" fmla="*/ 2147483647 w 316"/>
                        <a:gd name="T23" fmla="*/ 2147483647 h 764"/>
                        <a:gd name="T24" fmla="*/ 2147483647 w 316"/>
                        <a:gd name="T25" fmla="*/ 2147483647 h 764"/>
                        <a:gd name="T26" fmla="*/ 2147483647 w 316"/>
                        <a:gd name="T27" fmla="*/ 2147483647 h 764"/>
                        <a:gd name="T28" fmla="*/ 2147483647 w 316"/>
                        <a:gd name="T29" fmla="*/ 2147483647 h 764"/>
                        <a:gd name="T30" fmla="*/ 2147483647 w 316"/>
                        <a:gd name="T31" fmla="*/ 0 h 764"/>
                        <a:gd name="T32" fmla="*/ 2147483647 w 316"/>
                        <a:gd name="T33" fmla="*/ 2147483647 h 764"/>
                        <a:gd name="T34" fmla="*/ 2147483647 w 316"/>
                        <a:gd name="T35" fmla="*/ 2147483647 h 764"/>
                        <a:gd name="T36" fmla="*/ 2147483647 w 316"/>
                        <a:gd name="T37" fmla="*/ 2147483647 h 764"/>
                        <a:gd name="T38" fmla="*/ 2147483647 w 316"/>
                        <a:gd name="T39" fmla="*/ 2147483647 h 764"/>
                        <a:gd name="T40" fmla="*/ 2147483647 w 316"/>
                        <a:gd name="T41" fmla="*/ 2147483647 h 764"/>
                        <a:gd name="T42" fmla="*/ 2147483647 w 316"/>
                        <a:gd name="T43" fmla="*/ 2147483647 h 764"/>
                        <a:gd name="T44" fmla="*/ 2147483647 w 316"/>
                        <a:gd name="T45" fmla="*/ 2147483647 h 764"/>
                        <a:gd name="T46" fmla="*/ 2147483647 w 316"/>
                        <a:gd name="T47" fmla="*/ 2147483647 h 764"/>
                        <a:gd name="T48" fmla="*/ 2147483647 w 316"/>
                        <a:gd name="T49" fmla="*/ 2147483647 h 764"/>
                        <a:gd name="T50" fmla="*/ 2147483647 w 316"/>
                        <a:gd name="T51" fmla="*/ 2147483647 h 764"/>
                        <a:gd name="T52" fmla="*/ 2147483647 w 316"/>
                        <a:gd name="T53" fmla="*/ 2147483647 h 764"/>
                        <a:gd name="T54" fmla="*/ 2147483647 w 316"/>
                        <a:gd name="T55" fmla="*/ 2147483647 h 764"/>
                        <a:gd name="T56" fmla="*/ 2147483647 w 316"/>
                        <a:gd name="T57" fmla="*/ 2147483647 h 764"/>
                        <a:gd name="T58" fmla="*/ 2147483647 w 316"/>
                        <a:gd name="T59" fmla="*/ 2147483647 h 764"/>
                        <a:gd name="T60" fmla="*/ 2147483647 w 316"/>
                        <a:gd name="T61" fmla="*/ 2147483647 h 764"/>
                        <a:gd name="T62" fmla="*/ 2147483647 w 316"/>
                        <a:gd name="T63" fmla="*/ 2147483647 h 764"/>
                        <a:gd name="T64" fmla="*/ 2147483647 w 316"/>
                        <a:gd name="T65" fmla="*/ 2147483647 h 764"/>
                        <a:gd name="T66" fmla="*/ 2147483647 w 316"/>
                        <a:gd name="T67" fmla="*/ 2147483647 h 764"/>
                        <a:gd name="T68" fmla="*/ 2147483647 w 316"/>
                        <a:gd name="T69" fmla="*/ 2147483647 h 764"/>
                        <a:gd name="T70" fmla="*/ 2147483647 w 316"/>
                        <a:gd name="T71" fmla="*/ 2147483647 h 764"/>
                        <a:gd name="T72" fmla="*/ 2147483647 w 316"/>
                        <a:gd name="T73" fmla="*/ 2147483647 h 764"/>
                        <a:gd name="T74" fmla="*/ 2147483647 w 316"/>
                        <a:gd name="T75" fmla="*/ 2147483647 h 764"/>
                        <a:gd name="T76" fmla="*/ 2147483647 w 316"/>
                        <a:gd name="T77" fmla="*/ 2147483647 h 764"/>
                        <a:gd name="T78" fmla="*/ 2147483647 w 316"/>
                        <a:gd name="T79" fmla="*/ 2147483647 h 764"/>
                        <a:gd name="T80" fmla="*/ 2147483647 w 316"/>
                        <a:gd name="T81" fmla="*/ 2147483647 h 764"/>
                        <a:gd name="T82" fmla="*/ 2147483647 w 316"/>
                        <a:gd name="T83" fmla="*/ 2147483647 h 764"/>
                        <a:gd name="T84" fmla="*/ 2147483647 w 316"/>
                        <a:gd name="T85" fmla="*/ 2147483647 h 764"/>
                        <a:gd name="T86" fmla="*/ 2147483647 w 316"/>
                        <a:gd name="T87" fmla="*/ 2147483647 h 764"/>
                        <a:gd name="T88" fmla="*/ 2147483647 w 316"/>
                        <a:gd name="T89" fmla="*/ 2147483647 h 764"/>
                        <a:gd name="T90" fmla="*/ 2147483647 w 316"/>
                        <a:gd name="T91" fmla="*/ 2147483647 h 764"/>
                        <a:gd name="T92" fmla="*/ 2147483647 w 316"/>
                        <a:gd name="T93" fmla="*/ 2147483647 h 764"/>
                        <a:gd name="T94" fmla="*/ 2147483647 w 316"/>
                        <a:gd name="T95" fmla="*/ 2147483647 h 764"/>
                        <a:gd name="T96" fmla="*/ 2147483647 w 316"/>
                        <a:gd name="T97" fmla="*/ 2147483647 h 764"/>
                        <a:gd name="T98" fmla="*/ 2147483647 w 316"/>
                        <a:gd name="T99" fmla="*/ 2147483647 h 764"/>
                        <a:gd name="T100" fmla="*/ 2147483647 w 316"/>
                        <a:gd name="T101" fmla="*/ 2147483647 h 764"/>
                        <a:gd name="T102" fmla="*/ 2147483647 w 316"/>
                        <a:gd name="T103" fmla="*/ 2147483647 h 764"/>
                        <a:gd name="T104" fmla="*/ 2147483647 w 316"/>
                        <a:gd name="T105" fmla="*/ 2147483647 h 764"/>
                        <a:gd name="T106" fmla="*/ 2147483647 w 316"/>
                        <a:gd name="T107" fmla="*/ 2147483647 h 764"/>
                        <a:gd name="T108" fmla="*/ 2147483647 w 316"/>
                        <a:gd name="T109" fmla="*/ 2147483647 h 764"/>
                        <a:gd name="T110" fmla="*/ 2147483647 w 316"/>
                        <a:gd name="T111" fmla="*/ 2147483647 h 764"/>
                        <a:gd name="T112" fmla="*/ 2147483647 w 316"/>
                        <a:gd name="T113" fmla="*/ 2147483647 h 764"/>
                        <a:gd name="T114" fmla="*/ 2147483647 w 316"/>
                        <a:gd name="T115" fmla="*/ 2147483647 h 7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6"/>
                        <a:gd name="T175" fmla="*/ 0 h 764"/>
                        <a:gd name="T176" fmla="*/ 316 w 316"/>
                        <a:gd name="T177" fmla="*/ 764 h 7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6" h="764">
                          <a:moveTo>
                            <a:pt x="275" y="761"/>
                          </a:moveTo>
                          <a:lnTo>
                            <a:pt x="273" y="758"/>
                          </a:lnTo>
                          <a:lnTo>
                            <a:pt x="280" y="757"/>
                          </a:lnTo>
                          <a:lnTo>
                            <a:pt x="288" y="757"/>
                          </a:lnTo>
                          <a:lnTo>
                            <a:pt x="275" y="761"/>
                          </a:lnTo>
                          <a:close/>
                          <a:moveTo>
                            <a:pt x="56" y="512"/>
                          </a:moveTo>
                          <a:lnTo>
                            <a:pt x="53" y="510"/>
                          </a:lnTo>
                          <a:lnTo>
                            <a:pt x="54" y="507"/>
                          </a:lnTo>
                          <a:lnTo>
                            <a:pt x="49" y="503"/>
                          </a:lnTo>
                          <a:lnTo>
                            <a:pt x="50" y="497"/>
                          </a:lnTo>
                          <a:lnTo>
                            <a:pt x="41" y="492"/>
                          </a:lnTo>
                          <a:lnTo>
                            <a:pt x="35" y="476"/>
                          </a:lnTo>
                          <a:lnTo>
                            <a:pt x="42" y="471"/>
                          </a:lnTo>
                          <a:lnTo>
                            <a:pt x="35" y="461"/>
                          </a:lnTo>
                          <a:lnTo>
                            <a:pt x="32" y="446"/>
                          </a:lnTo>
                          <a:lnTo>
                            <a:pt x="27" y="440"/>
                          </a:lnTo>
                          <a:lnTo>
                            <a:pt x="31" y="432"/>
                          </a:lnTo>
                          <a:lnTo>
                            <a:pt x="26" y="428"/>
                          </a:lnTo>
                          <a:lnTo>
                            <a:pt x="29" y="423"/>
                          </a:lnTo>
                          <a:lnTo>
                            <a:pt x="25" y="414"/>
                          </a:lnTo>
                          <a:lnTo>
                            <a:pt x="29" y="415"/>
                          </a:lnTo>
                          <a:lnTo>
                            <a:pt x="29" y="408"/>
                          </a:lnTo>
                          <a:lnTo>
                            <a:pt x="26" y="398"/>
                          </a:lnTo>
                          <a:lnTo>
                            <a:pt x="35" y="391"/>
                          </a:lnTo>
                          <a:lnTo>
                            <a:pt x="22" y="371"/>
                          </a:lnTo>
                          <a:lnTo>
                            <a:pt x="18" y="351"/>
                          </a:lnTo>
                          <a:lnTo>
                            <a:pt x="18" y="342"/>
                          </a:lnTo>
                          <a:lnTo>
                            <a:pt x="24" y="341"/>
                          </a:lnTo>
                          <a:lnTo>
                            <a:pt x="23" y="338"/>
                          </a:lnTo>
                          <a:lnTo>
                            <a:pt x="27" y="334"/>
                          </a:lnTo>
                          <a:lnTo>
                            <a:pt x="27" y="326"/>
                          </a:lnTo>
                          <a:lnTo>
                            <a:pt x="20" y="313"/>
                          </a:lnTo>
                          <a:lnTo>
                            <a:pt x="23" y="311"/>
                          </a:lnTo>
                          <a:lnTo>
                            <a:pt x="24" y="291"/>
                          </a:lnTo>
                          <a:lnTo>
                            <a:pt x="29" y="290"/>
                          </a:lnTo>
                          <a:lnTo>
                            <a:pt x="24" y="279"/>
                          </a:lnTo>
                          <a:lnTo>
                            <a:pt x="25" y="270"/>
                          </a:lnTo>
                          <a:lnTo>
                            <a:pt x="18" y="266"/>
                          </a:lnTo>
                          <a:lnTo>
                            <a:pt x="19" y="258"/>
                          </a:lnTo>
                          <a:lnTo>
                            <a:pt x="9" y="245"/>
                          </a:lnTo>
                          <a:lnTo>
                            <a:pt x="9" y="237"/>
                          </a:lnTo>
                          <a:lnTo>
                            <a:pt x="0" y="228"/>
                          </a:lnTo>
                          <a:lnTo>
                            <a:pt x="0" y="219"/>
                          </a:lnTo>
                          <a:lnTo>
                            <a:pt x="3" y="216"/>
                          </a:lnTo>
                          <a:lnTo>
                            <a:pt x="3" y="205"/>
                          </a:lnTo>
                          <a:lnTo>
                            <a:pt x="9" y="196"/>
                          </a:lnTo>
                          <a:lnTo>
                            <a:pt x="1" y="175"/>
                          </a:lnTo>
                          <a:lnTo>
                            <a:pt x="4" y="171"/>
                          </a:lnTo>
                          <a:lnTo>
                            <a:pt x="4" y="154"/>
                          </a:lnTo>
                          <a:lnTo>
                            <a:pt x="12" y="144"/>
                          </a:lnTo>
                          <a:lnTo>
                            <a:pt x="16" y="124"/>
                          </a:lnTo>
                          <a:lnTo>
                            <a:pt x="26" y="120"/>
                          </a:lnTo>
                          <a:lnTo>
                            <a:pt x="19" y="110"/>
                          </a:lnTo>
                          <a:lnTo>
                            <a:pt x="22" y="102"/>
                          </a:lnTo>
                          <a:lnTo>
                            <a:pt x="15" y="85"/>
                          </a:lnTo>
                          <a:lnTo>
                            <a:pt x="19" y="78"/>
                          </a:lnTo>
                          <a:lnTo>
                            <a:pt x="14" y="70"/>
                          </a:lnTo>
                          <a:lnTo>
                            <a:pt x="19" y="61"/>
                          </a:lnTo>
                          <a:lnTo>
                            <a:pt x="36" y="52"/>
                          </a:lnTo>
                          <a:lnTo>
                            <a:pt x="41" y="29"/>
                          </a:lnTo>
                          <a:lnTo>
                            <a:pt x="36" y="25"/>
                          </a:lnTo>
                          <a:lnTo>
                            <a:pt x="44" y="11"/>
                          </a:lnTo>
                          <a:lnTo>
                            <a:pt x="52" y="7"/>
                          </a:lnTo>
                          <a:lnTo>
                            <a:pt x="53" y="0"/>
                          </a:lnTo>
                          <a:lnTo>
                            <a:pt x="63" y="8"/>
                          </a:lnTo>
                          <a:lnTo>
                            <a:pt x="87" y="10"/>
                          </a:lnTo>
                          <a:lnTo>
                            <a:pt x="94" y="26"/>
                          </a:lnTo>
                          <a:lnTo>
                            <a:pt x="100" y="6"/>
                          </a:lnTo>
                          <a:lnTo>
                            <a:pt x="122" y="6"/>
                          </a:lnTo>
                          <a:lnTo>
                            <a:pt x="126" y="11"/>
                          </a:lnTo>
                          <a:lnTo>
                            <a:pt x="163" y="48"/>
                          </a:lnTo>
                          <a:lnTo>
                            <a:pt x="183" y="52"/>
                          </a:lnTo>
                          <a:lnTo>
                            <a:pt x="209" y="70"/>
                          </a:lnTo>
                          <a:lnTo>
                            <a:pt x="231" y="79"/>
                          </a:lnTo>
                          <a:lnTo>
                            <a:pt x="236" y="88"/>
                          </a:lnTo>
                          <a:lnTo>
                            <a:pt x="226" y="103"/>
                          </a:lnTo>
                          <a:lnTo>
                            <a:pt x="227" y="114"/>
                          </a:lnTo>
                          <a:lnTo>
                            <a:pt x="219" y="125"/>
                          </a:lnTo>
                          <a:lnTo>
                            <a:pt x="220" y="130"/>
                          </a:lnTo>
                          <a:lnTo>
                            <a:pt x="237" y="129"/>
                          </a:lnTo>
                          <a:lnTo>
                            <a:pt x="265" y="135"/>
                          </a:lnTo>
                          <a:lnTo>
                            <a:pt x="269" y="129"/>
                          </a:lnTo>
                          <a:lnTo>
                            <a:pt x="278" y="132"/>
                          </a:lnTo>
                          <a:lnTo>
                            <a:pt x="281" y="124"/>
                          </a:lnTo>
                          <a:lnTo>
                            <a:pt x="291" y="116"/>
                          </a:lnTo>
                          <a:lnTo>
                            <a:pt x="296" y="109"/>
                          </a:lnTo>
                          <a:lnTo>
                            <a:pt x="296" y="89"/>
                          </a:lnTo>
                          <a:lnTo>
                            <a:pt x="305" y="87"/>
                          </a:lnTo>
                          <a:lnTo>
                            <a:pt x="310" y="91"/>
                          </a:lnTo>
                          <a:lnTo>
                            <a:pt x="316" y="104"/>
                          </a:lnTo>
                          <a:lnTo>
                            <a:pt x="316" y="125"/>
                          </a:lnTo>
                          <a:lnTo>
                            <a:pt x="297" y="134"/>
                          </a:lnTo>
                          <a:lnTo>
                            <a:pt x="293" y="141"/>
                          </a:lnTo>
                          <a:lnTo>
                            <a:pt x="280" y="150"/>
                          </a:lnTo>
                          <a:lnTo>
                            <a:pt x="281" y="154"/>
                          </a:lnTo>
                          <a:lnTo>
                            <a:pt x="278" y="154"/>
                          </a:lnTo>
                          <a:lnTo>
                            <a:pt x="250" y="196"/>
                          </a:lnTo>
                          <a:lnTo>
                            <a:pt x="246" y="204"/>
                          </a:lnTo>
                          <a:lnTo>
                            <a:pt x="249" y="211"/>
                          </a:lnTo>
                          <a:lnTo>
                            <a:pt x="246" y="226"/>
                          </a:lnTo>
                          <a:lnTo>
                            <a:pt x="247" y="234"/>
                          </a:lnTo>
                          <a:lnTo>
                            <a:pt x="245" y="236"/>
                          </a:lnTo>
                          <a:lnTo>
                            <a:pt x="248" y="245"/>
                          </a:lnTo>
                          <a:lnTo>
                            <a:pt x="247" y="248"/>
                          </a:lnTo>
                          <a:lnTo>
                            <a:pt x="250" y="261"/>
                          </a:lnTo>
                          <a:lnTo>
                            <a:pt x="248" y="262"/>
                          </a:lnTo>
                          <a:lnTo>
                            <a:pt x="246" y="263"/>
                          </a:lnTo>
                          <a:lnTo>
                            <a:pt x="245" y="273"/>
                          </a:lnTo>
                          <a:lnTo>
                            <a:pt x="250" y="286"/>
                          </a:lnTo>
                          <a:lnTo>
                            <a:pt x="251" y="297"/>
                          </a:lnTo>
                          <a:lnTo>
                            <a:pt x="279" y="315"/>
                          </a:lnTo>
                          <a:lnTo>
                            <a:pt x="279" y="330"/>
                          </a:lnTo>
                          <a:lnTo>
                            <a:pt x="287" y="339"/>
                          </a:lnTo>
                          <a:lnTo>
                            <a:pt x="292" y="339"/>
                          </a:lnTo>
                          <a:lnTo>
                            <a:pt x="297" y="352"/>
                          </a:lnTo>
                          <a:lnTo>
                            <a:pt x="286" y="373"/>
                          </a:lnTo>
                          <a:lnTo>
                            <a:pt x="286" y="380"/>
                          </a:lnTo>
                          <a:lnTo>
                            <a:pt x="273" y="388"/>
                          </a:lnTo>
                          <a:lnTo>
                            <a:pt x="223" y="401"/>
                          </a:lnTo>
                          <a:lnTo>
                            <a:pt x="197" y="396"/>
                          </a:lnTo>
                          <a:lnTo>
                            <a:pt x="200" y="406"/>
                          </a:lnTo>
                          <a:lnTo>
                            <a:pt x="207" y="409"/>
                          </a:lnTo>
                          <a:lnTo>
                            <a:pt x="203" y="408"/>
                          </a:lnTo>
                          <a:lnTo>
                            <a:pt x="207" y="412"/>
                          </a:lnTo>
                          <a:lnTo>
                            <a:pt x="208" y="419"/>
                          </a:lnTo>
                          <a:lnTo>
                            <a:pt x="205" y="420"/>
                          </a:lnTo>
                          <a:lnTo>
                            <a:pt x="204" y="430"/>
                          </a:lnTo>
                          <a:lnTo>
                            <a:pt x="210" y="437"/>
                          </a:lnTo>
                          <a:lnTo>
                            <a:pt x="209" y="439"/>
                          </a:lnTo>
                          <a:lnTo>
                            <a:pt x="211" y="438"/>
                          </a:lnTo>
                          <a:lnTo>
                            <a:pt x="209" y="445"/>
                          </a:lnTo>
                          <a:lnTo>
                            <a:pt x="199" y="450"/>
                          </a:lnTo>
                          <a:lnTo>
                            <a:pt x="185" y="450"/>
                          </a:lnTo>
                          <a:lnTo>
                            <a:pt x="163" y="440"/>
                          </a:lnTo>
                          <a:lnTo>
                            <a:pt x="157" y="443"/>
                          </a:lnTo>
                          <a:lnTo>
                            <a:pt x="168" y="471"/>
                          </a:lnTo>
                          <a:lnTo>
                            <a:pt x="179" y="476"/>
                          </a:lnTo>
                          <a:lnTo>
                            <a:pt x="177" y="479"/>
                          </a:lnTo>
                          <a:lnTo>
                            <a:pt x="180" y="480"/>
                          </a:lnTo>
                          <a:lnTo>
                            <a:pt x="187" y="479"/>
                          </a:lnTo>
                          <a:lnTo>
                            <a:pt x="187" y="476"/>
                          </a:lnTo>
                          <a:lnTo>
                            <a:pt x="182" y="476"/>
                          </a:lnTo>
                          <a:lnTo>
                            <a:pt x="191" y="471"/>
                          </a:lnTo>
                          <a:lnTo>
                            <a:pt x="196" y="477"/>
                          </a:lnTo>
                          <a:lnTo>
                            <a:pt x="198" y="487"/>
                          </a:lnTo>
                          <a:lnTo>
                            <a:pt x="190" y="490"/>
                          </a:lnTo>
                          <a:lnTo>
                            <a:pt x="182" y="481"/>
                          </a:lnTo>
                          <a:lnTo>
                            <a:pt x="173" y="485"/>
                          </a:lnTo>
                          <a:lnTo>
                            <a:pt x="173" y="488"/>
                          </a:lnTo>
                          <a:lnTo>
                            <a:pt x="187" y="492"/>
                          </a:lnTo>
                          <a:lnTo>
                            <a:pt x="177" y="498"/>
                          </a:lnTo>
                          <a:lnTo>
                            <a:pt x="173" y="508"/>
                          </a:lnTo>
                          <a:lnTo>
                            <a:pt x="179" y="522"/>
                          </a:lnTo>
                          <a:lnTo>
                            <a:pt x="174" y="532"/>
                          </a:lnTo>
                          <a:lnTo>
                            <a:pt x="178" y="535"/>
                          </a:lnTo>
                          <a:lnTo>
                            <a:pt x="177" y="539"/>
                          </a:lnTo>
                          <a:lnTo>
                            <a:pt x="166" y="538"/>
                          </a:lnTo>
                          <a:lnTo>
                            <a:pt x="155" y="544"/>
                          </a:lnTo>
                          <a:lnTo>
                            <a:pt x="148" y="561"/>
                          </a:lnTo>
                          <a:lnTo>
                            <a:pt x="153" y="571"/>
                          </a:lnTo>
                          <a:lnTo>
                            <a:pt x="170" y="584"/>
                          </a:lnTo>
                          <a:lnTo>
                            <a:pt x="190" y="589"/>
                          </a:lnTo>
                          <a:lnTo>
                            <a:pt x="193" y="601"/>
                          </a:lnTo>
                          <a:lnTo>
                            <a:pt x="187" y="603"/>
                          </a:lnTo>
                          <a:lnTo>
                            <a:pt x="191" y="602"/>
                          </a:lnTo>
                          <a:lnTo>
                            <a:pt x="196" y="606"/>
                          </a:lnTo>
                          <a:lnTo>
                            <a:pt x="173" y="631"/>
                          </a:lnTo>
                          <a:lnTo>
                            <a:pt x="170" y="638"/>
                          </a:lnTo>
                          <a:lnTo>
                            <a:pt x="174" y="635"/>
                          </a:lnTo>
                          <a:lnTo>
                            <a:pt x="175" y="652"/>
                          </a:lnTo>
                          <a:lnTo>
                            <a:pt x="169" y="655"/>
                          </a:lnTo>
                          <a:lnTo>
                            <a:pt x="162" y="650"/>
                          </a:lnTo>
                          <a:lnTo>
                            <a:pt x="155" y="652"/>
                          </a:lnTo>
                          <a:lnTo>
                            <a:pt x="162" y="652"/>
                          </a:lnTo>
                          <a:lnTo>
                            <a:pt x="167" y="655"/>
                          </a:lnTo>
                          <a:lnTo>
                            <a:pt x="159" y="660"/>
                          </a:lnTo>
                          <a:lnTo>
                            <a:pt x="160" y="671"/>
                          </a:lnTo>
                          <a:lnTo>
                            <a:pt x="157" y="676"/>
                          </a:lnTo>
                          <a:lnTo>
                            <a:pt x="160" y="674"/>
                          </a:lnTo>
                          <a:lnTo>
                            <a:pt x="169" y="687"/>
                          </a:lnTo>
                          <a:lnTo>
                            <a:pt x="158" y="688"/>
                          </a:lnTo>
                          <a:lnTo>
                            <a:pt x="169" y="688"/>
                          </a:lnTo>
                          <a:lnTo>
                            <a:pt x="186" y="705"/>
                          </a:lnTo>
                          <a:lnTo>
                            <a:pt x="155" y="697"/>
                          </a:lnTo>
                          <a:lnTo>
                            <a:pt x="122" y="697"/>
                          </a:lnTo>
                          <a:lnTo>
                            <a:pt x="108" y="686"/>
                          </a:lnTo>
                          <a:lnTo>
                            <a:pt x="108" y="679"/>
                          </a:lnTo>
                          <a:lnTo>
                            <a:pt x="105" y="677"/>
                          </a:lnTo>
                          <a:lnTo>
                            <a:pt x="106" y="675"/>
                          </a:lnTo>
                          <a:lnTo>
                            <a:pt x="102" y="666"/>
                          </a:lnTo>
                          <a:lnTo>
                            <a:pt x="88" y="669"/>
                          </a:lnTo>
                          <a:lnTo>
                            <a:pt x="82" y="659"/>
                          </a:lnTo>
                          <a:lnTo>
                            <a:pt x="75" y="655"/>
                          </a:lnTo>
                          <a:lnTo>
                            <a:pt x="68" y="639"/>
                          </a:lnTo>
                          <a:lnTo>
                            <a:pt x="68" y="636"/>
                          </a:lnTo>
                          <a:lnTo>
                            <a:pt x="75" y="636"/>
                          </a:lnTo>
                          <a:lnTo>
                            <a:pt x="74" y="629"/>
                          </a:lnTo>
                          <a:lnTo>
                            <a:pt x="81" y="625"/>
                          </a:lnTo>
                          <a:lnTo>
                            <a:pt x="77" y="617"/>
                          </a:lnTo>
                          <a:lnTo>
                            <a:pt x="82" y="614"/>
                          </a:lnTo>
                          <a:lnTo>
                            <a:pt x="78" y="608"/>
                          </a:lnTo>
                          <a:lnTo>
                            <a:pt x="74" y="605"/>
                          </a:lnTo>
                          <a:lnTo>
                            <a:pt x="73" y="594"/>
                          </a:lnTo>
                          <a:lnTo>
                            <a:pt x="80" y="589"/>
                          </a:lnTo>
                          <a:lnTo>
                            <a:pt x="75" y="580"/>
                          </a:lnTo>
                          <a:lnTo>
                            <a:pt x="78" y="576"/>
                          </a:lnTo>
                          <a:lnTo>
                            <a:pt x="74" y="566"/>
                          </a:lnTo>
                          <a:lnTo>
                            <a:pt x="71" y="564"/>
                          </a:lnTo>
                          <a:lnTo>
                            <a:pt x="74" y="561"/>
                          </a:lnTo>
                          <a:lnTo>
                            <a:pt x="68" y="553"/>
                          </a:lnTo>
                          <a:lnTo>
                            <a:pt x="75" y="545"/>
                          </a:lnTo>
                          <a:lnTo>
                            <a:pt x="67" y="538"/>
                          </a:lnTo>
                          <a:lnTo>
                            <a:pt x="57" y="537"/>
                          </a:lnTo>
                          <a:lnTo>
                            <a:pt x="56" y="533"/>
                          </a:lnTo>
                          <a:lnTo>
                            <a:pt x="71" y="533"/>
                          </a:lnTo>
                          <a:lnTo>
                            <a:pt x="72" y="528"/>
                          </a:lnTo>
                          <a:lnTo>
                            <a:pt x="57" y="524"/>
                          </a:lnTo>
                          <a:lnTo>
                            <a:pt x="56" y="512"/>
                          </a:lnTo>
                          <a:close/>
                          <a:moveTo>
                            <a:pt x="186" y="711"/>
                          </a:moveTo>
                          <a:lnTo>
                            <a:pt x="197" y="721"/>
                          </a:lnTo>
                          <a:lnTo>
                            <a:pt x="194" y="719"/>
                          </a:lnTo>
                          <a:lnTo>
                            <a:pt x="193" y="723"/>
                          </a:lnTo>
                          <a:lnTo>
                            <a:pt x="199" y="726"/>
                          </a:lnTo>
                          <a:lnTo>
                            <a:pt x="216" y="739"/>
                          </a:lnTo>
                          <a:lnTo>
                            <a:pt x="245" y="752"/>
                          </a:lnTo>
                          <a:lnTo>
                            <a:pt x="265" y="756"/>
                          </a:lnTo>
                          <a:lnTo>
                            <a:pt x="264" y="761"/>
                          </a:lnTo>
                          <a:lnTo>
                            <a:pt x="246" y="764"/>
                          </a:lnTo>
                          <a:lnTo>
                            <a:pt x="226" y="760"/>
                          </a:lnTo>
                          <a:lnTo>
                            <a:pt x="206" y="758"/>
                          </a:lnTo>
                          <a:lnTo>
                            <a:pt x="186" y="711"/>
                          </a:lnTo>
                          <a:close/>
                          <a:moveTo>
                            <a:pt x="206" y="759"/>
                          </a:moveTo>
                          <a:lnTo>
                            <a:pt x="208" y="760"/>
                          </a:lnTo>
                          <a:lnTo>
                            <a:pt x="207" y="760"/>
                          </a:lnTo>
                          <a:lnTo>
                            <a:pt x="206" y="759"/>
                          </a:lnTo>
                          <a:close/>
                        </a:path>
                      </a:pathLst>
                    </a:custGeom>
                    <a:noFill/>
                    <a:ln w="4826">
                      <a:solidFill>
                        <a:srgbClr val="6E6E6E"/>
                      </a:solidFill>
                      <a:prstDash val="solid"/>
                      <a:round/>
                      <a:headEnd/>
                      <a:tailEnd/>
                    </a:ln>
                  </p:spPr>
                  <p:txBody>
                    <a:bodyPr/>
                    <a:lstStyle/>
                    <a:p>
                      <a:endParaRPr lang="en-US" dirty="0"/>
                    </a:p>
                  </p:txBody>
                </p:sp>
                <p:sp>
                  <p:nvSpPr>
                    <p:cNvPr id="374" name="Freeform 355"/>
                    <p:cNvSpPr>
                      <a:spLocks noEditPoints="1"/>
                    </p:cNvSpPr>
                    <p:nvPr/>
                  </p:nvSpPr>
                  <p:spPr bwMode="auto">
                    <a:xfrm>
                      <a:off x="3297238" y="1111072"/>
                      <a:ext cx="5405437" cy="984250"/>
                    </a:xfrm>
                    <a:custGeom>
                      <a:avLst/>
                      <a:gdLst>
                        <a:gd name="T0" fmla="*/ 2147483647 w 6228"/>
                        <a:gd name="T1" fmla="*/ 2147483647 h 1145"/>
                        <a:gd name="T2" fmla="*/ 2147483647 w 6228"/>
                        <a:gd name="T3" fmla="*/ 2147483647 h 1145"/>
                        <a:gd name="T4" fmla="*/ 2147483647 w 6228"/>
                        <a:gd name="T5" fmla="*/ 2147483647 h 1145"/>
                        <a:gd name="T6" fmla="*/ 2147483647 w 6228"/>
                        <a:gd name="T7" fmla="*/ 2147483647 h 1145"/>
                        <a:gd name="T8" fmla="*/ 2147483647 w 6228"/>
                        <a:gd name="T9" fmla="*/ 2147483647 h 1145"/>
                        <a:gd name="T10" fmla="*/ 2147483647 w 6228"/>
                        <a:gd name="T11" fmla="*/ 2147483647 h 1145"/>
                        <a:gd name="T12" fmla="*/ 2147483647 w 6228"/>
                        <a:gd name="T13" fmla="*/ 2147483647 h 1145"/>
                        <a:gd name="T14" fmla="*/ 2147483647 w 6228"/>
                        <a:gd name="T15" fmla="*/ 2147483647 h 1145"/>
                        <a:gd name="T16" fmla="*/ 2147483647 w 6228"/>
                        <a:gd name="T17" fmla="*/ 2147483647 h 1145"/>
                        <a:gd name="T18" fmla="*/ 2147483647 w 6228"/>
                        <a:gd name="T19" fmla="*/ 2147483647 h 1145"/>
                        <a:gd name="T20" fmla="*/ 2147483647 w 6228"/>
                        <a:gd name="T21" fmla="*/ 2147483647 h 1145"/>
                        <a:gd name="T22" fmla="*/ 2147483647 w 6228"/>
                        <a:gd name="T23" fmla="*/ 2147483647 h 1145"/>
                        <a:gd name="T24" fmla="*/ 2147483647 w 6228"/>
                        <a:gd name="T25" fmla="*/ 2147483647 h 1145"/>
                        <a:gd name="T26" fmla="*/ 2147483647 w 6228"/>
                        <a:gd name="T27" fmla="*/ 2147483647 h 1145"/>
                        <a:gd name="T28" fmla="*/ 2147483647 w 6228"/>
                        <a:gd name="T29" fmla="*/ 2147483647 h 1145"/>
                        <a:gd name="T30" fmla="*/ 2147483647 w 6228"/>
                        <a:gd name="T31" fmla="*/ 2147483647 h 1145"/>
                        <a:gd name="T32" fmla="*/ 2147483647 w 6228"/>
                        <a:gd name="T33" fmla="*/ 2147483647 h 1145"/>
                        <a:gd name="T34" fmla="*/ 2147483647 w 6228"/>
                        <a:gd name="T35" fmla="*/ 2147483647 h 1145"/>
                        <a:gd name="T36" fmla="*/ 2147483647 w 6228"/>
                        <a:gd name="T37" fmla="*/ 2147483647 h 1145"/>
                        <a:gd name="T38" fmla="*/ 2147483647 w 6228"/>
                        <a:gd name="T39" fmla="*/ 2147483647 h 1145"/>
                        <a:gd name="T40" fmla="*/ 2147483647 w 6228"/>
                        <a:gd name="T41" fmla="*/ 2147483647 h 1145"/>
                        <a:gd name="T42" fmla="*/ 2147483647 w 6228"/>
                        <a:gd name="T43" fmla="*/ 2147483647 h 1145"/>
                        <a:gd name="T44" fmla="*/ 2147483647 w 6228"/>
                        <a:gd name="T45" fmla="*/ 2147483647 h 1145"/>
                        <a:gd name="T46" fmla="*/ 2147483647 w 6228"/>
                        <a:gd name="T47" fmla="*/ 2147483647 h 1145"/>
                        <a:gd name="T48" fmla="*/ 2147483647 w 6228"/>
                        <a:gd name="T49" fmla="*/ 2147483647 h 1145"/>
                        <a:gd name="T50" fmla="*/ 2147483647 w 6228"/>
                        <a:gd name="T51" fmla="*/ 2147483647 h 1145"/>
                        <a:gd name="T52" fmla="*/ 2147483647 w 6228"/>
                        <a:gd name="T53" fmla="*/ 2147483647 h 1145"/>
                        <a:gd name="T54" fmla="*/ 2147483647 w 6228"/>
                        <a:gd name="T55" fmla="*/ 2147483647 h 1145"/>
                        <a:gd name="T56" fmla="*/ 2147483647 w 6228"/>
                        <a:gd name="T57" fmla="*/ 2147483647 h 1145"/>
                        <a:gd name="T58" fmla="*/ 2147483647 w 6228"/>
                        <a:gd name="T59" fmla="*/ 2147483647 h 1145"/>
                        <a:gd name="T60" fmla="*/ 2147483647 w 6228"/>
                        <a:gd name="T61" fmla="*/ 2147483647 h 1145"/>
                        <a:gd name="T62" fmla="*/ 2147483647 w 6228"/>
                        <a:gd name="T63" fmla="*/ 2147483647 h 1145"/>
                        <a:gd name="T64" fmla="*/ 2147483647 w 6228"/>
                        <a:gd name="T65" fmla="*/ 2147483647 h 1145"/>
                        <a:gd name="T66" fmla="*/ 2147483647 w 6228"/>
                        <a:gd name="T67" fmla="*/ 2147483647 h 1145"/>
                        <a:gd name="T68" fmla="*/ 2147483647 w 6228"/>
                        <a:gd name="T69" fmla="*/ 2147483647 h 1145"/>
                        <a:gd name="T70" fmla="*/ 2147483647 w 6228"/>
                        <a:gd name="T71" fmla="*/ 2147483647 h 1145"/>
                        <a:gd name="T72" fmla="*/ 2147483647 w 6228"/>
                        <a:gd name="T73" fmla="*/ 2147483647 h 1145"/>
                        <a:gd name="T74" fmla="*/ 2147483647 w 6228"/>
                        <a:gd name="T75" fmla="*/ 2147483647 h 1145"/>
                        <a:gd name="T76" fmla="*/ 2147483647 w 6228"/>
                        <a:gd name="T77" fmla="*/ 2147483647 h 1145"/>
                        <a:gd name="T78" fmla="*/ 2147483647 w 6228"/>
                        <a:gd name="T79" fmla="*/ 2147483647 h 1145"/>
                        <a:gd name="T80" fmla="*/ 2147483647 w 6228"/>
                        <a:gd name="T81" fmla="*/ 2147483647 h 1145"/>
                        <a:gd name="T82" fmla="*/ 2147483647 w 6228"/>
                        <a:gd name="T83" fmla="*/ 2147483647 h 1145"/>
                        <a:gd name="T84" fmla="*/ 2147483647 w 6228"/>
                        <a:gd name="T85" fmla="*/ 2147483647 h 1145"/>
                        <a:gd name="T86" fmla="*/ 2147483647 w 6228"/>
                        <a:gd name="T87" fmla="*/ 2147483647 h 1145"/>
                        <a:gd name="T88" fmla="*/ 2147483647 w 6228"/>
                        <a:gd name="T89" fmla="*/ 2147483647 h 1145"/>
                        <a:gd name="T90" fmla="*/ 2147483647 w 6228"/>
                        <a:gd name="T91" fmla="*/ 2147483647 h 1145"/>
                        <a:gd name="T92" fmla="*/ 2147483647 w 6228"/>
                        <a:gd name="T93" fmla="*/ 2147483647 h 1145"/>
                        <a:gd name="T94" fmla="*/ 2147483647 w 6228"/>
                        <a:gd name="T95" fmla="*/ 2147483647 h 1145"/>
                        <a:gd name="T96" fmla="*/ 2147483647 w 6228"/>
                        <a:gd name="T97" fmla="*/ 2147483647 h 1145"/>
                        <a:gd name="T98" fmla="*/ 2147483647 w 6228"/>
                        <a:gd name="T99" fmla="*/ 2147483647 h 1145"/>
                        <a:gd name="T100" fmla="*/ 2147483647 w 6228"/>
                        <a:gd name="T101" fmla="*/ 2147483647 h 1145"/>
                        <a:gd name="T102" fmla="*/ 2147483647 w 6228"/>
                        <a:gd name="T103" fmla="*/ 2147483647 h 1145"/>
                        <a:gd name="T104" fmla="*/ 2147483647 w 6228"/>
                        <a:gd name="T105" fmla="*/ 2147483647 h 1145"/>
                        <a:gd name="T106" fmla="*/ 2147483647 w 6228"/>
                        <a:gd name="T107" fmla="*/ 2147483647 h 1145"/>
                        <a:gd name="T108" fmla="*/ 2147483647 w 6228"/>
                        <a:gd name="T109" fmla="*/ 2147483647 h 1145"/>
                        <a:gd name="T110" fmla="*/ 2147483647 w 6228"/>
                        <a:gd name="T111" fmla="*/ 2147483647 h 1145"/>
                        <a:gd name="T112" fmla="*/ 2147483647 w 6228"/>
                        <a:gd name="T113" fmla="*/ 2147483647 h 1145"/>
                        <a:gd name="T114" fmla="*/ 2147483647 w 6228"/>
                        <a:gd name="T115" fmla="*/ 2147483647 h 1145"/>
                        <a:gd name="T116" fmla="*/ 2147483647 w 6228"/>
                        <a:gd name="T117" fmla="*/ 2147483647 h 1145"/>
                        <a:gd name="T118" fmla="*/ 2147483647 w 6228"/>
                        <a:gd name="T119" fmla="*/ 2147483647 h 1145"/>
                        <a:gd name="T120" fmla="*/ 2147483647 w 6228"/>
                        <a:gd name="T121" fmla="*/ 2147483647 h 1145"/>
                        <a:gd name="T122" fmla="*/ 2147483647 w 6228"/>
                        <a:gd name="T123" fmla="*/ 2147483647 h 11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228"/>
                        <a:gd name="T187" fmla="*/ 0 h 1145"/>
                        <a:gd name="T188" fmla="*/ 6228 w 6228"/>
                        <a:gd name="T189" fmla="*/ 1145 h 114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228" h="1145">
                          <a:moveTo>
                            <a:pt x="0" y="395"/>
                          </a:moveTo>
                          <a:lnTo>
                            <a:pt x="1" y="395"/>
                          </a:lnTo>
                          <a:lnTo>
                            <a:pt x="2" y="397"/>
                          </a:lnTo>
                          <a:lnTo>
                            <a:pt x="0" y="398"/>
                          </a:lnTo>
                          <a:lnTo>
                            <a:pt x="0" y="395"/>
                          </a:lnTo>
                          <a:close/>
                          <a:moveTo>
                            <a:pt x="0" y="402"/>
                          </a:moveTo>
                          <a:lnTo>
                            <a:pt x="14" y="403"/>
                          </a:lnTo>
                          <a:lnTo>
                            <a:pt x="3" y="404"/>
                          </a:lnTo>
                          <a:lnTo>
                            <a:pt x="0" y="403"/>
                          </a:lnTo>
                          <a:lnTo>
                            <a:pt x="0" y="402"/>
                          </a:lnTo>
                          <a:close/>
                          <a:moveTo>
                            <a:pt x="376" y="259"/>
                          </a:moveTo>
                          <a:lnTo>
                            <a:pt x="387" y="255"/>
                          </a:lnTo>
                          <a:lnTo>
                            <a:pt x="377" y="260"/>
                          </a:lnTo>
                          <a:lnTo>
                            <a:pt x="376" y="259"/>
                          </a:lnTo>
                          <a:close/>
                          <a:moveTo>
                            <a:pt x="305" y="329"/>
                          </a:moveTo>
                          <a:lnTo>
                            <a:pt x="304" y="334"/>
                          </a:lnTo>
                          <a:lnTo>
                            <a:pt x="296" y="335"/>
                          </a:lnTo>
                          <a:lnTo>
                            <a:pt x="300" y="331"/>
                          </a:lnTo>
                          <a:lnTo>
                            <a:pt x="305" y="329"/>
                          </a:lnTo>
                          <a:close/>
                          <a:moveTo>
                            <a:pt x="316" y="332"/>
                          </a:moveTo>
                          <a:lnTo>
                            <a:pt x="313" y="335"/>
                          </a:lnTo>
                          <a:lnTo>
                            <a:pt x="300" y="341"/>
                          </a:lnTo>
                          <a:lnTo>
                            <a:pt x="307" y="335"/>
                          </a:lnTo>
                          <a:lnTo>
                            <a:pt x="316" y="332"/>
                          </a:lnTo>
                          <a:close/>
                          <a:moveTo>
                            <a:pt x="226" y="346"/>
                          </a:moveTo>
                          <a:lnTo>
                            <a:pt x="213" y="351"/>
                          </a:lnTo>
                          <a:lnTo>
                            <a:pt x="213" y="348"/>
                          </a:lnTo>
                          <a:lnTo>
                            <a:pt x="228" y="340"/>
                          </a:lnTo>
                          <a:lnTo>
                            <a:pt x="244" y="336"/>
                          </a:lnTo>
                          <a:lnTo>
                            <a:pt x="248" y="336"/>
                          </a:lnTo>
                          <a:lnTo>
                            <a:pt x="245" y="342"/>
                          </a:lnTo>
                          <a:lnTo>
                            <a:pt x="247" y="345"/>
                          </a:lnTo>
                          <a:lnTo>
                            <a:pt x="226" y="346"/>
                          </a:lnTo>
                          <a:close/>
                          <a:moveTo>
                            <a:pt x="183" y="360"/>
                          </a:moveTo>
                          <a:lnTo>
                            <a:pt x="182" y="357"/>
                          </a:lnTo>
                          <a:lnTo>
                            <a:pt x="186" y="355"/>
                          </a:lnTo>
                          <a:lnTo>
                            <a:pt x="189" y="357"/>
                          </a:lnTo>
                          <a:lnTo>
                            <a:pt x="183" y="360"/>
                          </a:lnTo>
                          <a:close/>
                          <a:moveTo>
                            <a:pt x="153" y="369"/>
                          </a:moveTo>
                          <a:lnTo>
                            <a:pt x="161" y="367"/>
                          </a:lnTo>
                          <a:lnTo>
                            <a:pt x="156" y="364"/>
                          </a:lnTo>
                          <a:lnTo>
                            <a:pt x="162" y="361"/>
                          </a:lnTo>
                          <a:lnTo>
                            <a:pt x="169" y="360"/>
                          </a:lnTo>
                          <a:lnTo>
                            <a:pt x="166" y="364"/>
                          </a:lnTo>
                          <a:lnTo>
                            <a:pt x="174" y="360"/>
                          </a:lnTo>
                          <a:lnTo>
                            <a:pt x="175" y="362"/>
                          </a:lnTo>
                          <a:lnTo>
                            <a:pt x="164" y="366"/>
                          </a:lnTo>
                          <a:lnTo>
                            <a:pt x="168" y="367"/>
                          </a:lnTo>
                          <a:lnTo>
                            <a:pt x="155" y="372"/>
                          </a:lnTo>
                          <a:lnTo>
                            <a:pt x="133" y="375"/>
                          </a:lnTo>
                          <a:lnTo>
                            <a:pt x="153" y="369"/>
                          </a:lnTo>
                          <a:close/>
                          <a:moveTo>
                            <a:pt x="137" y="371"/>
                          </a:moveTo>
                          <a:lnTo>
                            <a:pt x="100" y="386"/>
                          </a:lnTo>
                          <a:lnTo>
                            <a:pt x="118" y="376"/>
                          </a:lnTo>
                          <a:lnTo>
                            <a:pt x="123" y="376"/>
                          </a:lnTo>
                          <a:lnTo>
                            <a:pt x="127" y="372"/>
                          </a:lnTo>
                          <a:lnTo>
                            <a:pt x="137" y="371"/>
                          </a:lnTo>
                          <a:close/>
                          <a:moveTo>
                            <a:pt x="6180" y="408"/>
                          </a:moveTo>
                          <a:lnTo>
                            <a:pt x="6177" y="406"/>
                          </a:lnTo>
                          <a:lnTo>
                            <a:pt x="6179" y="402"/>
                          </a:lnTo>
                          <a:lnTo>
                            <a:pt x="6180" y="408"/>
                          </a:lnTo>
                          <a:close/>
                          <a:moveTo>
                            <a:pt x="6220" y="407"/>
                          </a:moveTo>
                          <a:lnTo>
                            <a:pt x="6214" y="405"/>
                          </a:lnTo>
                          <a:lnTo>
                            <a:pt x="6219" y="405"/>
                          </a:lnTo>
                          <a:lnTo>
                            <a:pt x="6220" y="407"/>
                          </a:lnTo>
                          <a:close/>
                          <a:moveTo>
                            <a:pt x="6224" y="419"/>
                          </a:moveTo>
                          <a:lnTo>
                            <a:pt x="6208" y="413"/>
                          </a:lnTo>
                          <a:lnTo>
                            <a:pt x="6228" y="418"/>
                          </a:lnTo>
                          <a:lnTo>
                            <a:pt x="6224" y="419"/>
                          </a:lnTo>
                          <a:close/>
                          <a:moveTo>
                            <a:pt x="1793" y="575"/>
                          </a:moveTo>
                          <a:lnTo>
                            <a:pt x="1794" y="576"/>
                          </a:lnTo>
                          <a:lnTo>
                            <a:pt x="1794" y="578"/>
                          </a:lnTo>
                          <a:lnTo>
                            <a:pt x="1790" y="579"/>
                          </a:lnTo>
                          <a:lnTo>
                            <a:pt x="1792" y="576"/>
                          </a:lnTo>
                          <a:lnTo>
                            <a:pt x="1793" y="575"/>
                          </a:lnTo>
                          <a:close/>
                          <a:moveTo>
                            <a:pt x="1658" y="662"/>
                          </a:moveTo>
                          <a:lnTo>
                            <a:pt x="1668" y="656"/>
                          </a:lnTo>
                          <a:lnTo>
                            <a:pt x="1685" y="655"/>
                          </a:lnTo>
                          <a:lnTo>
                            <a:pt x="1693" y="650"/>
                          </a:lnTo>
                          <a:lnTo>
                            <a:pt x="1687" y="656"/>
                          </a:lnTo>
                          <a:lnTo>
                            <a:pt x="1701" y="653"/>
                          </a:lnTo>
                          <a:lnTo>
                            <a:pt x="1664" y="664"/>
                          </a:lnTo>
                          <a:lnTo>
                            <a:pt x="1658" y="662"/>
                          </a:lnTo>
                          <a:close/>
                          <a:moveTo>
                            <a:pt x="1538" y="1143"/>
                          </a:moveTo>
                          <a:lnTo>
                            <a:pt x="1538" y="1144"/>
                          </a:lnTo>
                          <a:lnTo>
                            <a:pt x="1537" y="1145"/>
                          </a:lnTo>
                          <a:lnTo>
                            <a:pt x="1538" y="1143"/>
                          </a:lnTo>
                          <a:close/>
                          <a:moveTo>
                            <a:pt x="1537" y="1143"/>
                          </a:moveTo>
                          <a:lnTo>
                            <a:pt x="1537" y="1144"/>
                          </a:lnTo>
                          <a:lnTo>
                            <a:pt x="1536" y="1144"/>
                          </a:lnTo>
                          <a:lnTo>
                            <a:pt x="1537" y="1143"/>
                          </a:lnTo>
                          <a:close/>
                          <a:moveTo>
                            <a:pt x="665" y="221"/>
                          </a:moveTo>
                          <a:lnTo>
                            <a:pt x="653" y="225"/>
                          </a:lnTo>
                          <a:lnTo>
                            <a:pt x="658" y="223"/>
                          </a:lnTo>
                          <a:lnTo>
                            <a:pt x="654" y="221"/>
                          </a:lnTo>
                          <a:lnTo>
                            <a:pt x="659" y="219"/>
                          </a:lnTo>
                          <a:lnTo>
                            <a:pt x="665" y="221"/>
                          </a:lnTo>
                          <a:close/>
                          <a:moveTo>
                            <a:pt x="640" y="220"/>
                          </a:moveTo>
                          <a:lnTo>
                            <a:pt x="633" y="226"/>
                          </a:lnTo>
                          <a:lnTo>
                            <a:pt x="632" y="225"/>
                          </a:lnTo>
                          <a:lnTo>
                            <a:pt x="639" y="219"/>
                          </a:lnTo>
                          <a:lnTo>
                            <a:pt x="640" y="220"/>
                          </a:lnTo>
                          <a:close/>
                          <a:moveTo>
                            <a:pt x="648" y="224"/>
                          </a:moveTo>
                          <a:lnTo>
                            <a:pt x="628" y="233"/>
                          </a:lnTo>
                          <a:lnTo>
                            <a:pt x="622" y="235"/>
                          </a:lnTo>
                          <a:lnTo>
                            <a:pt x="646" y="223"/>
                          </a:lnTo>
                          <a:lnTo>
                            <a:pt x="648" y="224"/>
                          </a:lnTo>
                          <a:close/>
                          <a:moveTo>
                            <a:pt x="495" y="271"/>
                          </a:moveTo>
                          <a:lnTo>
                            <a:pt x="496" y="269"/>
                          </a:lnTo>
                          <a:lnTo>
                            <a:pt x="501" y="269"/>
                          </a:lnTo>
                          <a:lnTo>
                            <a:pt x="500" y="267"/>
                          </a:lnTo>
                          <a:lnTo>
                            <a:pt x="505" y="267"/>
                          </a:lnTo>
                          <a:lnTo>
                            <a:pt x="512" y="262"/>
                          </a:lnTo>
                          <a:lnTo>
                            <a:pt x="520" y="266"/>
                          </a:lnTo>
                          <a:lnTo>
                            <a:pt x="514" y="269"/>
                          </a:lnTo>
                          <a:lnTo>
                            <a:pt x="513" y="267"/>
                          </a:lnTo>
                          <a:lnTo>
                            <a:pt x="511" y="270"/>
                          </a:lnTo>
                          <a:lnTo>
                            <a:pt x="495" y="271"/>
                          </a:lnTo>
                          <a:close/>
                          <a:moveTo>
                            <a:pt x="494" y="270"/>
                          </a:moveTo>
                          <a:lnTo>
                            <a:pt x="496" y="273"/>
                          </a:lnTo>
                          <a:lnTo>
                            <a:pt x="490" y="272"/>
                          </a:lnTo>
                          <a:lnTo>
                            <a:pt x="494" y="270"/>
                          </a:lnTo>
                          <a:close/>
                          <a:moveTo>
                            <a:pt x="773" y="271"/>
                          </a:moveTo>
                          <a:lnTo>
                            <a:pt x="774" y="272"/>
                          </a:lnTo>
                          <a:lnTo>
                            <a:pt x="769" y="276"/>
                          </a:lnTo>
                          <a:lnTo>
                            <a:pt x="771" y="272"/>
                          </a:lnTo>
                          <a:lnTo>
                            <a:pt x="773" y="271"/>
                          </a:lnTo>
                          <a:close/>
                          <a:moveTo>
                            <a:pt x="456" y="292"/>
                          </a:moveTo>
                          <a:lnTo>
                            <a:pt x="446" y="298"/>
                          </a:lnTo>
                          <a:lnTo>
                            <a:pt x="451" y="289"/>
                          </a:lnTo>
                          <a:lnTo>
                            <a:pt x="449" y="288"/>
                          </a:lnTo>
                          <a:lnTo>
                            <a:pt x="468" y="280"/>
                          </a:lnTo>
                          <a:lnTo>
                            <a:pt x="468" y="288"/>
                          </a:lnTo>
                          <a:lnTo>
                            <a:pt x="472" y="280"/>
                          </a:lnTo>
                          <a:lnTo>
                            <a:pt x="476" y="281"/>
                          </a:lnTo>
                          <a:lnTo>
                            <a:pt x="475" y="277"/>
                          </a:lnTo>
                          <a:lnTo>
                            <a:pt x="481" y="276"/>
                          </a:lnTo>
                          <a:lnTo>
                            <a:pt x="479" y="281"/>
                          </a:lnTo>
                          <a:lnTo>
                            <a:pt x="483" y="279"/>
                          </a:lnTo>
                          <a:lnTo>
                            <a:pt x="484" y="276"/>
                          </a:lnTo>
                          <a:lnTo>
                            <a:pt x="491" y="277"/>
                          </a:lnTo>
                          <a:lnTo>
                            <a:pt x="491" y="272"/>
                          </a:lnTo>
                          <a:lnTo>
                            <a:pt x="496" y="275"/>
                          </a:lnTo>
                          <a:lnTo>
                            <a:pt x="491" y="279"/>
                          </a:lnTo>
                          <a:lnTo>
                            <a:pt x="502" y="275"/>
                          </a:lnTo>
                          <a:lnTo>
                            <a:pt x="502" y="277"/>
                          </a:lnTo>
                          <a:lnTo>
                            <a:pt x="496" y="279"/>
                          </a:lnTo>
                          <a:lnTo>
                            <a:pt x="501" y="281"/>
                          </a:lnTo>
                          <a:lnTo>
                            <a:pt x="493" y="286"/>
                          </a:lnTo>
                          <a:lnTo>
                            <a:pt x="483" y="284"/>
                          </a:lnTo>
                          <a:lnTo>
                            <a:pt x="485" y="288"/>
                          </a:lnTo>
                          <a:lnTo>
                            <a:pt x="477" y="287"/>
                          </a:lnTo>
                          <a:lnTo>
                            <a:pt x="479" y="289"/>
                          </a:lnTo>
                          <a:lnTo>
                            <a:pt x="473" y="289"/>
                          </a:lnTo>
                          <a:lnTo>
                            <a:pt x="461" y="293"/>
                          </a:lnTo>
                          <a:lnTo>
                            <a:pt x="462" y="294"/>
                          </a:lnTo>
                          <a:lnTo>
                            <a:pt x="450" y="300"/>
                          </a:lnTo>
                          <a:lnTo>
                            <a:pt x="449" y="299"/>
                          </a:lnTo>
                          <a:lnTo>
                            <a:pt x="463" y="291"/>
                          </a:lnTo>
                          <a:lnTo>
                            <a:pt x="453" y="296"/>
                          </a:lnTo>
                          <a:lnTo>
                            <a:pt x="458" y="292"/>
                          </a:lnTo>
                          <a:lnTo>
                            <a:pt x="456" y="292"/>
                          </a:lnTo>
                          <a:close/>
                          <a:moveTo>
                            <a:pt x="771" y="288"/>
                          </a:moveTo>
                          <a:lnTo>
                            <a:pt x="770" y="291"/>
                          </a:lnTo>
                          <a:lnTo>
                            <a:pt x="762" y="294"/>
                          </a:lnTo>
                          <a:lnTo>
                            <a:pt x="768" y="291"/>
                          </a:lnTo>
                          <a:lnTo>
                            <a:pt x="768" y="288"/>
                          </a:lnTo>
                          <a:lnTo>
                            <a:pt x="771" y="288"/>
                          </a:lnTo>
                          <a:close/>
                          <a:moveTo>
                            <a:pt x="477" y="291"/>
                          </a:moveTo>
                          <a:lnTo>
                            <a:pt x="466" y="293"/>
                          </a:lnTo>
                          <a:lnTo>
                            <a:pt x="472" y="290"/>
                          </a:lnTo>
                          <a:lnTo>
                            <a:pt x="473" y="290"/>
                          </a:lnTo>
                          <a:lnTo>
                            <a:pt x="477" y="291"/>
                          </a:lnTo>
                          <a:close/>
                          <a:moveTo>
                            <a:pt x="799" y="329"/>
                          </a:moveTo>
                          <a:lnTo>
                            <a:pt x="800" y="332"/>
                          </a:lnTo>
                          <a:lnTo>
                            <a:pt x="796" y="335"/>
                          </a:lnTo>
                          <a:lnTo>
                            <a:pt x="799" y="329"/>
                          </a:lnTo>
                          <a:close/>
                          <a:moveTo>
                            <a:pt x="802" y="333"/>
                          </a:moveTo>
                          <a:lnTo>
                            <a:pt x="800" y="338"/>
                          </a:lnTo>
                          <a:lnTo>
                            <a:pt x="796" y="338"/>
                          </a:lnTo>
                          <a:lnTo>
                            <a:pt x="800" y="332"/>
                          </a:lnTo>
                          <a:lnTo>
                            <a:pt x="802" y="333"/>
                          </a:lnTo>
                          <a:close/>
                          <a:moveTo>
                            <a:pt x="774" y="332"/>
                          </a:moveTo>
                          <a:lnTo>
                            <a:pt x="770" y="345"/>
                          </a:lnTo>
                          <a:lnTo>
                            <a:pt x="768" y="340"/>
                          </a:lnTo>
                          <a:lnTo>
                            <a:pt x="769" y="336"/>
                          </a:lnTo>
                          <a:lnTo>
                            <a:pt x="774" y="332"/>
                          </a:lnTo>
                          <a:close/>
                          <a:moveTo>
                            <a:pt x="831" y="500"/>
                          </a:moveTo>
                          <a:lnTo>
                            <a:pt x="831" y="498"/>
                          </a:lnTo>
                          <a:lnTo>
                            <a:pt x="819" y="509"/>
                          </a:lnTo>
                          <a:lnTo>
                            <a:pt x="825" y="507"/>
                          </a:lnTo>
                          <a:lnTo>
                            <a:pt x="821" y="507"/>
                          </a:lnTo>
                          <a:lnTo>
                            <a:pt x="831" y="500"/>
                          </a:lnTo>
                          <a:lnTo>
                            <a:pt x="838" y="496"/>
                          </a:lnTo>
                          <a:lnTo>
                            <a:pt x="837" y="500"/>
                          </a:lnTo>
                          <a:lnTo>
                            <a:pt x="831" y="502"/>
                          </a:lnTo>
                          <a:lnTo>
                            <a:pt x="833" y="503"/>
                          </a:lnTo>
                          <a:lnTo>
                            <a:pt x="829" y="510"/>
                          </a:lnTo>
                          <a:lnTo>
                            <a:pt x="829" y="508"/>
                          </a:lnTo>
                          <a:lnTo>
                            <a:pt x="823" y="512"/>
                          </a:lnTo>
                          <a:lnTo>
                            <a:pt x="825" y="508"/>
                          </a:lnTo>
                          <a:lnTo>
                            <a:pt x="817" y="513"/>
                          </a:lnTo>
                          <a:lnTo>
                            <a:pt x="819" y="516"/>
                          </a:lnTo>
                          <a:lnTo>
                            <a:pt x="834" y="508"/>
                          </a:lnTo>
                          <a:lnTo>
                            <a:pt x="837" y="501"/>
                          </a:lnTo>
                          <a:lnTo>
                            <a:pt x="843" y="492"/>
                          </a:lnTo>
                          <a:lnTo>
                            <a:pt x="842" y="489"/>
                          </a:lnTo>
                          <a:lnTo>
                            <a:pt x="845" y="488"/>
                          </a:lnTo>
                          <a:lnTo>
                            <a:pt x="843" y="484"/>
                          </a:lnTo>
                          <a:lnTo>
                            <a:pt x="847" y="484"/>
                          </a:lnTo>
                          <a:lnTo>
                            <a:pt x="849" y="481"/>
                          </a:lnTo>
                          <a:lnTo>
                            <a:pt x="849" y="471"/>
                          </a:lnTo>
                          <a:lnTo>
                            <a:pt x="1006" y="471"/>
                          </a:lnTo>
                          <a:lnTo>
                            <a:pt x="1345" y="471"/>
                          </a:lnTo>
                          <a:lnTo>
                            <a:pt x="1350" y="464"/>
                          </a:lnTo>
                          <a:lnTo>
                            <a:pt x="1355" y="465"/>
                          </a:lnTo>
                          <a:lnTo>
                            <a:pt x="1352" y="478"/>
                          </a:lnTo>
                          <a:lnTo>
                            <a:pt x="1365" y="482"/>
                          </a:lnTo>
                          <a:lnTo>
                            <a:pt x="1381" y="480"/>
                          </a:lnTo>
                          <a:lnTo>
                            <a:pt x="1387" y="489"/>
                          </a:lnTo>
                          <a:lnTo>
                            <a:pt x="1394" y="487"/>
                          </a:lnTo>
                          <a:lnTo>
                            <a:pt x="1402" y="493"/>
                          </a:lnTo>
                          <a:lnTo>
                            <a:pt x="1414" y="489"/>
                          </a:lnTo>
                          <a:lnTo>
                            <a:pt x="1415" y="492"/>
                          </a:lnTo>
                          <a:lnTo>
                            <a:pt x="1438" y="495"/>
                          </a:lnTo>
                          <a:lnTo>
                            <a:pt x="1460" y="487"/>
                          </a:lnTo>
                          <a:lnTo>
                            <a:pt x="1509" y="519"/>
                          </a:lnTo>
                          <a:lnTo>
                            <a:pt x="1510" y="529"/>
                          </a:lnTo>
                          <a:lnTo>
                            <a:pt x="1519" y="528"/>
                          </a:lnTo>
                          <a:lnTo>
                            <a:pt x="1518" y="538"/>
                          </a:lnTo>
                          <a:lnTo>
                            <a:pt x="1525" y="537"/>
                          </a:lnTo>
                          <a:lnTo>
                            <a:pt x="1527" y="540"/>
                          </a:lnTo>
                          <a:lnTo>
                            <a:pt x="1522" y="543"/>
                          </a:lnTo>
                          <a:lnTo>
                            <a:pt x="1537" y="554"/>
                          </a:lnTo>
                          <a:lnTo>
                            <a:pt x="1529" y="595"/>
                          </a:lnTo>
                          <a:lnTo>
                            <a:pt x="1513" y="617"/>
                          </a:lnTo>
                          <a:lnTo>
                            <a:pt x="1499" y="624"/>
                          </a:lnTo>
                          <a:lnTo>
                            <a:pt x="1496" y="631"/>
                          </a:lnTo>
                          <a:lnTo>
                            <a:pt x="1501" y="638"/>
                          </a:lnTo>
                          <a:lnTo>
                            <a:pt x="1581" y="613"/>
                          </a:lnTo>
                          <a:lnTo>
                            <a:pt x="1582" y="597"/>
                          </a:lnTo>
                          <a:lnTo>
                            <a:pt x="1592" y="594"/>
                          </a:lnTo>
                          <a:lnTo>
                            <a:pt x="1628" y="594"/>
                          </a:lnTo>
                          <a:lnTo>
                            <a:pt x="1639" y="583"/>
                          </a:lnTo>
                          <a:lnTo>
                            <a:pt x="1673" y="563"/>
                          </a:lnTo>
                          <a:lnTo>
                            <a:pt x="1737" y="562"/>
                          </a:lnTo>
                          <a:lnTo>
                            <a:pt x="1743" y="555"/>
                          </a:lnTo>
                          <a:lnTo>
                            <a:pt x="1751" y="556"/>
                          </a:lnTo>
                          <a:lnTo>
                            <a:pt x="1767" y="542"/>
                          </a:lnTo>
                          <a:lnTo>
                            <a:pt x="1770" y="535"/>
                          </a:lnTo>
                          <a:lnTo>
                            <a:pt x="1778" y="523"/>
                          </a:lnTo>
                          <a:lnTo>
                            <a:pt x="1798" y="507"/>
                          </a:lnTo>
                          <a:lnTo>
                            <a:pt x="1803" y="512"/>
                          </a:lnTo>
                          <a:lnTo>
                            <a:pt x="1815" y="509"/>
                          </a:lnTo>
                          <a:lnTo>
                            <a:pt x="1822" y="516"/>
                          </a:lnTo>
                          <a:lnTo>
                            <a:pt x="1812" y="547"/>
                          </a:lnTo>
                          <a:lnTo>
                            <a:pt x="1817" y="549"/>
                          </a:lnTo>
                          <a:lnTo>
                            <a:pt x="1814" y="556"/>
                          </a:lnTo>
                          <a:lnTo>
                            <a:pt x="1818" y="559"/>
                          </a:lnTo>
                          <a:lnTo>
                            <a:pt x="1819" y="563"/>
                          </a:lnTo>
                          <a:lnTo>
                            <a:pt x="1816" y="564"/>
                          </a:lnTo>
                          <a:lnTo>
                            <a:pt x="1819" y="566"/>
                          </a:lnTo>
                          <a:lnTo>
                            <a:pt x="1815" y="570"/>
                          </a:lnTo>
                          <a:lnTo>
                            <a:pt x="1793" y="574"/>
                          </a:lnTo>
                          <a:lnTo>
                            <a:pt x="1785" y="579"/>
                          </a:lnTo>
                          <a:lnTo>
                            <a:pt x="1782" y="578"/>
                          </a:lnTo>
                          <a:lnTo>
                            <a:pt x="1784" y="572"/>
                          </a:lnTo>
                          <a:lnTo>
                            <a:pt x="1780" y="575"/>
                          </a:lnTo>
                          <a:lnTo>
                            <a:pt x="1775" y="584"/>
                          </a:lnTo>
                          <a:lnTo>
                            <a:pt x="1771" y="586"/>
                          </a:lnTo>
                          <a:lnTo>
                            <a:pt x="1770" y="584"/>
                          </a:lnTo>
                          <a:lnTo>
                            <a:pt x="1765" y="589"/>
                          </a:lnTo>
                          <a:lnTo>
                            <a:pt x="1764" y="584"/>
                          </a:lnTo>
                          <a:lnTo>
                            <a:pt x="1761" y="590"/>
                          </a:lnTo>
                          <a:lnTo>
                            <a:pt x="1762" y="584"/>
                          </a:lnTo>
                          <a:lnTo>
                            <a:pt x="1759" y="592"/>
                          </a:lnTo>
                          <a:lnTo>
                            <a:pt x="1757" y="589"/>
                          </a:lnTo>
                          <a:lnTo>
                            <a:pt x="1753" y="591"/>
                          </a:lnTo>
                          <a:lnTo>
                            <a:pt x="1751" y="595"/>
                          </a:lnTo>
                          <a:lnTo>
                            <a:pt x="1737" y="605"/>
                          </a:lnTo>
                          <a:lnTo>
                            <a:pt x="1733" y="615"/>
                          </a:lnTo>
                          <a:lnTo>
                            <a:pt x="1736" y="616"/>
                          </a:lnTo>
                          <a:lnTo>
                            <a:pt x="1725" y="624"/>
                          </a:lnTo>
                          <a:lnTo>
                            <a:pt x="1731" y="626"/>
                          </a:lnTo>
                          <a:lnTo>
                            <a:pt x="1730" y="632"/>
                          </a:lnTo>
                          <a:lnTo>
                            <a:pt x="1734" y="638"/>
                          </a:lnTo>
                          <a:lnTo>
                            <a:pt x="1741" y="636"/>
                          </a:lnTo>
                          <a:lnTo>
                            <a:pt x="1739" y="629"/>
                          </a:lnTo>
                          <a:lnTo>
                            <a:pt x="1742" y="629"/>
                          </a:lnTo>
                          <a:lnTo>
                            <a:pt x="1742" y="638"/>
                          </a:lnTo>
                          <a:lnTo>
                            <a:pt x="1728" y="642"/>
                          </a:lnTo>
                          <a:lnTo>
                            <a:pt x="1728" y="637"/>
                          </a:lnTo>
                          <a:lnTo>
                            <a:pt x="1716" y="644"/>
                          </a:lnTo>
                          <a:lnTo>
                            <a:pt x="1720" y="636"/>
                          </a:lnTo>
                          <a:lnTo>
                            <a:pt x="1716" y="639"/>
                          </a:lnTo>
                          <a:lnTo>
                            <a:pt x="1715" y="636"/>
                          </a:lnTo>
                          <a:lnTo>
                            <a:pt x="1710" y="646"/>
                          </a:lnTo>
                          <a:lnTo>
                            <a:pt x="1683" y="647"/>
                          </a:lnTo>
                          <a:lnTo>
                            <a:pt x="1660" y="659"/>
                          </a:lnTo>
                          <a:lnTo>
                            <a:pt x="1661" y="656"/>
                          </a:lnTo>
                          <a:lnTo>
                            <a:pt x="1651" y="667"/>
                          </a:lnTo>
                          <a:lnTo>
                            <a:pt x="1657" y="667"/>
                          </a:lnTo>
                          <a:lnTo>
                            <a:pt x="1655" y="670"/>
                          </a:lnTo>
                          <a:lnTo>
                            <a:pt x="1650" y="683"/>
                          </a:lnTo>
                          <a:lnTo>
                            <a:pt x="1652" y="676"/>
                          </a:lnTo>
                          <a:lnTo>
                            <a:pt x="1640" y="693"/>
                          </a:lnTo>
                          <a:lnTo>
                            <a:pt x="1628" y="702"/>
                          </a:lnTo>
                          <a:lnTo>
                            <a:pt x="1630" y="697"/>
                          </a:lnTo>
                          <a:lnTo>
                            <a:pt x="1621" y="691"/>
                          </a:lnTo>
                          <a:lnTo>
                            <a:pt x="1621" y="686"/>
                          </a:lnTo>
                          <a:lnTo>
                            <a:pt x="1633" y="677"/>
                          </a:lnTo>
                          <a:lnTo>
                            <a:pt x="1620" y="686"/>
                          </a:lnTo>
                          <a:lnTo>
                            <a:pt x="1622" y="714"/>
                          </a:lnTo>
                          <a:lnTo>
                            <a:pt x="1598" y="742"/>
                          </a:lnTo>
                          <a:lnTo>
                            <a:pt x="1596" y="741"/>
                          </a:lnTo>
                          <a:lnTo>
                            <a:pt x="1599" y="736"/>
                          </a:lnTo>
                          <a:lnTo>
                            <a:pt x="1608" y="725"/>
                          </a:lnTo>
                          <a:lnTo>
                            <a:pt x="1603" y="725"/>
                          </a:lnTo>
                          <a:lnTo>
                            <a:pt x="1607" y="715"/>
                          </a:lnTo>
                          <a:lnTo>
                            <a:pt x="1602" y="718"/>
                          </a:lnTo>
                          <a:lnTo>
                            <a:pt x="1600" y="711"/>
                          </a:lnTo>
                          <a:lnTo>
                            <a:pt x="1600" y="709"/>
                          </a:lnTo>
                          <a:lnTo>
                            <a:pt x="1606" y="709"/>
                          </a:lnTo>
                          <a:lnTo>
                            <a:pt x="1599" y="708"/>
                          </a:lnTo>
                          <a:lnTo>
                            <a:pt x="1602" y="705"/>
                          </a:lnTo>
                          <a:lnTo>
                            <a:pt x="1605" y="705"/>
                          </a:lnTo>
                          <a:lnTo>
                            <a:pt x="1603" y="701"/>
                          </a:lnTo>
                          <a:lnTo>
                            <a:pt x="1600" y="704"/>
                          </a:lnTo>
                          <a:lnTo>
                            <a:pt x="1608" y="697"/>
                          </a:lnTo>
                          <a:lnTo>
                            <a:pt x="1605" y="699"/>
                          </a:lnTo>
                          <a:lnTo>
                            <a:pt x="1607" y="694"/>
                          </a:lnTo>
                          <a:lnTo>
                            <a:pt x="1614" y="688"/>
                          </a:lnTo>
                          <a:lnTo>
                            <a:pt x="1613" y="687"/>
                          </a:lnTo>
                          <a:lnTo>
                            <a:pt x="1601" y="694"/>
                          </a:lnTo>
                          <a:lnTo>
                            <a:pt x="1601" y="696"/>
                          </a:lnTo>
                          <a:lnTo>
                            <a:pt x="1598" y="695"/>
                          </a:lnTo>
                          <a:lnTo>
                            <a:pt x="1600" y="700"/>
                          </a:lnTo>
                          <a:lnTo>
                            <a:pt x="1596" y="707"/>
                          </a:lnTo>
                          <a:lnTo>
                            <a:pt x="1597" y="715"/>
                          </a:lnTo>
                          <a:lnTo>
                            <a:pt x="1592" y="708"/>
                          </a:lnTo>
                          <a:lnTo>
                            <a:pt x="1591" y="712"/>
                          </a:lnTo>
                          <a:lnTo>
                            <a:pt x="1596" y="717"/>
                          </a:lnTo>
                          <a:lnTo>
                            <a:pt x="1596" y="722"/>
                          </a:lnTo>
                          <a:lnTo>
                            <a:pt x="1585" y="714"/>
                          </a:lnTo>
                          <a:lnTo>
                            <a:pt x="1580" y="715"/>
                          </a:lnTo>
                          <a:lnTo>
                            <a:pt x="1587" y="706"/>
                          </a:lnTo>
                          <a:lnTo>
                            <a:pt x="1587" y="702"/>
                          </a:lnTo>
                          <a:lnTo>
                            <a:pt x="1586" y="707"/>
                          </a:lnTo>
                          <a:lnTo>
                            <a:pt x="1578" y="715"/>
                          </a:lnTo>
                          <a:lnTo>
                            <a:pt x="1596" y="726"/>
                          </a:lnTo>
                          <a:lnTo>
                            <a:pt x="1591" y="732"/>
                          </a:lnTo>
                          <a:lnTo>
                            <a:pt x="1580" y="720"/>
                          </a:lnTo>
                          <a:lnTo>
                            <a:pt x="1592" y="733"/>
                          </a:lnTo>
                          <a:lnTo>
                            <a:pt x="1592" y="738"/>
                          </a:lnTo>
                          <a:lnTo>
                            <a:pt x="1589" y="740"/>
                          </a:lnTo>
                          <a:lnTo>
                            <a:pt x="1585" y="737"/>
                          </a:lnTo>
                          <a:lnTo>
                            <a:pt x="1589" y="747"/>
                          </a:lnTo>
                          <a:lnTo>
                            <a:pt x="1583" y="741"/>
                          </a:lnTo>
                          <a:lnTo>
                            <a:pt x="1572" y="740"/>
                          </a:lnTo>
                          <a:lnTo>
                            <a:pt x="1588" y="750"/>
                          </a:lnTo>
                          <a:lnTo>
                            <a:pt x="1589" y="748"/>
                          </a:lnTo>
                          <a:lnTo>
                            <a:pt x="1595" y="749"/>
                          </a:lnTo>
                          <a:lnTo>
                            <a:pt x="1596" y="774"/>
                          </a:lnTo>
                          <a:lnTo>
                            <a:pt x="1593" y="753"/>
                          </a:lnTo>
                          <a:lnTo>
                            <a:pt x="1593" y="759"/>
                          </a:lnTo>
                          <a:lnTo>
                            <a:pt x="1590" y="759"/>
                          </a:lnTo>
                          <a:lnTo>
                            <a:pt x="1592" y="768"/>
                          </a:lnTo>
                          <a:lnTo>
                            <a:pt x="1590" y="762"/>
                          </a:lnTo>
                          <a:lnTo>
                            <a:pt x="1590" y="765"/>
                          </a:lnTo>
                          <a:lnTo>
                            <a:pt x="1587" y="762"/>
                          </a:lnTo>
                          <a:lnTo>
                            <a:pt x="1588" y="767"/>
                          </a:lnTo>
                          <a:lnTo>
                            <a:pt x="1578" y="770"/>
                          </a:lnTo>
                          <a:lnTo>
                            <a:pt x="1575" y="764"/>
                          </a:lnTo>
                          <a:lnTo>
                            <a:pt x="1573" y="771"/>
                          </a:lnTo>
                          <a:lnTo>
                            <a:pt x="1587" y="770"/>
                          </a:lnTo>
                          <a:lnTo>
                            <a:pt x="1583" y="777"/>
                          </a:lnTo>
                          <a:lnTo>
                            <a:pt x="1586" y="778"/>
                          </a:lnTo>
                          <a:lnTo>
                            <a:pt x="1591" y="771"/>
                          </a:lnTo>
                          <a:lnTo>
                            <a:pt x="1591" y="777"/>
                          </a:lnTo>
                          <a:lnTo>
                            <a:pt x="1581" y="785"/>
                          </a:lnTo>
                          <a:lnTo>
                            <a:pt x="1575" y="784"/>
                          </a:lnTo>
                          <a:lnTo>
                            <a:pt x="1573" y="780"/>
                          </a:lnTo>
                          <a:lnTo>
                            <a:pt x="1572" y="783"/>
                          </a:lnTo>
                          <a:lnTo>
                            <a:pt x="1565" y="781"/>
                          </a:lnTo>
                          <a:lnTo>
                            <a:pt x="1575" y="786"/>
                          </a:lnTo>
                          <a:lnTo>
                            <a:pt x="1567" y="793"/>
                          </a:lnTo>
                          <a:lnTo>
                            <a:pt x="1562" y="790"/>
                          </a:lnTo>
                          <a:lnTo>
                            <a:pt x="1567" y="795"/>
                          </a:lnTo>
                          <a:lnTo>
                            <a:pt x="1576" y="793"/>
                          </a:lnTo>
                          <a:lnTo>
                            <a:pt x="1570" y="800"/>
                          </a:lnTo>
                          <a:lnTo>
                            <a:pt x="1554" y="803"/>
                          </a:lnTo>
                          <a:lnTo>
                            <a:pt x="1552" y="799"/>
                          </a:lnTo>
                          <a:lnTo>
                            <a:pt x="1552" y="804"/>
                          </a:lnTo>
                          <a:lnTo>
                            <a:pt x="1545" y="809"/>
                          </a:lnTo>
                          <a:lnTo>
                            <a:pt x="1538" y="819"/>
                          </a:lnTo>
                          <a:lnTo>
                            <a:pt x="1539" y="813"/>
                          </a:lnTo>
                          <a:lnTo>
                            <a:pt x="1536" y="819"/>
                          </a:lnTo>
                          <a:lnTo>
                            <a:pt x="1525" y="820"/>
                          </a:lnTo>
                          <a:lnTo>
                            <a:pt x="1509" y="833"/>
                          </a:lnTo>
                          <a:lnTo>
                            <a:pt x="1508" y="831"/>
                          </a:lnTo>
                          <a:lnTo>
                            <a:pt x="1508" y="836"/>
                          </a:lnTo>
                          <a:lnTo>
                            <a:pt x="1504" y="840"/>
                          </a:lnTo>
                          <a:lnTo>
                            <a:pt x="1495" y="845"/>
                          </a:lnTo>
                          <a:lnTo>
                            <a:pt x="1493" y="843"/>
                          </a:lnTo>
                          <a:lnTo>
                            <a:pt x="1491" y="847"/>
                          </a:lnTo>
                          <a:lnTo>
                            <a:pt x="1483" y="852"/>
                          </a:lnTo>
                          <a:lnTo>
                            <a:pt x="1476" y="851"/>
                          </a:lnTo>
                          <a:lnTo>
                            <a:pt x="1479" y="855"/>
                          </a:lnTo>
                          <a:lnTo>
                            <a:pt x="1476" y="857"/>
                          </a:lnTo>
                          <a:lnTo>
                            <a:pt x="1473" y="851"/>
                          </a:lnTo>
                          <a:lnTo>
                            <a:pt x="1475" y="857"/>
                          </a:lnTo>
                          <a:lnTo>
                            <a:pt x="1462" y="873"/>
                          </a:lnTo>
                          <a:lnTo>
                            <a:pt x="1458" y="873"/>
                          </a:lnTo>
                          <a:lnTo>
                            <a:pt x="1460" y="875"/>
                          </a:lnTo>
                          <a:lnTo>
                            <a:pt x="1450" y="889"/>
                          </a:lnTo>
                          <a:lnTo>
                            <a:pt x="1449" y="904"/>
                          </a:lnTo>
                          <a:lnTo>
                            <a:pt x="1453" y="927"/>
                          </a:lnTo>
                          <a:lnTo>
                            <a:pt x="1457" y="941"/>
                          </a:lnTo>
                          <a:lnTo>
                            <a:pt x="1454" y="938"/>
                          </a:lnTo>
                          <a:lnTo>
                            <a:pt x="1454" y="946"/>
                          </a:lnTo>
                          <a:lnTo>
                            <a:pt x="1460" y="983"/>
                          </a:lnTo>
                          <a:lnTo>
                            <a:pt x="1447" y="1021"/>
                          </a:lnTo>
                          <a:lnTo>
                            <a:pt x="1432" y="1022"/>
                          </a:lnTo>
                          <a:lnTo>
                            <a:pt x="1433" y="1018"/>
                          </a:lnTo>
                          <a:lnTo>
                            <a:pt x="1437" y="1020"/>
                          </a:lnTo>
                          <a:lnTo>
                            <a:pt x="1431" y="1007"/>
                          </a:lnTo>
                          <a:lnTo>
                            <a:pt x="1424" y="1003"/>
                          </a:lnTo>
                          <a:lnTo>
                            <a:pt x="1421" y="991"/>
                          </a:lnTo>
                          <a:lnTo>
                            <a:pt x="1425" y="986"/>
                          </a:lnTo>
                          <a:lnTo>
                            <a:pt x="1421" y="990"/>
                          </a:lnTo>
                          <a:lnTo>
                            <a:pt x="1422" y="980"/>
                          </a:lnTo>
                          <a:lnTo>
                            <a:pt x="1418" y="980"/>
                          </a:lnTo>
                          <a:lnTo>
                            <a:pt x="1418" y="984"/>
                          </a:lnTo>
                          <a:lnTo>
                            <a:pt x="1414" y="980"/>
                          </a:lnTo>
                          <a:lnTo>
                            <a:pt x="1412" y="968"/>
                          </a:lnTo>
                          <a:lnTo>
                            <a:pt x="1418" y="958"/>
                          </a:lnTo>
                          <a:lnTo>
                            <a:pt x="1413" y="955"/>
                          </a:lnTo>
                          <a:lnTo>
                            <a:pt x="1414" y="960"/>
                          </a:lnTo>
                          <a:lnTo>
                            <a:pt x="1411" y="963"/>
                          </a:lnTo>
                          <a:lnTo>
                            <a:pt x="1409" y="959"/>
                          </a:lnTo>
                          <a:lnTo>
                            <a:pt x="1417" y="939"/>
                          </a:lnTo>
                          <a:lnTo>
                            <a:pt x="1416" y="929"/>
                          </a:lnTo>
                          <a:lnTo>
                            <a:pt x="1412" y="927"/>
                          </a:lnTo>
                          <a:lnTo>
                            <a:pt x="1397" y="907"/>
                          </a:lnTo>
                          <a:lnTo>
                            <a:pt x="1368" y="917"/>
                          </a:lnTo>
                          <a:lnTo>
                            <a:pt x="1371" y="914"/>
                          </a:lnTo>
                          <a:lnTo>
                            <a:pt x="1365" y="907"/>
                          </a:lnTo>
                          <a:lnTo>
                            <a:pt x="1370" y="908"/>
                          </a:lnTo>
                          <a:lnTo>
                            <a:pt x="1364" y="903"/>
                          </a:lnTo>
                          <a:lnTo>
                            <a:pt x="1362" y="904"/>
                          </a:lnTo>
                          <a:lnTo>
                            <a:pt x="1364" y="906"/>
                          </a:lnTo>
                          <a:lnTo>
                            <a:pt x="1353" y="900"/>
                          </a:lnTo>
                          <a:lnTo>
                            <a:pt x="1357" y="900"/>
                          </a:lnTo>
                          <a:lnTo>
                            <a:pt x="1355" y="898"/>
                          </a:lnTo>
                          <a:lnTo>
                            <a:pt x="1337" y="900"/>
                          </a:lnTo>
                          <a:lnTo>
                            <a:pt x="1342" y="899"/>
                          </a:lnTo>
                          <a:lnTo>
                            <a:pt x="1337" y="897"/>
                          </a:lnTo>
                          <a:lnTo>
                            <a:pt x="1329" y="903"/>
                          </a:lnTo>
                          <a:lnTo>
                            <a:pt x="1332" y="898"/>
                          </a:lnTo>
                          <a:lnTo>
                            <a:pt x="1327" y="903"/>
                          </a:lnTo>
                          <a:lnTo>
                            <a:pt x="1319" y="904"/>
                          </a:lnTo>
                          <a:lnTo>
                            <a:pt x="1324" y="903"/>
                          </a:lnTo>
                          <a:lnTo>
                            <a:pt x="1322" y="893"/>
                          </a:lnTo>
                          <a:lnTo>
                            <a:pt x="1317" y="901"/>
                          </a:lnTo>
                          <a:lnTo>
                            <a:pt x="1301" y="899"/>
                          </a:lnTo>
                          <a:lnTo>
                            <a:pt x="1288" y="906"/>
                          </a:lnTo>
                          <a:lnTo>
                            <a:pt x="1276" y="900"/>
                          </a:lnTo>
                          <a:lnTo>
                            <a:pt x="1271" y="905"/>
                          </a:lnTo>
                          <a:lnTo>
                            <a:pt x="1275" y="909"/>
                          </a:lnTo>
                          <a:lnTo>
                            <a:pt x="1285" y="906"/>
                          </a:lnTo>
                          <a:lnTo>
                            <a:pt x="1282" y="909"/>
                          </a:lnTo>
                          <a:lnTo>
                            <a:pt x="1284" y="913"/>
                          </a:lnTo>
                          <a:lnTo>
                            <a:pt x="1291" y="908"/>
                          </a:lnTo>
                          <a:lnTo>
                            <a:pt x="1289" y="915"/>
                          </a:lnTo>
                          <a:lnTo>
                            <a:pt x="1281" y="918"/>
                          </a:lnTo>
                          <a:lnTo>
                            <a:pt x="1293" y="928"/>
                          </a:lnTo>
                          <a:lnTo>
                            <a:pt x="1284" y="935"/>
                          </a:lnTo>
                          <a:lnTo>
                            <a:pt x="1289" y="929"/>
                          </a:lnTo>
                          <a:lnTo>
                            <a:pt x="1285" y="930"/>
                          </a:lnTo>
                          <a:lnTo>
                            <a:pt x="1272" y="919"/>
                          </a:lnTo>
                          <a:lnTo>
                            <a:pt x="1274" y="922"/>
                          </a:lnTo>
                          <a:lnTo>
                            <a:pt x="1272" y="929"/>
                          </a:lnTo>
                          <a:lnTo>
                            <a:pt x="1269" y="930"/>
                          </a:lnTo>
                          <a:lnTo>
                            <a:pt x="1267" y="925"/>
                          </a:lnTo>
                          <a:lnTo>
                            <a:pt x="1259" y="930"/>
                          </a:lnTo>
                          <a:lnTo>
                            <a:pt x="1249" y="927"/>
                          </a:lnTo>
                          <a:lnTo>
                            <a:pt x="1252" y="925"/>
                          </a:lnTo>
                          <a:lnTo>
                            <a:pt x="1241" y="914"/>
                          </a:lnTo>
                          <a:lnTo>
                            <a:pt x="1234" y="915"/>
                          </a:lnTo>
                          <a:lnTo>
                            <a:pt x="1234" y="918"/>
                          </a:lnTo>
                          <a:lnTo>
                            <a:pt x="1230" y="920"/>
                          </a:lnTo>
                          <a:lnTo>
                            <a:pt x="1213" y="915"/>
                          </a:lnTo>
                          <a:lnTo>
                            <a:pt x="1201" y="916"/>
                          </a:lnTo>
                          <a:lnTo>
                            <a:pt x="1203" y="909"/>
                          </a:lnTo>
                          <a:lnTo>
                            <a:pt x="1199" y="914"/>
                          </a:lnTo>
                          <a:lnTo>
                            <a:pt x="1200" y="917"/>
                          </a:lnTo>
                          <a:lnTo>
                            <a:pt x="1181" y="924"/>
                          </a:lnTo>
                          <a:lnTo>
                            <a:pt x="1188" y="919"/>
                          </a:lnTo>
                          <a:lnTo>
                            <a:pt x="1182" y="919"/>
                          </a:lnTo>
                          <a:lnTo>
                            <a:pt x="1183" y="915"/>
                          </a:lnTo>
                          <a:lnTo>
                            <a:pt x="1177" y="916"/>
                          </a:lnTo>
                          <a:lnTo>
                            <a:pt x="1178" y="924"/>
                          </a:lnTo>
                          <a:lnTo>
                            <a:pt x="1171" y="931"/>
                          </a:lnTo>
                          <a:lnTo>
                            <a:pt x="1147" y="945"/>
                          </a:lnTo>
                          <a:lnTo>
                            <a:pt x="1152" y="940"/>
                          </a:lnTo>
                          <a:lnTo>
                            <a:pt x="1140" y="939"/>
                          </a:lnTo>
                          <a:lnTo>
                            <a:pt x="1144" y="946"/>
                          </a:lnTo>
                          <a:lnTo>
                            <a:pt x="1137" y="948"/>
                          </a:lnTo>
                          <a:lnTo>
                            <a:pt x="1136" y="945"/>
                          </a:lnTo>
                          <a:lnTo>
                            <a:pt x="1135" y="950"/>
                          </a:lnTo>
                          <a:lnTo>
                            <a:pt x="1127" y="952"/>
                          </a:lnTo>
                          <a:lnTo>
                            <a:pt x="1126" y="956"/>
                          </a:lnTo>
                          <a:lnTo>
                            <a:pt x="1129" y="955"/>
                          </a:lnTo>
                          <a:lnTo>
                            <a:pt x="1124" y="960"/>
                          </a:lnTo>
                          <a:lnTo>
                            <a:pt x="1118" y="959"/>
                          </a:lnTo>
                          <a:lnTo>
                            <a:pt x="1121" y="963"/>
                          </a:lnTo>
                          <a:lnTo>
                            <a:pt x="1117" y="971"/>
                          </a:lnTo>
                          <a:lnTo>
                            <a:pt x="1110" y="969"/>
                          </a:lnTo>
                          <a:lnTo>
                            <a:pt x="1112" y="973"/>
                          </a:lnTo>
                          <a:lnTo>
                            <a:pt x="1117" y="973"/>
                          </a:lnTo>
                          <a:lnTo>
                            <a:pt x="1111" y="982"/>
                          </a:lnTo>
                          <a:lnTo>
                            <a:pt x="1116" y="1003"/>
                          </a:lnTo>
                          <a:lnTo>
                            <a:pt x="1110" y="1005"/>
                          </a:lnTo>
                          <a:lnTo>
                            <a:pt x="1079" y="992"/>
                          </a:lnTo>
                          <a:lnTo>
                            <a:pt x="1075" y="978"/>
                          </a:lnTo>
                          <a:lnTo>
                            <a:pt x="1077" y="966"/>
                          </a:lnTo>
                          <a:lnTo>
                            <a:pt x="1065" y="949"/>
                          </a:lnTo>
                          <a:lnTo>
                            <a:pt x="1063" y="930"/>
                          </a:lnTo>
                          <a:lnTo>
                            <a:pt x="1052" y="915"/>
                          </a:lnTo>
                          <a:lnTo>
                            <a:pt x="1035" y="911"/>
                          </a:lnTo>
                          <a:lnTo>
                            <a:pt x="1027" y="915"/>
                          </a:lnTo>
                          <a:lnTo>
                            <a:pt x="1013" y="932"/>
                          </a:lnTo>
                          <a:lnTo>
                            <a:pt x="1008" y="932"/>
                          </a:lnTo>
                          <a:lnTo>
                            <a:pt x="989" y="917"/>
                          </a:lnTo>
                          <a:lnTo>
                            <a:pt x="988" y="896"/>
                          </a:lnTo>
                          <a:lnTo>
                            <a:pt x="968" y="875"/>
                          </a:lnTo>
                          <a:lnTo>
                            <a:pt x="967" y="868"/>
                          </a:lnTo>
                          <a:lnTo>
                            <a:pt x="932" y="868"/>
                          </a:lnTo>
                          <a:lnTo>
                            <a:pt x="929" y="878"/>
                          </a:lnTo>
                          <a:lnTo>
                            <a:pt x="872" y="878"/>
                          </a:lnTo>
                          <a:lnTo>
                            <a:pt x="808" y="852"/>
                          </a:lnTo>
                          <a:lnTo>
                            <a:pt x="811" y="846"/>
                          </a:lnTo>
                          <a:lnTo>
                            <a:pt x="762" y="851"/>
                          </a:lnTo>
                          <a:lnTo>
                            <a:pt x="762" y="832"/>
                          </a:lnTo>
                          <a:lnTo>
                            <a:pt x="753" y="822"/>
                          </a:lnTo>
                          <a:lnTo>
                            <a:pt x="748" y="822"/>
                          </a:lnTo>
                          <a:lnTo>
                            <a:pt x="748" y="815"/>
                          </a:lnTo>
                          <a:lnTo>
                            <a:pt x="737" y="814"/>
                          </a:lnTo>
                          <a:lnTo>
                            <a:pt x="732" y="806"/>
                          </a:lnTo>
                          <a:lnTo>
                            <a:pt x="712" y="803"/>
                          </a:lnTo>
                          <a:lnTo>
                            <a:pt x="718" y="790"/>
                          </a:lnTo>
                          <a:lnTo>
                            <a:pt x="706" y="762"/>
                          </a:lnTo>
                          <a:lnTo>
                            <a:pt x="712" y="748"/>
                          </a:lnTo>
                          <a:lnTo>
                            <a:pt x="705" y="742"/>
                          </a:lnTo>
                          <a:lnTo>
                            <a:pt x="709" y="729"/>
                          </a:lnTo>
                          <a:lnTo>
                            <a:pt x="715" y="736"/>
                          </a:lnTo>
                          <a:lnTo>
                            <a:pt x="712" y="725"/>
                          </a:lnTo>
                          <a:lnTo>
                            <a:pt x="726" y="722"/>
                          </a:lnTo>
                          <a:lnTo>
                            <a:pt x="716" y="720"/>
                          </a:lnTo>
                          <a:lnTo>
                            <a:pt x="709" y="728"/>
                          </a:lnTo>
                          <a:lnTo>
                            <a:pt x="702" y="722"/>
                          </a:lnTo>
                          <a:lnTo>
                            <a:pt x="706" y="721"/>
                          </a:lnTo>
                          <a:lnTo>
                            <a:pt x="705" y="712"/>
                          </a:lnTo>
                          <a:lnTo>
                            <a:pt x="698" y="702"/>
                          </a:lnTo>
                          <a:lnTo>
                            <a:pt x="706" y="684"/>
                          </a:lnTo>
                          <a:lnTo>
                            <a:pt x="704" y="667"/>
                          </a:lnTo>
                          <a:lnTo>
                            <a:pt x="712" y="658"/>
                          </a:lnTo>
                          <a:lnTo>
                            <a:pt x="721" y="645"/>
                          </a:lnTo>
                          <a:lnTo>
                            <a:pt x="731" y="612"/>
                          </a:lnTo>
                          <a:lnTo>
                            <a:pt x="740" y="601"/>
                          </a:lnTo>
                          <a:lnTo>
                            <a:pt x="745" y="600"/>
                          </a:lnTo>
                          <a:lnTo>
                            <a:pt x="742" y="600"/>
                          </a:lnTo>
                          <a:lnTo>
                            <a:pt x="750" y="592"/>
                          </a:lnTo>
                          <a:lnTo>
                            <a:pt x="779" y="550"/>
                          </a:lnTo>
                          <a:lnTo>
                            <a:pt x="787" y="535"/>
                          </a:lnTo>
                          <a:lnTo>
                            <a:pt x="802" y="535"/>
                          </a:lnTo>
                          <a:lnTo>
                            <a:pt x="788" y="532"/>
                          </a:lnTo>
                          <a:lnTo>
                            <a:pt x="792" y="524"/>
                          </a:lnTo>
                          <a:lnTo>
                            <a:pt x="790" y="531"/>
                          </a:lnTo>
                          <a:lnTo>
                            <a:pt x="793" y="526"/>
                          </a:lnTo>
                          <a:lnTo>
                            <a:pt x="798" y="524"/>
                          </a:lnTo>
                          <a:lnTo>
                            <a:pt x="794" y="520"/>
                          </a:lnTo>
                          <a:lnTo>
                            <a:pt x="801" y="518"/>
                          </a:lnTo>
                          <a:lnTo>
                            <a:pt x="798" y="516"/>
                          </a:lnTo>
                          <a:lnTo>
                            <a:pt x="794" y="518"/>
                          </a:lnTo>
                          <a:lnTo>
                            <a:pt x="806" y="486"/>
                          </a:lnTo>
                          <a:lnTo>
                            <a:pt x="815" y="490"/>
                          </a:lnTo>
                          <a:lnTo>
                            <a:pt x="837" y="491"/>
                          </a:lnTo>
                          <a:lnTo>
                            <a:pt x="835" y="496"/>
                          </a:lnTo>
                          <a:lnTo>
                            <a:pt x="831" y="500"/>
                          </a:lnTo>
                          <a:close/>
                          <a:moveTo>
                            <a:pt x="843" y="471"/>
                          </a:moveTo>
                          <a:lnTo>
                            <a:pt x="844" y="471"/>
                          </a:lnTo>
                          <a:lnTo>
                            <a:pt x="843" y="472"/>
                          </a:lnTo>
                          <a:lnTo>
                            <a:pt x="843" y="471"/>
                          </a:lnTo>
                          <a:close/>
                          <a:moveTo>
                            <a:pt x="843" y="486"/>
                          </a:moveTo>
                          <a:lnTo>
                            <a:pt x="843" y="487"/>
                          </a:lnTo>
                          <a:lnTo>
                            <a:pt x="840" y="489"/>
                          </a:lnTo>
                          <a:lnTo>
                            <a:pt x="841" y="496"/>
                          </a:lnTo>
                          <a:lnTo>
                            <a:pt x="838" y="489"/>
                          </a:lnTo>
                          <a:lnTo>
                            <a:pt x="843" y="486"/>
                          </a:lnTo>
                          <a:close/>
                          <a:moveTo>
                            <a:pt x="376" y="210"/>
                          </a:moveTo>
                          <a:lnTo>
                            <a:pt x="367" y="210"/>
                          </a:lnTo>
                          <a:lnTo>
                            <a:pt x="377" y="206"/>
                          </a:lnTo>
                          <a:lnTo>
                            <a:pt x="371" y="205"/>
                          </a:lnTo>
                          <a:lnTo>
                            <a:pt x="370" y="205"/>
                          </a:lnTo>
                          <a:lnTo>
                            <a:pt x="373" y="203"/>
                          </a:lnTo>
                          <a:lnTo>
                            <a:pt x="392" y="196"/>
                          </a:lnTo>
                          <a:lnTo>
                            <a:pt x="378" y="200"/>
                          </a:lnTo>
                          <a:lnTo>
                            <a:pt x="370" y="204"/>
                          </a:lnTo>
                          <a:lnTo>
                            <a:pt x="367" y="207"/>
                          </a:lnTo>
                          <a:lnTo>
                            <a:pt x="366" y="202"/>
                          </a:lnTo>
                          <a:lnTo>
                            <a:pt x="371" y="197"/>
                          </a:lnTo>
                          <a:lnTo>
                            <a:pt x="367" y="197"/>
                          </a:lnTo>
                          <a:lnTo>
                            <a:pt x="371" y="194"/>
                          </a:lnTo>
                          <a:lnTo>
                            <a:pt x="376" y="194"/>
                          </a:lnTo>
                          <a:lnTo>
                            <a:pt x="374" y="192"/>
                          </a:lnTo>
                          <a:lnTo>
                            <a:pt x="382" y="190"/>
                          </a:lnTo>
                          <a:lnTo>
                            <a:pt x="389" y="185"/>
                          </a:lnTo>
                          <a:lnTo>
                            <a:pt x="404" y="178"/>
                          </a:lnTo>
                          <a:lnTo>
                            <a:pt x="412" y="176"/>
                          </a:lnTo>
                          <a:lnTo>
                            <a:pt x="412" y="179"/>
                          </a:lnTo>
                          <a:lnTo>
                            <a:pt x="414" y="176"/>
                          </a:lnTo>
                          <a:lnTo>
                            <a:pt x="424" y="172"/>
                          </a:lnTo>
                          <a:lnTo>
                            <a:pt x="418" y="174"/>
                          </a:lnTo>
                          <a:lnTo>
                            <a:pt x="421" y="171"/>
                          </a:lnTo>
                          <a:lnTo>
                            <a:pt x="429" y="166"/>
                          </a:lnTo>
                          <a:lnTo>
                            <a:pt x="434" y="166"/>
                          </a:lnTo>
                          <a:lnTo>
                            <a:pt x="433" y="164"/>
                          </a:lnTo>
                          <a:lnTo>
                            <a:pt x="439" y="162"/>
                          </a:lnTo>
                          <a:lnTo>
                            <a:pt x="455" y="166"/>
                          </a:lnTo>
                          <a:lnTo>
                            <a:pt x="481" y="155"/>
                          </a:lnTo>
                          <a:lnTo>
                            <a:pt x="492" y="157"/>
                          </a:lnTo>
                          <a:lnTo>
                            <a:pt x="509" y="152"/>
                          </a:lnTo>
                          <a:lnTo>
                            <a:pt x="520" y="142"/>
                          </a:lnTo>
                          <a:lnTo>
                            <a:pt x="521" y="137"/>
                          </a:lnTo>
                          <a:lnTo>
                            <a:pt x="516" y="137"/>
                          </a:lnTo>
                          <a:lnTo>
                            <a:pt x="533" y="133"/>
                          </a:lnTo>
                          <a:lnTo>
                            <a:pt x="535" y="127"/>
                          </a:lnTo>
                          <a:lnTo>
                            <a:pt x="515" y="131"/>
                          </a:lnTo>
                          <a:lnTo>
                            <a:pt x="494" y="140"/>
                          </a:lnTo>
                          <a:lnTo>
                            <a:pt x="496" y="133"/>
                          </a:lnTo>
                          <a:lnTo>
                            <a:pt x="492" y="134"/>
                          </a:lnTo>
                          <a:lnTo>
                            <a:pt x="495" y="135"/>
                          </a:lnTo>
                          <a:lnTo>
                            <a:pt x="491" y="137"/>
                          </a:lnTo>
                          <a:lnTo>
                            <a:pt x="484" y="134"/>
                          </a:lnTo>
                          <a:lnTo>
                            <a:pt x="462" y="136"/>
                          </a:lnTo>
                          <a:lnTo>
                            <a:pt x="445" y="133"/>
                          </a:lnTo>
                          <a:lnTo>
                            <a:pt x="452" y="127"/>
                          </a:lnTo>
                          <a:lnTo>
                            <a:pt x="453" y="121"/>
                          </a:lnTo>
                          <a:lnTo>
                            <a:pt x="455" y="123"/>
                          </a:lnTo>
                          <a:lnTo>
                            <a:pt x="468" y="120"/>
                          </a:lnTo>
                          <a:lnTo>
                            <a:pt x="450" y="116"/>
                          </a:lnTo>
                          <a:lnTo>
                            <a:pt x="446" y="112"/>
                          </a:lnTo>
                          <a:lnTo>
                            <a:pt x="490" y="102"/>
                          </a:lnTo>
                          <a:lnTo>
                            <a:pt x="501" y="102"/>
                          </a:lnTo>
                          <a:lnTo>
                            <a:pt x="497" y="101"/>
                          </a:lnTo>
                          <a:lnTo>
                            <a:pt x="502" y="99"/>
                          </a:lnTo>
                          <a:lnTo>
                            <a:pt x="532" y="93"/>
                          </a:lnTo>
                          <a:lnTo>
                            <a:pt x="541" y="93"/>
                          </a:lnTo>
                          <a:lnTo>
                            <a:pt x="537" y="93"/>
                          </a:lnTo>
                          <a:lnTo>
                            <a:pt x="537" y="94"/>
                          </a:lnTo>
                          <a:lnTo>
                            <a:pt x="530" y="100"/>
                          </a:lnTo>
                          <a:lnTo>
                            <a:pt x="523" y="101"/>
                          </a:lnTo>
                          <a:lnTo>
                            <a:pt x="553" y="105"/>
                          </a:lnTo>
                          <a:lnTo>
                            <a:pt x="564" y="100"/>
                          </a:lnTo>
                          <a:lnTo>
                            <a:pt x="572" y="100"/>
                          </a:lnTo>
                          <a:lnTo>
                            <a:pt x="567" y="103"/>
                          </a:lnTo>
                          <a:lnTo>
                            <a:pt x="573" y="100"/>
                          </a:lnTo>
                          <a:lnTo>
                            <a:pt x="569" y="97"/>
                          </a:lnTo>
                          <a:lnTo>
                            <a:pt x="560" y="100"/>
                          </a:lnTo>
                          <a:lnTo>
                            <a:pt x="567" y="94"/>
                          </a:lnTo>
                          <a:lnTo>
                            <a:pt x="563" y="90"/>
                          </a:lnTo>
                          <a:lnTo>
                            <a:pt x="566" y="87"/>
                          </a:lnTo>
                          <a:lnTo>
                            <a:pt x="572" y="87"/>
                          </a:lnTo>
                          <a:lnTo>
                            <a:pt x="567" y="92"/>
                          </a:lnTo>
                          <a:lnTo>
                            <a:pt x="569" y="97"/>
                          </a:lnTo>
                          <a:lnTo>
                            <a:pt x="578" y="94"/>
                          </a:lnTo>
                          <a:lnTo>
                            <a:pt x="579" y="98"/>
                          </a:lnTo>
                          <a:lnTo>
                            <a:pt x="588" y="98"/>
                          </a:lnTo>
                          <a:lnTo>
                            <a:pt x="595" y="92"/>
                          </a:lnTo>
                          <a:lnTo>
                            <a:pt x="573" y="94"/>
                          </a:lnTo>
                          <a:lnTo>
                            <a:pt x="572" y="91"/>
                          </a:lnTo>
                          <a:lnTo>
                            <a:pt x="585" y="85"/>
                          </a:lnTo>
                          <a:lnTo>
                            <a:pt x="571" y="85"/>
                          </a:lnTo>
                          <a:lnTo>
                            <a:pt x="576" y="82"/>
                          </a:lnTo>
                          <a:lnTo>
                            <a:pt x="569" y="84"/>
                          </a:lnTo>
                          <a:lnTo>
                            <a:pt x="555" y="83"/>
                          </a:lnTo>
                          <a:lnTo>
                            <a:pt x="563" y="73"/>
                          </a:lnTo>
                          <a:lnTo>
                            <a:pt x="543" y="58"/>
                          </a:lnTo>
                          <a:lnTo>
                            <a:pt x="551" y="57"/>
                          </a:lnTo>
                          <a:lnTo>
                            <a:pt x="566" y="48"/>
                          </a:lnTo>
                          <a:lnTo>
                            <a:pt x="605" y="45"/>
                          </a:lnTo>
                          <a:lnTo>
                            <a:pt x="626" y="38"/>
                          </a:lnTo>
                          <a:lnTo>
                            <a:pt x="639" y="30"/>
                          </a:lnTo>
                          <a:lnTo>
                            <a:pt x="670" y="20"/>
                          </a:lnTo>
                          <a:lnTo>
                            <a:pt x="671" y="21"/>
                          </a:lnTo>
                          <a:lnTo>
                            <a:pt x="664" y="22"/>
                          </a:lnTo>
                          <a:lnTo>
                            <a:pt x="668" y="22"/>
                          </a:lnTo>
                          <a:lnTo>
                            <a:pt x="708" y="15"/>
                          </a:lnTo>
                          <a:lnTo>
                            <a:pt x="701" y="17"/>
                          </a:lnTo>
                          <a:lnTo>
                            <a:pt x="700" y="20"/>
                          </a:lnTo>
                          <a:lnTo>
                            <a:pt x="707" y="17"/>
                          </a:lnTo>
                          <a:lnTo>
                            <a:pt x="716" y="16"/>
                          </a:lnTo>
                          <a:lnTo>
                            <a:pt x="707" y="14"/>
                          </a:lnTo>
                          <a:lnTo>
                            <a:pt x="721" y="10"/>
                          </a:lnTo>
                          <a:lnTo>
                            <a:pt x="728" y="9"/>
                          </a:lnTo>
                          <a:lnTo>
                            <a:pt x="721" y="10"/>
                          </a:lnTo>
                          <a:lnTo>
                            <a:pt x="722" y="12"/>
                          </a:lnTo>
                          <a:lnTo>
                            <a:pt x="745" y="9"/>
                          </a:lnTo>
                          <a:lnTo>
                            <a:pt x="779" y="0"/>
                          </a:lnTo>
                          <a:lnTo>
                            <a:pt x="789" y="4"/>
                          </a:lnTo>
                          <a:lnTo>
                            <a:pt x="773" y="8"/>
                          </a:lnTo>
                          <a:lnTo>
                            <a:pt x="776" y="8"/>
                          </a:lnTo>
                          <a:lnTo>
                            <a:pt x="771" y="11"/>
                          </a:lnTo>
                          <a:lnTo>
                            <a:pt x="796" y="4"/>
                          </a:lnTo>
                          <a:lnTo>
                            <a:pt x="792" y="6"/>
                          </a:lnTo>
                          <a:lnTo>
                            <a:pt x="798" y="5"/>
                          </a:lnTo>
                          <a:lnTo>
                            <a:pt x="799" y="7"/>
                          </a:lnTo>
                          <a:lnTo>
                            <a:pt x="793" y="10"/>
                          </a:lnTo>
                          <a:lnTo>
                            <a:pt x="798" y="10"/>
                          </a:lnTo>
                          <a:lnTo>
                            <a:pt x="817" y="8"/>
                          </a:lnTo>
                          <a:lnTo>
                            <a:pt x="828" y="9"/>
                          </a:lnTo>
                          <a:lnTo>
                            <a:pt x="819" y="14"/>
                          </a:lnTo>
                          <a:lnTo>
                            <a:pt x="823" y="15"/>
                          </a:lnTo>
                          <a:lnTo>
                            <a:pt x="815" y="15"/>
                          </a:lnTo>
                          <a:lnTo>
                            <a:pt x="828" y="15"/>
                          </a:lnTo>
                          <a:lnTo>
                            <a:pt x="821" y="17"/>
                          </a:lnTo>
                          <a:lnTo>
                            <a:pt x="864" y="16"/>
                          </a:lnTo>
                          <a:lnTo>
                            <a:pt x="912" y="27"/>
                          </a:lnTo>
                          <a:lnTo>
                            <a:pt x="942" y="24"/>
                          </a:lnTo>
                          <a:lnTo>
                            <a:pt x="963" y="32"/>
                          </a:lnTo>
                          <a:lnTo>
                            <a:pt x="747" y="224"/>
                          </a:lnTo>
                          <a:lnTo>
                            <a:pt x="760" y="226"/>
                          </a:lnTo>
                          <a:lnTo>
                            <a:pt x="779" y="223"/>
                          </a:lnTo>
                          <a:lnTo>
                            <a:pt x="771" y="228"/>
                          </a:lnTo>
                          <a:lnTo>
                            <a:pt x="779" y="246"/>
                          </a:lnTo>
                          <a:lnTo>
                            <a:pt x="774" y="254"/>
                          </a:lnTo>
                          <a:lnTo>
                            <a:pt x="790" y="248"/>
                          </a:lnTo>
                          <a:lnTo>
                            <a:pt x="794" y="248"/>
                          </a:lnTo>
                          <a:lnTo>
                            <a:pt x="802" y="241"/>
                          </a:lnTo>
                          <a:lnTo>
                            <a:pt x="808" y="240"/>
                          </a:lnTo>
                          <a:lnTo>
                            <a:pt x="808" y="238"/>
                          </a:lnTo>
                          <a:lnTo>
                            <a:pt x="827" y="234"/>
                          </a:lnTo>
                          <a:lnTo>
                            <a:pt x="829" y="239"/>
                          </a:lnTo>
                          <a:lnTo>
                            <a:pt x="824" y="242"/>
                          </a:lnTo>
                          <a:lnTo>
                            <a:pt x="823" y="245"/>
                          </a:lnTo>
                          <a:lnTo>
                            <a:pt x="832" y="262"/>
                          </a:lnTo>
                          <a:lnTo>
                            <a:pt x="827" y="290"/>
                          </a:lnTo>
                          <a:lnTo>
                            <a:pt x="823" y="292"/>
                          </a:lnTo>
                          <a:lnTo>
                            <a:pt x="827" y="293"/>
                          </a:lnTo>
                          <a:lnTo>
                            <a:pt x="822" y="298"/>
                          </a:lnTo>
                          <a:lnTo>
                            <a:pt x="825" y="299"/>
                          </a:lnTo>
                          <a:lnTo>
                            <a:pt x="822" y="303"/>
                          </a:lnTo>
                          <a:lnTo>
                            <a:pt x="842" y="313"/>
                          </a:lnTo>
                          <a:lnTo>
                            <a:pt x="840" y="318"/>
                          </a:lnTo>
                          <a:lnTo>
                            <a:pt x="834" y="321"/>
                          </a:lnTo>
                          <a:lnTo>
                            <a:pt x="828" y="332"/>
                          </a:lnTo>
                          <a:lnTo>
                            <a:pt x="814" y="340"/>
                          </a:lnTo>
                          <a:lnTo>
                            <a:pt x="807" y="343"/>
                          </a:lnTo>
                          <a:lnTo>
                            <a:pt x="809" y="339"/>
                          </a:lnTo>
                          <a:lnTo>
                            <a:pt x="803" y="343"/>
                          </a:lnTo>
                          <a:lnTo>
                            <a:pt x="807" y="336"/>
                          </a:lnTo>
                          <a:lnTo>
                            <a:pt x="813" y="335"/>
                          </a:lnTo>
                          <a:lnTo>
                            <a:pt x="821" y="331"/>
                          </a:lnTo>
                          <a:lnTo>
                            <a:pt x="812" y="335"/>
                          </a:lnTo>
                          <a:lnTo>
                            <a:pt x="811" y="335"/>
                          </a:lnTo>
                          <a:lnTo>
                            <a:pt x="807" y="335"/>
                          </a:lnTo>
                          <a:lnTo>
                            <a:pt x="812" y="332"/>
                          </a:lnTo>
                          <a:lnTo>
                            <a:pt x="818" y="332"/>
                          </a:lnTo>
                          <a:lnTo>
                            <a:pt x="813" y="331"/>
                          </a:lnTo>
                          <a:lnTo>
                            <a:pt x="821" y="322"/>
                          </a:lnTo>
                          <a:lnTo>
                            <a:pt x="821" y="318"/>
                          </a:lnTo>
                          <a:lnTo>
                            <a:pt x="827" y="313"/>
                          </a:lnTo>
                          <a:lnTo>
                            <a:pt x="807" y="319"/>
                          </a:lnTo>
                          <a:lnTo>
                            <a:pt x="808" y="320"/>
                          </a:lnTo>
                          <a:lnTo>
                            <a:pt x="803" y="324"/>
                          </a:lnTo>
                          <a:lnTo>
                            <a:pt x="799" y="327"/>
                          </a:lnTo>
                          <a:lnTo>
                            <a:pt x="797" y="325"/>
                          </a:lnTo>
                          <a:lnTo>
                            <a:pt x="798" y="322"/>
                          </a:lnTo>
                          <a:lnTo>
                            <a:pt x="808" y="317"/>
                          </a:lnTo>
                          <a:lnTo>
                            <a:pt x="811" y="312"/>
                          </a:lnTo>
                          <a:lnTo>
                            <a:pt x="815" y="312"/>
                          </a:lnTo>
                          <a:lnTo>
                            <a:pt x="814" y="309"/>
                          </a:lnTo>
                          <a:lnTo>
                            <a:pt x="812" y="304"/>
                          </a:lnTo>
                          <a:lnTo>
                            <a:pt x="814" y="302"/>
                          </a:lnTo>
                          <a:lnTo>
                            <a:pt x="810" y="302"/>
                          </a:lnTo>
                          <a:lnTo>
                            <a:pt x="817" y="298"/>
                          </a:lnTo>
                          <a:lnTo>
                            <a:pt x="811" y="298"/>
                          </a:lnTo>
                          <a:lnTo>
                            <a:pt x="814" y="292"/>
                          </a:lnTo>
                          <a:lnTo>
                            <a:pt x="806" y="290"/>
                          </a:lnTo>
                          <a:lnTo>
                            <a:pt x="815" y="287"/>
                          </a:lnTo>
                          <a:lnTo>
                            <a:pt x="810" y="287"/>
                          </a:lnTo>
                          <a:lnTo>
                            <a:pt x="811" y="283"/>
                          </a:lnTo>
                          <a:lnTo>
                            <a:pt x="817" y="281"/>
                          </a:lnTo>
                          <a:lnTo>
                            <a:pt x="811" y="282"/>
                          </a:lnTo>
                          <a:lnTo>
                            <a:pt x="813" y="279"/>
                          </a:lnTo>
                          <a:lnTo>
                            <a:pt x="820" y="283"/>
                          </a:lnTo>
                          <a:lnTo>
                            <a:pt x="817" y="278"/>
                          </a:lnTo>
                          <a:lnTo>
                            <a:pt x="819" y="275"/>
                          </a:lnTo>
                          <a:lnTo>
                            <a:pt x="824" y="276"/>
                          </a:lnTo>
                          <a:lnTo>
                            <a:pt x="819" y="275"/>
                          </a:lnTo>
                          <a:lnTo>
                            <a:pt x="814" y="277"/>
                          </a:lnTo>
                          <a:lnTo>
                            <a:pt x="815" y="273"/>
                          </a:lnTo>
                          <a:lnTo>
                            <a:pt x="821" y="270"/>
                          </a:lnTo>
                          <a:lnTo>
                            <a:pt x="814" y="273"/>
                          </a:lnTo>
                          <a:lnTo>
                            <a:pt x="813" y="271"/>
                          </a:lnTo>
                          <a:lnTo>
                            <a:pt x="821" y="265"/>
                          </a:lnTo>
                          <a:lnTo>
                            <a:pt x="828" y="261"/>
                          </a:lnTo>
                          <a:lnTo>
                            <a:pt x="823" y="262"/>
                          </a:lnTo>
                          <a:lnTo>
                            <a:pt x="814" y="269"/>
                          </a:lnTo>
                          <a:lnTo>
                            <a:pt x="811" y="265"/>
                          </a:lnTo>
                          <a:lnTo>
                            <a:pt x="808" y="265"/>
                          </a:lnTo>
                          <a:lnTo>
                            <a:pt x="810" y="259"/>
                          </a:lnTo>
                          <a:lnTo>
                            <a:pt x="821" y="241"/>
                          </a:lnTo>
                          <a:lnTo>
                            <a:pt x="815" y="245"/>
                          </a:lnTo>
                          <a:lnTo>
                            <a:pt x="814" y="249"/>
                          </a:lnTo>
                          <a:lnTo>
                            <a:pt x="812" y="247"/>
                          </a:lnTo>
                          <a:lnTo>
                            <a:pt x="800" y="268"/>
                          </a:lnTo>
                          <a:lnTo>
                            <a:pt x="797" y="267"/>
                          </a:lnTo>
                          <a:lnTo>
                            <a:pt x="798" y="262"/>
                          </a:lnTo>
                          <a:lnTo>
                            <a:pt x="789" y="265"/>
                          </a:lnTo>
                          <a:lnTo>
                            <a:pt x="793" y="261"/>
                          </a:lnTo>
                          <a:lnTo>
                            <a:pt x="796" y="255"/>
                          </a:lnTo>
                          <a:lnTo>
                            <a:pt x="802" y="254"/>
                          </a:lnTo>
                          <a:lnTo>
                            <a:pt x="798" y="250"/>
                          </a:lnTo>
                          <a:lnTo>
                            <a:pt x="796" y="255"/>
                          </a:lnTo>
                          <a:lnTo>
                            <a:pt x="791" y="257"/>
                          </a:lnTo>
                          <a:lnTo>
                            <a:pt x="786" y="250"/>
                          </a:lnTo>
                          <a:lnTo>
                            <a:pt x="784" y="250"/>
                          </a:lnTo>
                          <a:lnTo>
                            <a:pt x="783" y="250"/>
                          </a:lnTo>
                          <a:lnTo>
                            <a:pt x="778" y="255"/>
                          </a:lnTo>
                          <a:lnTo>
                            <a:pt x="788" y="255"/>
                          </a:lnTo>
                          <a:lnTo>
                            <a:pt x="788" y="258"/>
                          </a:lnTo>
                          <a:lnTo>
                            <a:pt x="783" y="259"/>
                          </a:lnTo>
                          <a:lnTo>
                            <a:pt x="789" y="258"/>
                          </a:lnTo>
                          <a:lnTo>
                            <a:pt x="789" y="261"/>
                          </a:lnTo>
                          <a:lnTo>
                            <a:pt x="786" y="266"/>
                          </a:lnTo>
                          <a:lnTo>
                            <a:pt x="780" y="263"/>
                          </a:lnTo>
                          <a:lnTo>
                            <a:pt x="780" y="267"/>
                          </a:lnTo>
                          <a:lnTo>
                            <a:pt x="776" y="266"/>
                          </a:lnTo>
                          <a:lnTo>
                            <a:pt x="773" y="268"/>
                          </a:lnTo>
                          <a:lnTo>
                            <a:pt x="760" y="249"/>
                          </a:lnTo>
                          <a:lnTo>
                            <a:pt x="763" y="247"/>
                          </a:lnTo>
                          <a:lnTo>
                            <a:pt x="750" y="240"/>
                          </a:lnTo>
                          <a:lnTo>
                            <a:pt x="765" y="230"/>
                          </a:lnTo>
                          <a:lnTo>
                            <a:pt x="765" y="233"/>
                          </a:lnTo>
                          <a:lnTo>
                            <a:pt x="758" y="239"/>
                          </a:lnTo>
                          <a:lnTo>
                            <a:pt x="763" y="234"/>
                          </a:lnTo>
                          <a:lnTo>
                            <a:pt x="770" y="234"/>
                          </a:lnTo>
                          <a:lnTo>
                            <a:pt x="765" y="229"/>
                          </a:lnTo>
                          <a:lnTo>
                            <a:pt x="742" y="236"/>
                          </a:lnTo>
                          <a:lnTo>
                            <a:pt x="730" y="233"/>
                          </a:lnTo>
                          <a:lnTo>
                            <a:pt x="735" y="230"/>
                          </a:lnTo>
                          <a:lnTo>
                            <a:pt x="736" y="227"/>
                          </a:lnTo>
                          <a:lnTo>
                            <a:pt x="727" y="230"/>
                          </a:lnTo>
                          <a:lnTo>
                            <a:pt x="714" y="227"/>
                          </a:lnTo>
                          <a:lnTo>
                            <a:pt x="691" y="230"/>
                          </a:lnTo>
                          <a:lnTo>
                            <a:pt x="681" y="224"/>
                          </a:lnTo>
                          <a:lnTo>
                            <a:pt x="696" y="215"/>
                          </a:lnTo>
                          <a:lnTo>
                            <a:pt x="677" y="223"/>
                          </a:lnTo>
                          <a:lnTo>
                            <a:pt x="670" y="219"/>
                          </a:lnTo>
                          <a:lnTo>
                            <a:pt x="678" y="216"/>
                          </a:lnTo>
                          <a:lnTo>
                            <a:pt x="668" y="216"/>
                          </a:lnTo>
                          <a:lnTo>
                            <a:pt x="675" y="213"/>
                          </a:lnTo>
                          <a:lnTo>
                            <a:pt x="663" y="215"/>
                          </a:lnTo>
                          <a:lnTo>
                            <a:pt x="675" y="212"/>
                          </a:lnTo>
                          <a:lnTo>
                            <a:pt x="667" y="209"/>
                          </a:lnTo>
                          <a:lnTo>
                            <a:pt x="678" y="206"/>
                          </a:lnTo>
                          <a:lnTo>
                            <a:pt x="655" y="212"/>
                          </a:lnTo>
                          <a:lnTo>
                            <a:pt x="653" y="210"/>
                          </a:lnTo>
                          <a:lnTo>
                            <a:pt x="658" y="205"/>
                          </a:lnTo>
                          <a:lnTo>
                            <a:pt x="651" y="210"/>
                          </a:lnTo>
                          <a:lnTo>
                            <a:pt x="647" y="213"/>
                          </a:lnTo>
                          <a:lnTo>
                            <a:pt x="646" y="209"/>
                          </a:lnTo>
                          <a:lnTo>
                            <a:pt x="658" y="203"/>
                          </a:lnTo>
                          <a:lnTo>
                            <a:pt x="647" y="208"/>
                          </a:lnTo>
                          <a:lnTo>
                            <a:pt x="645" y="208"/>
                          </a:lnTo>
                          <a:lnTo>
                            <a:pt x="637" y="213"/>
                          </a:lnTo>
                          <a:lnTo>
                            <a:pt x="632" y="213"/>
                          </a:lnTo>
                          <a:lnTo>
                            <a:pt x="635" y="213"/>
                          </a:lnTo>
                          <a:lnTo>
                            <a:pt x="629" y="216"/>
                          </a:lnTo>
                          <a:lnTo>
                            <a:pt x="638" y="214"/>
                          </a:lnTo>
                          <a:lnTo>
                            <a:pt x="635" y="217"/>
                          </a:lnTo>
                          <a:lnTo>
                            <a:pt x="624" y="220"/>
                          </a:lnTo>
                          <a:lnTo>
                            <a:pt x="637" y="217"/>
                          </a:lnTo>
                          <a:lnTo>
                            <a:pt x="636" y="220"/>
                          </a:lnTo>
                          <a:lnTo>
                            <a:pt x="624" y="225"/>
                          </a:lnTo>
                          <a:lnTo>
                            <a:pt x="627" y="226"/>
                          </a:lnTo>
                          <a:lnTo>
                            <a:pt x="623" y="226"/>
                          </a:lnTo>
                          <a:lnTo>
                            <a:pt x="616" y="231"/>
                          </a:lnTo>
                          <a:lnTo>
                            <a:pt x="608" y="228"/>
                          </a:lnTo>
                          <a:lnTo>
                            <a:pt x="601" y="233"/>
                          </a:lnTo>
                          <a:lnTo>
                            <a:pt x="604" y="227"/>
                          </a:lnTo>
                          <a:lnTo>
                            <a:pt x="594" y="234"/>
                          </a:lnTo>
                          <a:lnTo>
                            <a:pt x="595" y="230"/>
                          </a:lnTo>
                          <a:lnTo>
                            <a:pt x="587" y="237"/>
                          </a:lnTo>
                          <a:lnTo>
                            <a:pt x="586" y="234"/>
                          </a:lnTo>
                          <a:lnTo>
                            <a:pt x="586" y="236"/>
                          </a:lnTo>
                          <a:lnTo>
                            <a:pt x="583" y="238"/>
                          </a:lnTo>
                          <a:lnTo>
                            <a:pt x="574" y="241"/>
                          </a:lnTo>
                          <a:lnTo>
                            <a:pt x="582" y="236"/>
                          </a:lnTo>
                          <a:lnTo>
                            <a:pt x="571" y="241"/>
                          </a:lnTo>
                          <a:lnTo>
                            <a:pt x="573" y="238"/>
                          </a:lnTo>
                          <a:lnTo>
                            <a:pt x="558" y="246"/>
                          </a:lnTo>
                          <a:lnTo>
                            <a:pt x="543" y="248"/>
                          </a:lnTo>
                          <a:lnTo>
                            <a:pt x="542" y="246"/>
                          </a:lnTo>
                          <a:lnTo>
                            <a:pt x="546" y="242"/>
                          </a:lnTo>
                          <a:lnTo>
                            <a:pt x="555" y="241"/>
                          </a:lnTo>
                          <a:lnTo>
                            <a:pt x="569" y="235"/>
                          </a:lnTo>
                          <a:lnTo>
                            <a:pt x="558" y="238"/>
                          </a:lnTo>
                          <a:lnTo>
                            <a:pt x="555" y="235"/>
                          </a:lnTo>
                          <a:lnTo>
                            <a:pt x="579" y="221"/>
                          </a:lnTo>
                          <a:lnTo>
                            <a:pt x="586" y="215"/>
                          </a:lnTo>
                          <a:lnTo>
                            <a:pt x="609" y="208"/>
                          </a:lnTo>
                          <a:lnTo>
                            <a:pt x="627" y="212"/>
                          </a:lnTo>
                          <a:lnTo>
                            <a:pt x="618" y="205"/>
                          </a:lnTo>
                          <a:lnTo>
                            <a:pt x="638" y="198"/>
                          </a:lnTo>
                          <a:lnTo>
                            <a:pt x="632" y="198"/>
                          </a:lnTo>
                          <a:lnTo>
                            <a:pt x="619" y="204"/>
                          </a:lnTo>
                          <a:lnTo>
                            <a:pt x="612" y="203"/>
                          </a:lnTo>
                          <a:lnTo>
                            <a:pt x="584" y="210"/>
                          </a:lnTo>
                          <a:lnTo>
                            <a:pt x="581" y="215"/>
                          </a:lnTo>
                          <a:lnTo>
                            <a:pt x="568" y="218"/>
                          </a:lnTo>
                          <a:lnTo>
                            <a:pt x="558" y="224"/>
                          </a:lnTo>
                          <a:lnTo>
                            <a:pt x="548" y="224"/>
                          </a:lnTo>
                          <a:lnTo>
                            <a:pt x="551" y="228"/>
                          </a:lnTo>
                          <a:lnTo>
                            <a:pt x="545" y="231"/>
                          </a:lnTo>
                          <a:lnTo>
                            <a:pt x="535" y="233"/>
                          </a:lnTo>
                          <a:lnTo>
                            <a:pt x="538" y="234"/>
                          </a:lnTo>
                          <a:lnTo>
                            <a:pt x="535" y="236"/>
                          </a:lnTo>
                          <a:lnTo>
                            <a:pt x="527" y="238"/>
                          </a:lnTo>
                          <a:lnTo>
                            <a:pt x="530" y="235"/>
                          </a:lnTo>
                          <a:lnTo>
                            <a:pt x="509" y="244"/>
                          </a:lnTo>
                          <a:lnTo>
                            <a:pt x="501" y="248"/>
                          </a:lnTo>
                          <a:lnTo>
                            <a:pt x="500" y="250"/>
                          </a:lnTo>
                          <a:lnTo>
                            <a:pt x="511" y="251"/>
                          </a:lnTo>
                          <a:lnTo>
                            <a:pt x="511" y="255"/>
                          </a:lnTo>
                          <a:lnTo>
                            <a:pt x="504" y="257"/>
                          </a:lnTo>
                          <a:lnTo>
                            <a:pt x="487" y="262"/>
                          </a:lnTo>
                          <a:lnTo>
                            <a:pt x="487" y="265"/>
                          </a:lnTo>
                          <a:lnTo>
                            <a:pt x="479" y="267"/>
                          </a:lnTo>
                          <a:lnTo>
                            <a:pt x="483" y="267"/>
                          </a:lnTo>
                          <a:lnTo>
                            <a:pt x="477" y="270"/>
                          </a:lnTo>
                          <a:lnTo>
                            <a:pt x="462" y="272"/>
                          </a:lnTo>
                          <a:lnTo>
                            <a:pt x="450" y="279"/>
                          </a:lnTo>
                          <a:lnTo>
                            <a:pt x="446" y="277"/>
                          </a:lnTo>
                          <a:lnTo>
                            <a:pt x="439" y="282"/>
                          </a:lnTo>
                          <a:lnTo>
                            <a:pt x="421" y="287"/>
                          </a:lnTo>
                          <a:lnTo>
                            <a:pt x="420" y="291"/>
                          </a:lnTo>
                          <a:lnTo>
                            <a:pt x="412" y="294"/>
                          </a:lnTo>
                          <a:lnTo>
                            <a:pt x="404" y="296"/>
                          </a:lnTo>
                          <a:lnTo>
                            <a:pt x="395" y="299"/>
                          </a:lnTo>
                          <a:lnTo>
                            <a:pt x="394" y="298"/>
                          </a:lnTo>
                          <a:lnTo>
                            <a:pt x="388" y="301"/>
                          </a:lnTo>
                          <a:lnTo>
                            <a:pt x="388" y="302"/>
                          </a:lnTo>
                          <a:lnTo>
                            <a:pt x="384" y="301"/>
                          </a:lnTo>
                          <a:lnTo>
                            <a:pt x="376" y="304"/>
                          </a:lnTo>
                          <a:lnTo>
                            <a:pt x="378" y="305"/>
                          </a:lnTo>
                          <a:lnTo>
                            <a:pt x="368" y="307"/>
                          </a:lnTo>
                          <a:lnTo>
                            <a:pt x="360" y="310"/>
                          </a:lnTo>
                          <a:lnTo>
                            <a:pt x="368" y="311"/>
                          </a:lnTo>
                          <a:lnTo>
                            <a:pt x="356" y="317"/>
                          </a:lnTo>
                          <a:lnTo>
                            <a:pt x="357" y="314"/>
                          </a:lnTo>
                          <a:lnTo>
                            <a:pt x="360" y="312"/>
                          </a:lnTo>
                          <a:lnTo>
                            <a:pt x="359" y="312"/>
                          </a:lnTo>
                          <a:lnTo>
                            <a:pt x="352" y="317"/>
                          </a:lnTo>
                          <a:lnTo>
                            <a:pt x="339" y="319"/>
                          </a:lnTo>
                          <a:lnTo>
                            <a:pt x="327" y="325"/>
                          </a:lnTo>
                          <a:lnTo>
                            <a:pt x="332" y="320"/>
                          </a:lnTo>
                          <a:lnTo>
                            <a:pt x="330" y="320"/>
                          </a:lnTo>
                          <a:lnTo>
                            <a:pt x="310" y="328"/>
                          </a:lnTo>
                          <a:lnTo>
                            <a:pt x="310" y="325"/>
                          </a:lnTo>
                          <a:lnTo>
                            <a:pt x="294" y="330"/>
                          </a:lnTo>
                          <a:lnTo>
                            <a:pt x="290" y="330"/>
                          </a:lnTo>
                          <a:lnTo>
                            <a:pt x="294" y="328"/>
                          </a:lnTo>
                          <a:lnTo>
                            <a:pt x="300" y="327"/>
                          </a:lnTo>
                          <a:lnTo>
                            <a:pt x="295" y="324"/>
                          </a:lnTo>
                          <a:lnTo>
                            <a:pt x="278" y="333"/>
                          </a:lnTo>
                          <a:lnTo>
                            <a:pt x="276" y="335"/>
                          </a:lnTo>
                          <a:lnTo>
                            <a:pt x="266" y="338"/>
                          </a:lnTo>
                          <a:lnTo>
                            <a:pt x="269" y="331"/>
                          </a:lnTo>
                          <a:lnTo>
                            <a:pt x="263" y="339"/>
                          </a:lnTo>
                          <a:lnTo>
                            <a:pt x="257" y="340"/>
                          </a:lnTo>
                          <a:lnTo>
                            <a:pt x="256" y="335"/>
                          </a:lnTo>
                          <a:lnTo>
                            <a:pt x="254" y="340"/>
                          </a:lnTo>
                          <a:lnTo>
                            <a:pt x="246" y="342"/>
                          </a:lnTo>
                          <a:lnTo>
                            <a:pt x="254" y="335"/>
                          </a:lnTo>
                          <a:lnTo>
                            <a:pt x="271" y="331"/>
                          </a:lnTo>
                          <a:lnTo>
                            <a:pt x="285" y="323"/>
                          </a:lnTo>
                          <a:lnTo>
                            <a:pt x="298" y="319"/>
                          </a:lnTo>
                          <a:lnTo>
                            <a:pt x="311" y="318"/>
                          </a:lnTo>
                          <a:lnTo>
                            <a:pt x="312" y="323"/>
                          </a:lnTo>
                          <a:lnTo>
                            <a:pt x="315" y="319"/>
                          </a:lnTo>
                          <a:lnTo>
                            <a:pt x="321" y="321"/>
                          </a:lnTo>
                          <a:lnTo>
                            <a:pt x="320" y="317"/>
                          </a:lnTo>
                          <a:lnTo>
                            <a:pt x="331" y="310"/>
                          </a:lnTo>
                          <a:lnTo>
                            <a:pt x="366" y="299"/>
                          </a:lnTo>
                          <a:lnTo>
                            <a:pt x="371" y="300"/>
                          </a:lnTo>
                          <a:lnTo>
                            <a:pt x="378" y="293"/>
                          </a:lnTo>
                          <a:lnTo>
                            <a:pt x="394" y="287"/>
                          </a:lnTo>
                          <a:lnTo>
                            <a:pt x="405" y="282"/>
                          </a:lnTo>
                          <a:lnTo>
                            <a:pt x="410" y="283"/>
                          </a:lnTo>
                          <a:lnTo>
                            <a:pt x="408" y="280"/>
                          </a:lnTo>
                          <a:lnTo>
                            <a:pt x="420" y="271"/>
                          </a:lnTo>
                          <a:lnTo>
                            <a:pt x="430" y="269"/>
                          </a:lnTo>
                          <a:lnTo>
                            <a:pt x="425" y="267"/>
                          </a:lnTo>
                          <a:lnTo>
                            <a:pt x="429" y="265"/>
                          </a:lnTo>
                          <a:lnTo>
                            <a:pt x="460" y="248"/>
                          </a:lnTo>
                          <a:lnTo>
                            <a:pt x="448" y="254"/>
                          </a:lnTo>
                          <a:lnTo>
                            <a:pt x="422" y="259"/>
                          </a:lnTo>
                          <a:lnTo>
                            <a:pt x="422" y="256"/>
                          </a:lnTo>
                          <a:lnTo>
                            <a:pt x="428" y="251"/>
                          </a:lnTo>
                          <a:lnTo>
                            <a:pt x="433" y="254"/>
                          </a:lnTo>
                          <a:lnTo>
                            <a:pt x="431" y="248"/>
                          </a:lnTo>
                          <a:lnTo>
                            <a:pt x="429" y="250"/>
                          </a:lnTo>
                          <a:lnTo>
                            <a:pt x="421" y="254"/>
                          </a:lnTo>
                          <a:lnTo>
                            <a:pt x="421" y="252"/>
                          </a:lnTo>
                          <a:lnTo>
                            <a:pt x="418" y="256"/>
                          </a:lnTo>
                          <a:lnTo>
                            <a:pt x="414" y="256"/>
                          </a:lnTo>
                          <a:lnTo>
                            <a:pt x="411" y="262"/>
                          </a:lnTo>
                          <a:lnTo>
                            <a:pt x="408" y="265"/>
                          </a:lnTo>
                          <a:lnTo>
                            <a:pt x="404" y="263"/>
                          </a:lnTo>
                          <a:lnTo>
                            <a:pt x="408" y="252"/>
                          </a:lnTo>
                          <a:lnTo>
                            <a:pt x="398" y="256"/>
                          </a:lnTo>
                          <a:lnTo>
                            <a:pt x="399" y="250"/>
                          </a:lnTo>
                          <a:lnTo>
                            <a:pt x="366" y="260"/>
                          </a:lnTo>
                          <a:lnTo>
                            <a:pt x="358" y="259"/>
                          </a:lnTo>
                          <a:lnTo>
                            <a:pt x="369" y="256"/>
                          </a:lnTo>
                          <a:lnTo>
                            <a:pt x="373" y="251"/>
                          </a:lnTo>
                          <a:lnTo>
                            <a:pt x="379" y="249"/>
                          </a:lnTo>
                          <a:lnTo>
                            <a:pt x="373" y="248"/>
                          </a:lnTo>
                          <a:lnTo>
                            <a:pt x="380" y="244"/>
                          </a:lnTo>
                          <a:lnTo>
                            <a:pt x="387" y="240"/>
                          </a:lnTo>
                          <a:lnTo>
                            <a:pt x="392" y="228"/>
                          </a:lnTo>
                          <a:lnTo>
                            <a:pt x="398" y="225"/>
                          </a:lnTo>
                          <a:lnTo>
                            <a:pt x="392" y="226"/>
                          </a:lnTo>
                          <a:lnTo>
                            <a:pt x="405" y="217"/>
                          </a:lnTo>
                          <a:lnTo>
                            <a:pt x="414" y="215"/>
                          </a:lnTo>
                          <a:lnTo>
                            <a:pt x="405" y="217"/>
                          </a:lnTo>
                          <a:lnTo>
                            <a:pt x="393" y="223"/>
                          </a:lnTo>
                          <a:lnTo>
                            <a:pt x="387" y="230"/>
                          </a:lnTo>
                          <a:lnTo>
                            <a:pt x="362" y="235"/>
                          </a:lnTo>
                          <a:lnTo>
                            <a:pt x="356" y="234"/>
                          </a:lnTo>
                          <a:lnTo>
                            <a:pt x="357" y="231"/>
                          </a:lnTo>
                          <a:lnTo>
                            <a:pt x="359" y="230"/>
                          </a:lnTo>
                          <a:lnTo>
                            <a:pt x="354" y="220"/>
                          </a:lnTo>
                          <a:lnTo>
                            <a:pt x="359" y="218"/>
                          </a:lnTo>
                          <a:lnTo>
                            <a:pt x="352" y="219"/>
                          </a:lnTo>
                          <a:lnTo>
                            <a:pt x="373" y="210"/>
                          </a:lnTo>
                          <a:lnTo>
                            <a:pt x="377" y="214"/>
                          </a:lnTo>
                          <a:lnTo>
                            <a:pt x="369" y="218"/>
                          </a:lnTo>
                          <a:lnTo>
                            <a:pt x="382" y="214"/>
                          </a:lnTo>
                          <a:lnTo>
                            <a:pt x="380" y="217"/>
                          </a:lnTo>
                          <a:lnTo>
                            <a:pt x="389" y="215"/>
                          </a:lnTo>
                          <a:lnTo>
                            <a:pt x="386" y="212"/>
                          </a:lnTo>
                          <a:lnTo>
                            <a:pt x="392" y="210"/>
                          </a:lnTo>
                          <a:lnTo>
                            <a:pt x="392" y="209"/>
                          </a:lnTo>
                          <a:lnTo>
                            <a:pt x="382" y="212"/>
                          </a:lnTo>
                          <a:lnTo>
                            <a:pt x="376" y="210"/>
                          </a:lnTo>
                          <a:close/>
                          <a:moveTo>
                            <a:pt x="340" y="158"/>
                          </a:moveTo>
                          <a:lnTo>
                            <a:pt x="327" y="158"/>
                          </a:lnTo>
                          <a:lnTo>
                            <a:pt x="328" y="156"/>
                          </a:lnTo>
                          <a:lnTo>
                            <a:pt x="338" y="151"/>
                          </a:lnTo>
                          <a:lnTo>
                            <a:pt x="336" y="154"/>
                          </a:lnTo>
                          <a:lnTo>
                            <a:pt x="358" y="152"/>
                          </a:lnTo>
                          <a:lnTo>
                            <a:pt x="361" y="160"/>
                          </a:lnTo>
                          <a:lnTo>
                            <a:pt x="372" y="161"/>
                          </a:lnTo>
                          <a:lnTo>
                            <a:pt x="367" y="164"/>
                          </a:lnTo>
                          <a:lnTo>
                            <a:pt x="359" y="163"/>
                          </a:lnTo>
                          <a:lnTo>
                            <a:pt x="348" y="168"/>
                          </a:lnTo>
                          <a:lnTo>
                            <a:pt x="350" y="164"/>
                          </a:lnTo>
                          <a:lnTo>
                            <a:pt x="343" y="161"/>
                          </a:lnTo>
                          <a:lnTo>
                            <a:pt x="341" y="158"/>
                          </a:lnTo>
                          <a:lnTo>
                            <a:pt x="340" y="158"/>
                          </a:lnTo>
                          <a:close/>
                          <a:moveTo>
                            <a:pt x="234" y="224"/>
                          </a:moveTo>
                          <a:lnTo>
                            <a:pt x="228" y="223"/>
                          </a:lnTo>
                          <a:lnTo>
                            <a:pt x="226" y="219"/>
                          </a:lnTo>
                          <a:lnTo>
                            <a:pt x="231" y="217"/>
                          </a:lnTo>
                          <a:lnTo>
                            <a:pt x="234" y="224"/>
                          </a:lnTo>
                          <a:close/>
                          <a:moveTo>
                            <a:pt x="338" y="221"/>
                          </a:moveTo>
                          <a:lnTo>
                            <a:pt x="341" y="224"/>
                          </a:lnTo>
                          <a:lnTo>
                            <a:pt x="336" y="230"/>
                          </a:lnTo>
                          <a:lnTo>
                            <a:pt x="321" y="233"/>
                          </a:lnTo>
                          <a:lnTo>
                            <a:pt x="320" y="235"/>
                          </a:lnTo>
                          <a:lnTo>
                            <a:pt x="310" y="226"/>
                          </a:lnTo>
                          <a:lnTo>
                            <a:pt x="338" y="221"/>
                          </a:lnTo>
                          <a:close/>
                          <a:moveTo>
                            <a:pt x="793" y="283"/>
                          </a:moveTo>
                          <a:lnTo>
                            <a:pt x="806" y="263"/>
                          </a:lnTo>
                          <a:lnTo>
                            <a:pt x="806" y="269"/>
                          </a:lnTo>
                          <a:lnTo>
                            <a:pt x="813" y="269"/>
                          </a:lnTo>
                          <a:lnTo>
                            <a:pt x="811" y="277"/>
                          </a:lnTo>
                          <a:lnTo>
                            <a:pt x="808" y="280"/>
                          </a:lnTo>
                          <a:lnTo>
                            <a:pt x="810" y="271"/>
                          </a:lnTo>
                          <a:lnTo>
                            <a:pt x="806" y="276"/>
                          </a:lnTo>
                          <a:lnTo>
                            <a:pt x="804" y="283"/>
                          </a:lnTo>
                          <a:lnTo>
                            <a:pt x="801" y="284"/>
                          </a:lnTo>
                          <a:lnTo>
                            <a:pt x="802" y="287"/>
                          </a:lnTo>
                          <a:lnTo>
                            <a:pt x="798" y="286"/>
                          </a:lnTo>
                          <a:lnTo>
                            <a:pt x="797" y="289"/>
                          </a:lnTo>
                          <a:lnTo>
                            <a:pt x="786" y="293"/>
                          </a:lnTo>
                          <a:lnTo>
                            <a:pt x="787" y="289"/>
                          </a:lnTo>
                          <a:lnTo>
                            <a:pt x="794" y="287"/>
                          </a:lnTo>
                          <a:lnTo>
                            <a:pt x="793" y="283"/>
                          </a:lnTo>
                          <a:lnTo>
                            <a:pt x="798" y="282"/>
                          </a:lnTo>
                          <a:lnTo>
                            <a:pt x="793" y="283"/>
                          </a:lnTo>
                          <a:close/>
                          <a:moveTo>
                            <a:pt x="811" y="266"/>
                          </a:moveTo>
                          <a:lnTo>
                            <a:pt x="812" y="267"/>
                          </a:lnTo>
                          <a:lnTo>
                            <a:pt x="813" y="268"/>
                          </a:lnTo>
                          <a:lnTo>
                            <a:pt x="808" y="268"/>
                          </a:lnTo>
                          <a:lnTo>
                            <a:pt x="810" y="266"/>
                          </a:lnTo>
                          <a:lnTo>
                            <a:pt x="811" y="266"/>
                          </a:lnTo>
                          <a:close/>
                          <a:moveTo>
                            <a:pt x="771" y="278"/>
                          </a:moveTo>
                          <a:lnTo>
                            <a:pt x="769" y="277"/>
                          </a:lnTo>
                          <a:lnTo>
                            <a:pt x="773" y="273"/>
                          </a:lnTo>
                          <a:lnTo>
                            <a:pt x="776" y="276"/>
                          </a:lnTo>
                          <a:lnTo>
                            <a:pt x="774" y="271"/>
                          </a:lnTo>
                          <a:lnTo>
                            <a:pt x="779" y="268"/>
                          </a:lnTo>
                          <a:lnTo>
                            <a:pt x="779" y="270"/>
                          </a:lnTo>
                          <a:lnTo>
                            <a:pt x="789" y="267"/>
                          </a:lnTo>
                          <a:lnTo>
                            <a:pt x="791" y="269"/>
                          </a:lnTo>
                          <a:lnTo>
                            <a:pt x="784" y="273"/>
                          </a:lnTo>
                          <a:lnTo>
                            <a:pt x="792" y="270"/>
                          </a:lnTo>
                          <a:lnTo>
                            <a:pt x="798" y="272"/>
                          </a:lnTo>
                          <a:lnTo>
                            <a:pt x="794" y="276"/>
                          </a:lnTo>
                          <a:lnTo>
                            <a:pt x="792" y="275"/>
                          </a:lnTo>
                          <a:lnTo>
                            <a:pt x="793" y="277"/>
                          </a:lnTo>
                          <a:lnTo>
                            <a:pt x="790" y="278"/>
                          </a:lnTo>
                          <a:lnTo>
                            <a:pt x="781" y="272"/>
                          </a:lnTo>
                          <a:lnTo>
                            <a:pt x="786" y="279"/>
                          </a:lnTo>
                          <a:lnTo>
                            <a:pt x="792" y="278"/>
                          </a:lnTo>
                          <a:lnTo>
                            <a:pt x="788" y="284"/>
                          </a:lnTo>
                          <a:lnTo>
                            <a:pt x="778" y="278"/>
                          </a:lnTo>
                          <a:lnTo>
                            <a:pt x="777" y="284"/>
                          </a:lnTo>
                          <a:lnTo>
                            <a:pt x="770" y="286"/>
                          </a:lnTo>
                          <a:lnTo>
                            <a:pt x="771" y="278"/>
                          </a:lnTo>
                          <a:close/>
                          <a:moveTo>
                            <a:pt x="767" y="303"/>
                          </a:moveTo>
                          <a:lnTo>
                            <a:pt x="771" y="298"/>
                          </a:lnTo>
                          <a:lnTo>
                            <a:pt x="767" y="298"/>
                          </a:lnTo>
                          <a:lnTo>
                            <a:pt x="776" y="289"/>
                          </a:lnTo>
                          <a:lnTo>
                            <a:pt x="772" y="287"/>
                          </a:lnTo>
                          <a:lnTo>
                            <a:pt x="776" y="287"/>
                          </a:lnTo>
                          <a:lnTo>
                            <a:pt x="780" y="282"/>
                          </a:lnTo>
                          <a:lnTo>
                            <a:pt x="784" y="287"/>
                          </a:lnTo>
                          <a:lnTo>
                            <a:pt x="777" y="300"/>
                          </a:lnTo>
                          <a:lnTo>
                            <a:pt x="766" y="312"/>
                          </a:lnTo>
                          <a:lnTo>
                            <a:pt x="766" y="304"/>
                          </a:lnTo>
                          <a:lnTo>
                            <a:pt x="772" y="301"/>
                          </a:lnTo>
                          <a:lnTo>
                            <a:pt x="767" y="303"/>
                          </a:lnTo>
                          <a:close/>
                          <a:moveTo>
                            <a:pt x="809" y="294"/>
                          </a:moveTo>
                          <a:lnTo>
                            <a:pt x="803" y="302"/>
                          </a:lnTo>
                          <a:lnTo>
                            <a:pt x="801" y="298"/>
                          </a:lnTo>
                          <a:lnTo>
                            <a:pt x="799" y="304"/>
                          </a:lnTo>
                          <a:lnTo>
                            <a:pt x="789" y="307"/>
                          </a:lnTo>
                          <a:lnTo>
                            <a:pt x="794" y="298"/>
                          </a:lnTo>
                          <a:lnTo>
                            <a:pt x="793" y="297"/>
                          </a:lnTo>
                          <a:lnTo>
                            <a:pt x="796" y="297"/>
                          </a:lnTo>
                          <a:lnTo>
                            <a:pt x="793" y="294"/>
                          </a:lnTo>
                          <a:lnTo>
                            <a:pt x="809" y="294"/>
                          </a:lnTo>
                          <a:close/>
                          <a:moveTo>
                            <a:pt x="776" y="310"/>
                          </a:moveTo>
                          <a:lnTo>
                            <a:pt x="778" y="307"/>
                          </a:lnTo>
                          <a:lnTo>
                            <a:pt x="780" y="308"/>
                          </a:lnTo>
                          <a:lnTo>
                            <a:pt x="783" y="304"/>
                          </a:lnTo>
                          <a:lnTo>
                            <a:pt x="779" y="304"/>
                          </a:lnTo>
                          <a:lnTo>
                            <a:pt x="783" y="298"/>
                          </a:lnTo>
                          <a:lnTo>
                            <a:pt x="791" y="297"/>
                          </a:lnTo>
                          <a:lnTo>
                            <a:pt x="787" y="302"/>
                          </a:lnTo>
                          <a:lnTo>
                            <a:pt x="793" y="299"/>
                          </a:lnTo>
                          <a:lnTo>
                            <a:pt x="789" y="304"/>
                          </a:lnTo>
                          <a:lnTo>
                            <a:pt x="787" y="303"/>
                          </a:lnTo>
                          <a:lnTo>
                            <a:pt x="776" y="314"/>
                          </a:lnTo>
                          <a:lnTo>
                            <a:pt x="779" y="309"/>
                          </a:lnTo>
                          <a:lnTo>
                            <a:pt x="771" y="317"/>
                          </a:lnTo>
                          <a:lnTo>
                            <a:pt x="776" y="310"/>
                          </a:lnTo>
                          <a:close/>
                          <a:moveTo>
                            <a:pt x="809" y="299"/>
                          </a:moveTo>
                          <a:lnTo>
                            <a:pt x="810" y="303"/>
                          </a:lnTo>
                          <a:lnTo>
                            <a:pt x="801" y="305"/>
                          </a:lnTo>
                          <a:lnTo>
                            <a:pt x="809" y="299"/>
                          </a:lnTo>
                          <a:close/>
                          <a:moveTo>
                            <a:pt x="808" y="312"/>
                          </a:moveTo>
                          <a:lnTo>
                            <a:pt x="807" y="310"/>
                          </a:lnTo>
                          <a:lnTo>
                            <a:pt x="808" y="310"/>
                          </a:lnTo>
                          <a:lnTo>
                            <a:pt x="811" y="305"/>
                          </a:lnTo>
                          <a:lnTo>
                            <a:pt x="813" y="309"/>
                          </a:lnTo>
                          <a:lnTo>
                            <a:pt x="814" y="309"/>
                          </a:lnTo>
                          <a:lnTo>
                            <a:pt x="813" y="309"/>
                          </a:lnTo>
                          <a:lnTo>
                            <a:pt x="809" y="313"/>
                          </a:lnTo>
                          <a:lnTo>
                            <a:pt x="808" y="312"/>
                          </a:lnTo>
                          <a:close/>
                          <a:moveTo>
                            <a:pt x="798" y="311"/>
                          </a:moveTo>
                          <a:lnTo>
                            <a:pt x="799" y="307"/>
                          </a:lnTo>
                          <a:lnTo>
                            <a:pt x="806" y="307"/>
                          </a:lnTo>
                          <a:lnTo>
                            <a:pt x="802" y="310"/>
                          </a:lnTo>
                          <a:lnTo>
                            <a:pt x="798" y="311"/>
                          </a:lnTo>
                          <a:close/>
                          <a:moveTo>
                            <a:pt x="806" y="311"/>
                          </a:moveTo>
                          <a:lnTo>
                            <a:pt x="808" y="313"/>
                          </a:lnTo>
                          <a:lnTo>
                            <a:pt x="804" y="318"/>
                          </a:lnTo>
                          <a:lnTo>
                            <a:pt x="800" y="318"/>
                          </a:lnTo>
                          <a:lnTo>
                            <a:pt x="800" y="311"/>
                          </a:lnTo>
                          <a:lnTo>
                            <a:pt x="807" y="309"/>
                          </a:lnTo>
                          <a:lnTo>
                            <a:pt x="806" y="311"/>
                          </a:lnTo>
                          <a:close/>
                          <a:moveTo>
                            <a:pt x="779" y="330"/>
                          </a:moveTo>
                          <a:lnTo>
                            <a:pt x="779" y="328"/>
                          </a:lnTo>
                          <a:lnTo>
                            <a:pt x="784" y="324"/>
                          </a:lnTo>
                          <a:lnTo>
                            <a:pt x="777" y="324"/>
                          </a:lnTo>
                          <a:lnTo>
                            <a:pt x="784" y="320"/>
                          </a:lnTo>
                          <a:lnTo>
                            <a:pt x="789" y="313"/>
                          </a:lnTo>
                          <a:lnTo>
                            <a:pt x="784" y="310"/>
                          </a:lnTo>
                          <a:lnTo>
                            <a:pt x="793" y="309"/>
                          </a:lnTo>
                          <a:lnTo>
                            <a:pt x="790" y="315"/>
                          </a:lnTo>
                          <a:lnTo>
                            <a:pt x="796" y="318"/>
                          </a:lnTo>
                          <a:lnTo>
                            <a:pt x="796" y="328"/>
                          </a:lnTo>
                          <a:lnTo>
                            <a:pt x="790" y="325"/>
                          </a:lnTo>
                          <a:lnTo>
                            <a:pt x="792" y="332"/>
                          </a:lnTo>
                          <a:lnTo>
                            <a:pt x="788" y="334"/>
                          </a:lnTo>
                          <a:lnTo>
                            <a:pt x="793" y="332"/>
                          </a:lnTo>
                          <a:lnTo>
                            <a:pt x="784" y="338"/>
                          </a:lnTo>
                          <a:lnTo>
                            <a:pt x="790" y="338"/>
                          </a:lnTo>
                          <a:lnTo>
                            <a:pt x="782" y="345"/>
                          </a:lnTo>
                          <a:lnTo>
                            <a:pt x="778" y="339"/>
                          </a:lnTo>
                          <a:lnTo>
                            <a:pt x="782" y="333"/>
                          </a:lnTo>
                          <a:lnTo>
                            <a:pt x="780" y="335"/>
                          </a:lnTo>
                          <a:lnTo>
                            <a:pt x="773" y="332"/>
                          </a:lnTo>
                          <a:lnTo>
                            <a:pt x="779" y="330"/>
                          </a:lnTo>
                          <a:close/>
                          <a:moveTo>
                            <a:pt x="788" y="313"/>
                          </a:moveTo>
                          <a:lnTo>
                            <a:pt x="784" y="315"/>
                          </a:lnTo>
                          <a:lnTo>
                            <a:pt x="776" y="318"/>
                          </a:lnTo>
                          <a:lnTo>
                            <a:pt x="783" y="313"/>
                          </a:lnTo>
                          <a:lnTo>
                            <a:pt x="788" y="313"/>
                          </a:lnTo>
                          <a:close/>
                          <a:moveTo>
                            <a:pt x="803" y="332"/>
                          </a:moveTo>
                          <a:lnTo>
                            <a:pt x="809" y="329"/>
                          </a:lnTo>
                          <a:lnTo>
                            <a:pt x="812" y="324"/>
                          </a:lnTo>
                          <a:lnTo>
                            <a:pt x="808" y="329"/>
                          </a:lnTo>
                          <a:lnTo>
                            <a:pt x="807" y="330"/>
                          </a:lnTo>
                          <a:lnTo>
                            <a:pt x="804" y="331"/>
                          </a:lnTo>
                          <a:lnTo>
                            <a:pt x="807" y="327"/>
                          </a:lnTo>
                          <a:lnTo>
                            <a:pt x="802" y="332"/>
                          </a:lnTo>
                          <a:lnTo>
                            <a:pt x="800" y="328"/>
                          </a:lnTo>
                          <a:lnTo>
                            <a:pt x="810" y="320"/>
                          </a:lnTo>
                          <a:lnTo>
                            <a:pt x="819" y="317"/>
                          </a:lnTo>
                          <a:lnTo>
                            <a:pt x="819" y="324"/>
                          </a:lnTo>
                          <a:lnTo>
                            <a:pt x="813" y="330"/>
                          </a:lnTo>
                          <a:lnTo>
                            <a:pt x="807" y="333"/>
                          </a:lnTo>
                          <a:lnTo>
                            <a:pt x="806" y="333"/>
                          </a:lnTo>
                          <a:lnTo>
                            <a:pt x="810" y="329"/>
                          </a:lnTo>
                          <a:lnTo>
                            <a:pt x="803" y="332"/>
                          </a:lnTo>
                          <a:close/>
                          <a:moveTo>
                            <a:pt x="6080" y="387"/>
                          </a:moveTo>
                          <a:lnTo>
                            <a:pt x="6069" y="384"/>
                          </a:lnTo>
                          <a:lnTo>
                            <a:pt x="6070" y="382"/>
                          </a:lnTo>
                          <a:lnTo>
                            <a:pt x="6078" y="382"/>
                          </a:lnTo>
                          <a:lnTo>
                            <a:pt x="6087" y="385"/>
                          </a:lnTo>
                          <a:lnTo>
                            <a:pt x="6080" y="387"/>
                          </a:lnTo>
                          <a:close/>
                          <a:moveTo>
                            <a:pt x="6103" y="396"/>
                          </a:moveTo>
                          <a:lnTo>
                            <a:pt x="6097" y="395"/>
                          </a:lnTo>
                          <a:lnTo>
                            <a:pt x="6101" y="393"/>
                          </a:lnTo>
                          <a:lnTo>
                            <a:pt x="6103" y="396"/>
                          </a:lnTo>
                          <a:close/>
                        </a:path>
                      </a:pathLst>
                    </a:custGeom>
                    <a:noFill/>
                    <a:ln w="9525">
                      <a:noFill/>
                      <a:round/>
                      <a:headEnd/>
                      <a:tailEnd/>
                    </a:ln>
                  </p:spPr>
                  <p:txBody>
                    <a:bodyPr/>
                    <a:lstStyle/>
                    <a:p>
                      <a:endParaRPr lang="en-US" dirty="0"/>
                    </a:p>
                  </p:txBody>
                </p:sp>
                <p:sp>
                  <p:nvSpPr>
                    <p:cNvPr id="375" name="Freeform 356"/>
                    <p:cNvSpPr>
                      <a:spLocks/>
                    </p:cNvSpPr>
                    <p:nvPr/>
                  </p:nvSpPr>
                  <p:spPr bwMode="auto">
                    <a:xfrm>
                      <a:off x="3297238" y="1450797"/>
                      <a:ext cx="3175" cy="3175"/>
                    </a:xfrm>
                    <a:custGeom>
                      <a:avLst/>
                      <a:gdLst>
                        <a:gd name="T0" fmla="*/ 0 w 2"/>
                        <a:gd name="T1" fmla="*/ 0 h 3"/>
                        <a:gd name="T2" fmla="*/ 2147483647 w 2"/>
                        <a:gd name="T3" fmla="*/ 0 h 3"/>
                        <a:gd name="T4" fmla="*/ 2147483647 w 2"/>
                        <a:gd name="T5" fmla="*/ 2147483647 h 3"/>
                        <a:gd name="T6" fmla="*/ 0 w 2"/>
                        <a:gd name="T7" fmla="*/ 2147483647 h 3"/>
                        <a:gd name="T8" fmla="*/ 0 w 2"/>
                        <a:gd name="T9" fmla="*/ 0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0"/>
                          </a:moveTo>
                          <a:lnTo>
                            <a:pt x="1" y="0"/>
                          </a:lnTo>
                          <a:lnTo>
                            <a:pt x="2" y="2"/>
                          </a:lnTo>
                          <a:lnTo>
                            <a:pt x="0" y="3"/>
                          </a:lnTo>
                          <a:lnTo>
                            <a:pt x="0" y="0"/>
                          </a:lnTo>
                        </a:path>
                      </a:pathLst>
                    </a:custGeom>
                    <a:noFill/>
                    <a:ln w="4763">
                      <a:solidFill>
                        <a:srgbClr val="6E6E6E"/>
                      </a:solidFill>
                      <a:prstDash val="solid"/>
                      <a:round/>
                      <a:headEnd/>
                      <a:tailEnd/>
                    </a:ln>
                  </p:spPr>
                  <p:txBody>
                    <a:bodyPr/>
                    <a:lstStyle/>
                    <a:p>
                      <a:endParaRPr lang="en-US" dirty="0"/>
                    </a:p>
                  </p:txBody>
                </p:sp>
                <p:sp>
                  <p:nvSpPr>
                    <p:cNvPr id="376" name="Freeform 357"/>
                    <p:cNvSpPr>
                      <a:spLocks/>
                    </p:cNvSpPr>
                    <p:nvPr/>
                  </p:nvSpPr>
                  <p:spPr bwMode="auto">
                    <a:xfrm>
                      <a:off x="3297238" y="1457147"/>
                      <a:ext cx="12700" cy="1588"/>
                    </a:xfrm>
                    <a:custGeom>
                      <a:avLst/>
                      <a:gdLst>
                        <a:gd name="T0" fmla="*/ 0 w 14"/>
                        <a:gd name="T1" fmla="*/ 0 h 2"/>
                        <a:gd name="T2" fmla="*/ 2147483647 w 14"/>
                        <a:gd name="T3" fmla="*/ 2147483647 h 2"/>
                        <a:gd name="T4" fmla="*/ 2147483647 w 14"/>
                        <a:gd name="T5" fmla="*/ 2147483647 h 2"/>
                        <a:gd name="T6" fmla="*/ 0 w 14"/>
                        <a:gd name="T7" fmla="*/ 2147483647 h 2"/>
                        <a:gd name="T8" fmla="*/ 0 w 14"/>
                        <a:gd name="T9" fmla="*/ 0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0"/>
                          </a:moveTo>
                          <a:lnTo>
                            <a:pt x="14" y="1"/>
                          </a:lnTo>
                          <a:lnTo>
                            <a:pt x="3" y="2"/>
                          </a:lnTo>
                          <a:lnTo>
                            <a:pt x="0" y="1"/>
                          </a:lnTo>
                          <a:lnTo>
                            <a:pt x="0" y="0"/>
                          </a:lnTo>
                        </a:path>
                      </a:pathLst>
                    </a:custGeom>
                    <a:noFill/>
                    <a:ln w="4763">
                      <a:solidFill>
                        <a:srgbClr val="6E6E6E"/>
                      </a:solidFill>
                      <a:prstDash val="solid"/>
                      <a:round/>
                      <a:headEnd/>
                      <a:tailEnd/>
                    </a:ln>
                  </p:spPr>
                  <p:txBody>
                    <a:bodyPr/>
                    <a:lstStyle/>
                    <a:p>
                      <a:endParaRPr lang="en-US" dirty="0"/>
                    </a:p>
                  </p:txBody>
                </p:sp>
                <p:sp>
                  <p:nvSpPr>
                    <p:cNvPr id="377" name="Freeform 358"/>
                    <p:cNvSpPr>
                      <a:spLocks/>
                    </p:cNvSpPr>
                    <p:nvPr/>
                  </p:nvSpPr>
                  <p:spPr bwMode="auto">
                    <a:xfrm>
                      <a:off x="3622675" y="1331735"/>
                      <a:ext cx="9525" cy="3175"/>
                    </a:xfrm>
                    <a:custGeom>
                      <a:avLst/>
                      <a:gdLst>
                        <a:gd name="T0" fmla="*/ 0 w 11"/>
                        <a:gd name="T1" fmla="*/ 0 h 5"/>
                        <a:gd name="T2" fmla="*/ 2147483647 w 11"/>
                        <a:gd name="T3" fmla="*/ 0 h 5"/>
                        <a:gd name="T4" fmla="*/ 2147483647 w 11"/>
                        <a:gd name="T5" fmla="*/ 0 h 5"/>
                        <a:gd name="T6" fmla="*/ 0 w 11"/>
                        <a:gd name="T7" fmla="*/ 0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0" y="4"/>
                          </a:moveTo>
                          <a:lnTo>
                            <a:pt x="11" y="0"/>
                          </a:lnTo>
                          <a:lnTo>
                            <a:pt x="1" y="5"/>
                          </a:lnTo>
                          <a:lnTo>
                            <a:pt x="0" y="4"/>
                          </a:lnTo>
                        </a:path>
                      </a:pathLst>
                    </a:custGeom>
                    <a:noFill/>
                    <a:ln w="4763">
                      <a:solidFill>
                        <a:srgbClr val="6E6E6E"/>
                      </a:solidFill>
                      <a:prstDash val="solid"/>
                      <a:round/>
                      <a:headEnd/>
                      <a:tailEnd/>
                    </a:ln>
                  </p:spPr>
                  <p:txBody>
                    <a:bodyPr/>
                    <a:lstStyle/>
                    <a:p>
                      <a:endParaRPr lang="en-US" dirty="0"/>
                    </a:p>
                  </p:txBody>
                </p:sp>
                <p:sp>
                  <p:nvSpPr>
                    <p:cNvPr id="378" name="Freeform 359"/>
                    <p:cNvSpPr>
                      <a:spLocks/>
                    </p:cNvSpPr>
                    <p:nvPr/>
                  </p:nvSpPr>
                  <p:spPr bwMode="auto">
                    <a:xfrm>
                      <a:off x="3554413" y="1395235"/>
                      <a:ext cx="7937" cy="4762"/>
                    </a:xfrm>
                    <a:custGeom>
                      <a:avLst/>
                      <a:gdLst>
                        <a:gd name="T0" fmla="*/ 2147483647 w 9"/>
                        <a:gd name="T1" fmla="*/ 0 h 6"/>
                        <a:gd name="T2" fmla="*/ 2147483647 w 9"/>
                        <a:gd name="T3" fmla="*/ 2147483647 h 6"/>
                        <a:gd name="T4" fmla="*/ 0 w 9"/>
                        <a:gd name="T5" fmla="*/ 2147483647 h 6"/>
                        <a:gd name="T6" fmla="*/ 2147483647 w 9"/>
                        <a:gd name="T7" fmla="*/ 2147483647 h 6"/>
                        <a:gd name="T8" fmla="*/ 2147483647 w 9"/>
                        <a:gd name="T9" fmla="*/ 0 h 6"/>
                        <a:gd name="T10" fmla="*/ 0 60000 65536"/>
                        <a:gd name="T11" fmla="*/ 0 60000 65536"/>
                        <a:gd name="T12" fmla="*/ 0 60000 65536"/>
                        <a:gd name="T13" fmla="*/ 0 60000 65536"/>
                        <a:gd name="T14" fmla="*/ 0 60000 65536"/>
                        <a:gd name="T15" fmla="*/ 0 w 9"/>
                        <a:gd name="T16" fmla="*/ 0 h 6"/>
                        <a:gd name="T17" fmla="*/ 9 w 9"/>
                        <a:gd name="T18" fmla="*/ 6 h 6"/>
                      </a:gdLst>
                      <a:ahLst/>
                      <a:cxnLst>
                        <a:cxn ang="T10">
                          <a:pos x="T0" y="T1"/>
                        </a:cxn>
                        <a:cxn ang="T11">
                          <a:pos x="T2" y="T3"/>
                        </a:cxn>
                        <a:cxn ang="T12">
                          <a:pos x="T4" y="T5"/>
                        </a:cxn>
                        <a:cxn ang="T13">
                          <a:pos x="T6" y="T7"/>
                        </a:cxn>
                        <a:cxn ang="T14">
                          <a:pos x="T8" y="T9"/>
                        </a:cxn>
                      </a:cxnLst>
                      <a:rect l="T15" t="T16" r="T17" b="T18"/>
                      <a:pathLst>
                        <a:path w="9" h="6">
                          <a:moveTo>
                            <a:pt x="9" y="0"/>
                          </a:moveTo>
                          <a:lnTo>
                            <a:pt x="8" y="5"/>
                          </a:lnTo>
                          <a:lnTo>
                            <a:pt x="0" y="6"/>
                          </a:lnTo>
                          <a:lnTo>
                            <a:pt x="4" y="2"/>
                          </a:lnTo>
                          <a:lnTo>
                            <a:pt x="9" y="0"/>
                          </a:lnTo>
                        </a:path>
                      </a:pathLst>
                    </a:custGeom>
                    <a:noFill/>
                    <a:ln w="4763">
                      <a:solidFill>
                        <a:srgbClr val="6E6E6E"/>
                      </a:solidFill>
                      <a:prstDash val="solid"/>
                      <a:round/>
                      <a:headEnd/>
                      <a:tailEnd/>
                    </a:ln>
                  </p:spPr>
                  <p:txBody>
                    <a:bodyPr/>
                    <a:lstStyle/>
                    <a:p>
                      <a:endParaRPr lang="en-US" dirty="0"/>
                    </a:p>
                  </p:txBody>
                </p:sp>
                <p:sp>
                  <p:nvSpPr>
                    <p:cNvPr id="379" name="Freeform 360"/>
                    <p:cNvSpPr>
                      <a:spLocks/>
                    </p:cNvSpPr>
                    <p:nvPr/>
                  </p:nvSpPr>
                  <p:spPr bwMode="auto">
                    <a:xfrm>
                      <a:off x="3557588" y="1396822"/>
                      <a:ext cx="12700" cy="7938"/>
                    </a:xfrm>
                    <a:custGeom>
                      <a:avLst/>
                      <a:gdLst>
                        <a:gd name="T0" fmla="*/ 2147483647 w 16"/>
                        <a:gd name="T1" fmla="*/ 0 h 9"/>
                        <a:gd name="T2" fmla="*/ 2147483647 w 16"/>
                        <a:gd name="T3" fmla="*/ 2147483647 h 9"/>
                        <a:gd name="T4" fmla="*/ 0 w 16"/>
                        <a:gd name="T5" fmla="*/ 2147483647 h 9"/>
                        <a:gd name="T6" fmla="*/ 2147483647 w 16"/>
                        <a:gd name="T7" fmla="*/ 2147483647 h 9"/>
                        <a:gd name="T8" fmla="*/ 2147483647 w 16"/>
                        <a:gd name="T9" fmla="*/ 0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16" y="0"/>
                          </a:moveTo>
                          <a:lnTo>
                            <a:pt x="13" y="3"/>
                          </a:lnTo>
                          <a:lnTo>
                            <a:pt x="0" y="9"/>
                          </a:lnTo>
                          <a:lnTo>
                            <a:pt x="7" y="3"/>
                          </a:lnTo>
                          <a:lnTo>
                            <a:pt x="16" y="0"/>
                          </a:lnTo>
                        </a:path>
                      </a:pathLst>
                    </a:custGeom>
                    <a:noFill/>
                    <a:ln w="4763">
                      <a:solidFill>
                        <a:srgbClr val="6E6E6E"/>
                      </a:solidFill>
                      <a:prstDash val="solid"/>
                      <a:round/>
                      <a:headEnd/>
                      <a:tailEnd/>
                    </a:ln>
                  </p:spPr>
                  <p:txBody>
                    <a:bodyPr/>
                    <a:lstStyle/>
                    <a:p>
                      <a:endParaRPr lang="en-US" dirty="0"/>
                    </a:p>
                  </p:txBody>
                </p:sp>
                <p:sp>
                  <p:nvSpPr>
                    <p:cNvPr id="380" name="Freeform 361"/>
                    <p:cNvSpPr>
                      <a:spLocks/>
                    </p:cNvSpPr>
                    <p:nvPr/>
                  </p:nvSpPr>
                  <p:spPr bwMode="auto">
                    <a:xfrm>
                      <a:off x="3481388" y="1399997"/>
                      <a:ext cx="30162" cy="12700"/>
                    </a:xfrm>
                    <a:custGeom>
                      <a:avLst/>
                      <a:gdLst>
                        <a:gd name="T0" fmla="*/ 2147483647 w 35"/>
                        <a:gd name="T1" fmla="*/ 2147483647 h 15"/>
                        <a:gd name="T2" fmla="*/ 0 w 35"/>
                        <a:gd name="T3" fmla="*/ 2147483647 h 15"/>
                        <a:gd name="T4" fmla="*/ 0 w 35"/>
                        <a:gd name="T5" fmla="*/ 2147483647 h 15"/>
                        <a:gd name="T6" fmla="*/ 2147483647 w 35"/>
                        <a:gd name="T7" fmla="*/ 2147483647 h 15"/>
                        <a:gd name="T8" fmla="*/ 2147483647 w 35"/>
                        <a:gd name="T9" fmla="*/ 0 h 15"/>
                        <a:gd name="T10" fmla="*/ 2147483647 w 35"/>
                        <a:gd name="T11" fmla="*/ 0 h 15"/>
                        <a:gd name="T12" fmla="*/ 2147483647 w 35"/>
                        <a:gd name="T13" fmla="*/ 2147483647 h 15"/>
                        <a:gd name="T14" fmla="*/ 2147483647 w 35"/>
                        <a:gd name="T15" fmla="*/ 2147483647 h 15"/>
                        <a:gd name="T16" fmla="*/ 2147483647 w 35"/>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15"/>
                        <a:gd name="T29" fmla="*/ 35 w 3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15">
                          <a:moveTo>
                            <a:pt x="13" y="10"/>
                          </a:moveTo>
                          <a:lnTo>
                            <a:pt x="0" y="15"/>
                          </a:lnTo>
                          <a:lnTo>
                            <a:pt x="0" y="12"/>
                          </a:lnTo>
                          <a:lnTo>
                            <a:pt x="15" y="4"/>
                          </a:lnTo>
                          <a:lnTo>
                            <a:pt x="31" y="0"/>
                          </a:lnTo>
                          <a:lnTo>
                            <a:pt x="35" y="0"/>
                          </a:lnTo>
                          <a:lnTo>
                            <a:pt x="32" y="6"/>
                          </a:lnTo>
                          <a:lnTo>
                            <a:pt x="34" y="9"/>
                          </a:lnTo>
                          <a:lnTo>
                            <a:pt x="13" y="10"/>
                          </a:lnTo>
                        </a:path>
                      </a:pathLst>
                    </a:custGeom>
                    <a:noFill/>
                    <a:ln w="4763">
                      <a:solidFill>
                        <a:srgbClr val="6E6E6E"/>
                      </a:solidFill>
                      <a:prstDash val="solid"/>
                      <a:round/>
                      <a:headEnd/>
                      <a:tailEnd/>
                    </a:ln>
                  </p:spPr>
                  <p:txBody>
                    <a:bodyPr/>
                    <a:lstStyle/>
                    <a:p>
                      <a:endParaRPr lang="en-US" dirty="0"/>
                    </a:p>
                  </p:txBody>
                </p:sp>
                <p:sp>
                  <p:nvSpPr>
                    <p:cNvPr id="381" name="Freeform 362"/>
                    <p:cNvSpPr>
                      <a:spLocks/>
                    </p:cNvSpPr>
                    <p:nvPr/>
                  </p:nvSpPr>
                  <p:spPr bwMode="auto">
                    <a:xfrm>
                      <a:off x="3455988" y="1417460"/>
                      <a:ext cx="4762" cy="3175"/>
                    </a:xfrm>
                    <a:custGeom>
                      <a:avLst/>
                      <a:gdLst>
                        <a:gd name="T0" fmla="*/ 0 w 7"/>
                        <a:gd name="T1" fmla="*/ 0 h 5"/>
                        <a:gd name="T2" fmla="*/ 0 w 7"/>
                        <a:gd name="T3" fmla="*/ 0 h 5"/>
                        <a:gd name="T4" fmla="*/ 0 w 7"/>
                        <a:gd name="T5" fmla="*/ 0 h 5"/>
                        <a:gd name="T6" fmla="*/ 0 w 7"/>
                        <a:gd name="T7" fmla="*/ 0 h 5"/>
                        <a:gd name="T8" fmla="*/ 0 w 7"/>
                        <a:gd name="T9" fmla="*/ 0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1" y="5"/>
                          </a:moveTo>
                          <a:lnTo>
                            <a:pt x="0" y="2"/>
                          </a:lnTo>
                          <a:lnTo>
                            <a:pt x="4" y="0"/>
                          </a:lnTo>
                          <a:lnTo>
                            <a:pt x="7" y="2"/>
                          </a:lnTo>
                          <a:lnTo>
                            <a:pt x="1" y="5"/>
                          </a:lnTo>
                        </a:path>
                      </a:pathLst>
                    </a:custGeom>
                    <a:noFill/>
                    <a:ln w="4763">
                      <a:solidFill>
                        <a:srgbClr val="6E6E6E"/>
                      </a:solidFill>
                      <a:prstDash val="solid"/>
                      <a:round/>
                      <a:headEnd/>
                      <a:tailEnd/>
                    </a:ln>
                  </p:spPr>
                  <p:txBody>
                    <a:bodyPr/>
                    <a:lstStyle/>
                    <a:p>
                      <a:endParaRPr lang="en-US" dirty="0"/>
                    </a:p>
                  </p:txBody>
                </p:sp>
                <p:sp>
                  <p:nvSpPr>
                    <p:cNvPr id="382" name="Freeform 363"/>
                    <p:cNvSpPr>
                      <a:spLocks/>
                    </p:cNvSpPr>
                    <p:nvPr/>
                  </p:nvSpPr>
                  <p:spPr bwMode="auto">
                    <a:xfrm>
                      <a:off x="3413125" y="1420635"/>
                      <a:ext cx="34925" cy="12700"/>
                    </a:xfrm>
                    <a:custGeom>
                      <a:avLst/>
                      <a:gdLst>
                        <a:gd name="T0" fmla="*/ 2147483647 w 42"/>
                        <a:gd name="T1" fmla="*/ 2147483647 h 15"/>
                        <a:gd name="T2" fmla="*/ 2147483647 w 42"/>
                        <a:gd name="T3" fmla="*/ 2147483647 h 15"/>
                        <a:gd name="T4" fmla="*/ 2147483647 w 42"/>
                        <a:gd name="T5" fmla="*/ 2147483647 h 15"/>
                        <a:gd name="T6" fmla="*/ 2147483647 w 42"/>
                        <a:gd name="T7" fmla="*/ 2147483647 h 15"/>
                        <a:gd name="T8" fmla="*/ 2147483647 w 42"/>
                        <a:gd name="T9" fmla="*/ 0 h 15"/>
                        <a:gd name="T10" fmla="*/ 2147483647 w 42"/>
                        <a:gd name="T11" fmla="*/ 2147483647 h 15"/>
                        <a:gd name="T12" fmla="*/ 2147483647 w 42"/>
                        <a:gd name="T13" fmla="*/ 0 h 15"/>
                        <a:gd name="T14" fmla="*/ 2147483647 w 42"/>
                        <a:gd name="T15" fmla="*/ 2147483647 h 15"/>
                        <a:gd name="T16" fmla="*/ 2147483647 w 42"/>
                        <a:gd name="T17" fmla="*/ 2147483647 h 15"/>
                        <a:gd name="T18" fmla="*/ 2147483647 w 42"/>
                        <a:gd name="T19" fmla="*/ 2147483647 h 15"/>
                        <a:gd name="T20" fmla="*/ 2147483647 w 42"/>
                        <a:gd name="T21" fmla="*/ 2147483647 h 15"/>
                        <a:gd name="T22" fmla="*/ 0 w 42"/>
                        <a:gd name="T23" fmla="*/ 2147483647 h 15"/>
                        <a:gd name="T24" fmla="*/ 2147483647 w 42"/>
                        <a:gd name="T25" fmla="*/ 2147483647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15"/>
                        <a:gd name="T41" fmla="*/ 42 w 42"/>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15">
                          <a:moveTo>
                            <a:pt x="20" y="9"/>
                          </a:moveTo>
                          <a:lnTo>
                            <a:pt x="28" y="7"/>
                          </a:lnTo>
                          <a:lnTo>
                            <a:pt x="23" y="4"/>
                          </a:lnTo>
                          <a:lnTo>
                            <a:pt x="29" y="1"/>
                          </a:lnTo>
                          <a:lnTo>
                            <a:pt x="36" y="0"/>
                          </a:lnTo>
                          <a:lnTo>
                            <a:pt x="33" y="4"/>
                          </a:lnTo>
                          <a:lnTo>
                            <a:pt x="41" y="0"/>
                          </a:lnTo>
                          <a:lnTo>
                            <a:pt x="42" y="2"/>
                          </a:lnTo>
                          <a:lnTo>
                            <a:pt x="31" y="6"/>
                          </a:lnTo>
                          <a:lnTo>
                            <a:pt x="35" y="7"/>
                          </a:lnTo>
                          <a:lnTo>
                            <a:pt x="22" y="12"/>
                          </a:lnTo>
                          <a:lnTo>
                            <a:pt x="0" y="15"/>
                          </a:lnTo>
                          <a:lnTo>
                            <a:pt x="20" y="9"/>
                          </a:lnTo>
                        </a:path>
                      </a:pathLst>
                    </a:custGeom>
                    <a:noFill/>
                    <a:ln w="4763">
                      <a:solidFill>
                        <a:srgbClr val="6E6E6E"/>
                      </a:solidFill>
                      <a:prstDash val="solid"/>
                      <a:round/>
                      <a:headEnd/>
                      <a:tailEnd/>
                    </a:ln>
                  </p:spPr>
                  <p:txBody>
                    <a:bodyPr/>
                    <a:lstStyle/>
                    <a:p>
                      <a:endParaRPr lang="en-US" dirty="0"/>
                    </a:p>
                  </p:txBody>
                </p:sp>
                <p:sp>
                  <p:nvSpPr>
                    <p:cNvPr id="383" name="Freeform 364"/>
                    <p:cNvSpPr>
                      <a:spLocks/>
                    </p:cNvSpPr>
                    <p:nvPr/>
                  </p:nvSpPr>
                  <p:spPr bwMode="auto">
                    <a:xfrm>
                      <a:off x="3384550" y="1430160"/>
                      <a:ext cx="31750" cy="12700"/>
                    </a:xfrm>
                    <a:custGeom>
                      <a:avLst/>
                      <a:gdLst>
                        <a:gd name="T0" fmla="*/ 2147483647 w 37"/>
                        <a:gd name="T1" fmla="*/ 0 h 15"/>
                        <a:gd name="T2" fmla="*/ 0 w 37"/>
                        <a:gd name="T3" fmla="*/ 2147483647 h 15"/>
                        <a:gd name="T4" fmla="*/ 2147483647 w 37"/>
                        <a:gd name="T5" fmla="*/ 2147483647 h 15"/>
                        <a:gd name="T6" fmla="*/ 2147483647 w 37"/>
                        <a:gd name="T7" fmla="*/ 2147483647 h 15"/>
                        <a:gd name="T8" fmla="*/ 2147483647 w 37"/>
                        <a:gd name="T9" fmla="*/ 2147483647 h 15"/>
                        <a:gd name="T10" fmla="*/ 2147483647 w 37"/>
                        <a:gd name="T11" fmla="*/ 0 h 15"/>
                        <a:gd name="T12" fmla="*/ 0 60000 65536"/>
                        <a:gd name="T13" fmla="*/ 0 60000 65536"/>
                        <a:gd name="T14" fmla="*/ 0 60000 65536"/>
                        <a:gd name="T15" fmla="*/ 0 60000 65536"/>
                        <a:gd name="T16" fmla="*/ 0 60000 65536"/>
                        <a:gd name="T17" fmla="*/ 0 60000 65536"/>
                        <a:gd name="T18" fmla="*/ 0 w 37"/>
                        <a:gd name="T19" fmla="*/ 0 h 15"/>
                        <a:gd name="T20" fmla="*/ 37 w 3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7" h="15">
                          <a:moveTo>
                            <a:pt x="37" y="0"/>
                          </a:moveTo>
                          <a:lnTo>
                            <a:pt x="0" y="15"/>
                          </a:lnTo>
                          <a:lnTo>
                            <a:pt x="18" y="5"/>
                          </a:lnTo>
                          <a:lnTo>
                            <a:pt x="23" y="5"/>
                          </a:lnTo>
                          <a:lnTo>
                            <a:pt x="27" y="1"/>
                          </a:lnTo>
                          <a:lnTo>
                            <a:pt x="37" y="0"/>
                          </a:lnTo>
                        </a:path>
                      </a:pathLst>
                    </a:custGeom>
                    <a:noFill/>
                    <a:ln w="4763">
                      <a:solidFill>
                        <a:srgbClr val="6E6E6E"/>
                      </a:solidFill>
                      <a:prstDash val="solid"/>
                      <a:round/>
                      <a:headEnd/>
                      <a:tailEnd/>
                    </a:ln>
                  </p:spPr>
                  <p:txBody>
                    <a:bodyPr/>
                    <a:lstStyle/>
                    <a:p>
                      <a:endParaRPr lang="en-US" dirty="0"/>
                    </a:p>
                  </p:txBody>
                </p:sp>
                <p:sp>
                  <p:nvSpPr>
                    <p:cNvPr id="384" name="Freeform 365"/>
                    <p:cNvSpPr>
                      <a:spLocks/>
                    </p:cNvSpPr>
                    <p:nvPr/>
                  </p:nvSpPr>
                  <p:spPr bwMode="auto">
                    <a:xfrm>
                      <a:off x="8658225" y="1457147"/>
                      <a:ext cx="3175" cy="4763"/>
                    </a:xfrm>
                    <a:custGeom>
                      <a:avLst/>
                      <a:gdLst>
                        <a:gd name="T0" fmla="*/ 2147483647 w 3"/>
                        <a:gd name="T1" fmla="*/ 2147483647 h 6"/>
                        <a:gd name="T2" fmla="*/ 0 w 3"/>
                        <a:gd name="T3" fmla="*/ 2147483647 h 6"/>
                        <a:gd name="T4" fmla="*/ 2147483647 w 3"/>
                        <a:gd name="T5" fmla="*/ 0 h 6"/>
                        <a:gd name="T6" fmla="*/ 2147483647 w 3"/>
                        <a:gd name="T7" fmla="*/ 2147483647 h 6"/>
                        <a:gd name="T8" fmla="*/ 0 60000 65536"/>
                        <a:gd name="T9" fmla="*/ 0 60000 65536"/>
                        <a:gd name="T10" fmla="*/ 0 60000 65536"/>
                        <a:gd name="T11" fmla="*/ 0 60000 65536"/>
                        <a:gd name="T12" fmla="*/ 0 w 3"/>
                        <a:gd name="T13" fmla="*/ 0 h 6"/>
                        <a:gd name="T14" fmla="*/ 3 w 3"/>
                        <a:gd name="T15" fmla="*/ 6 h 6"/>
                      </a:gdLst>
                      <a:ahLst/>
                      <a:cxnLst>
                        <a:cxn ang="T8">
                          <a:pos x="T0" y="T1"/>
                        </a:cxn>
                        <a:cxn ang="T9">
                          <a:pos x="T2" y="T3"/>
                        </a:cxn>
                        <a:cxn ang="T10">
                          <a:pos x="T4" y="T5"/>
                        </a:cxn>
                        <a:cxn ang="T11">
                          <a:pos x="T6" y="T7"/>
                        </a:cxn>
                      </a:cxnLst>
                      <a:rect l="T12" t="T13" r="T14" b="T15"/>
                      <a:pathLst>
                        <a:path w="3" h="6">
                          <a:moveTo>
                            <a:pt x="3" y="6"/>
                          </a:moveTo>
                          <a:lnTo>
                            <a:pt x="0" y="4"/>
                          </a:lnTo>
                          <a:lnTo>
                            <a:pt x="2" y="0"/>
                          </a:lnTo>
                          <a:lnTo>
                            <a:pt x="3" y="6"/>
                          </a:lnTo>
                        </a:path>
                      </a:pathLst>
                    </a:custGeom>
                    <a:noFill/>
                    <a:ln w="4763">
                      <a:solidFill>
                        <a:srgbClr val="6E6E6E"/>
                      </a:solidFill>
                      <a:prstDash val="solid"/>
                      <a:round/>
                      <a:headEnd/>
                      <a:tailEnd/>
                    </a:ln>
                  </p:spPr>
                  <p:txBody>
                    <a:bodyPr/>
                    <a:lstStyle/>
                    <a:p>
                      <a:endParaRPr lang="en-US" dirty="0"/>
                    </a:p>
                  </p:txBody>
                </p:sp>
                <p:sp>
                  <p:nvSpPr>
                    <p:cNvPr id="385" name="Freeform 366"/>
                    <p:cNvSpPr>
                      <a:spLocks/>
                    </p:cNvSpPr>
                    <p:nvPr/>
                  </p:nvSpPr>
                  <p:spPr bwMode="auto">
                    <a:xfrm>
                      <a:off x="8689975" y="1460322"/>
                      <a:ext cx="4763" cy="1588"/>
                    </a:xfrm>
                    <a:custGeom>
                      <a:avLst/>
                      <a:gdLst>
                        <a:gd name="T0" fmla="*/ 2147483647 w 6"/>
                        <a:gd name="T1" fmla="*/ 2147483647 h 2"/>
                        <a:gd name="T2" fmla="*/ 0 w 6"/>
                        <a:gd name="T3" fmla="*/ 0 h 2"/>
                        <a:gd name="T4" fmla="*/ 2147483647 w 6"/>
                        <a:gd name="T5" fmla="*/ 0 h 2"/>
                        <a:gd name="T6" fmla="*/ 2147483647 w 6"/>
                        <a:gd name="T7" fmla="*/ 2147483647 h 2"/>
                        <a:gd name="T8" fmla="*/ 0 60000 65536"/>
                        <a:gd name="T9" fmla="*/ 0 60000 65536"/>
                        <a:gd name="T10" fmla="*/ 0 60000 65536"/>
                        <a:gd name="T11" fmla="*/ 0 60000 65536"/>
                        <a:gd name="T12" fmla="*/ 0 w 6"/>
                        <a:gd name="T13" fmla="*/ 0 h 2"/>
                        <a:gd name="T14" fmla="*/ 6 w 6"/>
                        <a:gd name="T15" fmla="*/ 2 h 2"/>
                      </a:gdLst>
                      <a:ahLst/>
                      <a:cxnLst>
                        <a:cxn ang="T8">
                          <a:pos x="T0" y="T1"/>
                        </a:cxn>
                        <a:cxn ang="T9">
                          <a:pos x="T2" y="T3"/>
                        </a:cxn>
                        <a:cxn ang="T10">
                          <a:pos x="T4" y="T5"/>
                        </a:cxn>
                        <a:cxn ang="T11">
                          <a:pos x="T6" y="T7"/>
                        </a:cxn>
                      </a:cxnLst>
                      <a:rect l="T12" t="T13" r="T14" b="T15"/>
                      <a:pathLst>
                        <a:path w="6" h="2">
                          <a:moveTo>
                            <a:pt x="6" y="2"/>
                          </a:moveTo>
                          <a:lnTo>
                            <a:pt x="0" y="0"/>
                          </a:lnTo>
                          <a:lnTo>
                            <a:pt x="5" y="0"/>
                          </a:lnTo>
                          <a:lnTo>
                            <a:pt x="6" y="2"/>
                          </a:lnTo>
                        </a:path>
                      </a:pathLst>
                    </a:custGeom>
                    <a:noFill/>
                    <a:ln w="4763">
                      <a:solidFill>
                        <a:srgbClr val="6E6E6E"/>
                      </a:solidFill>
                      <a:prstDash val="solid"/>
                      <a:round/>
                      <a:headEnd/>
                      <a:tailEnd/>
                    </a:ln>
                  </p:spPr>
                  <p:txBody>
                    <a:bodyPr/>
                    <a:lstStyle/>
                    <a:p>
                      <a:endParaRPr lang="en-US" dirty="0"/>
                    </a:p>
                  </p:txBody>
                </p:sp>
                <p:sp>
                  <p:nvSpPr>
                    <p:cNvPr id="386" name="Freeform 367"/>
                    <p:cNvSpPr>
                      <a:spLocks/>
                    </p:cNvSpPr>
                    <p:nvPr/>
                  </p:nvSpPr>
                  <p:spPr bwMode="auto">
                    <a:xfrm>
                      <a:off x="8685213" y="1466672"/>
                      <a:ext cx="17462" cy="4763"/>
                    </a:xfrm>
                    <a:custGeom>
                      <a:avLst/>
                      <a:gdLst>
                        <a:gd name="T0" fmla="*/ 2147483647 w 20"/>
                        <a:gd name="T1" fmla="*/ 2147483647 h 6"/>
                        <a:gd name="T2" fmla="*/ 0 w 20"/>
                        <a:gd name="T3" fmla="*/ 0 h 6"/>
                        <a:gd name="T4" fmla="*/ 2147483647 w 20"/>
                        <a:gd name="T5" fmla="*/ 2147483647 h 6"/>
                        <a:gd name="T6" fmla="*/ 2147483647 w 20"/>
                        <a:gd name="T7" fmla="*/ 2147483647 h 6"/>
                        <a:gd name="T8" fmla="*/ 0 60000 65536"/>
                        <a:gd name="T9" fmla="*/ 0 60000 65536"/>
                        <a:gd name="T10" fmla="*/ 0 60000 65536"/>
                        <a:gd name="T11" fmla="*/ 0 60000 65536"/>
                        <a:gd name="T12" fmla="*/ 0 w 20"/>
                        <a:gd name="T13" fmla="*/ 0 h 6"/>
                        <a:gd name="T14" fmla="*/ 20 w 20"/>
                        <a:gd name="T15" fmla="*/ 6 h 6"/>
                      </a:gdLst>
                      <a:ahLst/>
                      <a:cxnLst>
                        <a:cxn ang="T8">
                          <a:pos x="T0" y="T1"/>
                        </a:cxn>
                        <a:cxn ang="T9">
                          <a:pos x="T2" y="T3"/>
                        </a:cxn>
                        <a:cxn ang="T10">
                          <a:pos x="T4" y="T5"/>
                        </a:cxn>
                        <a:cxn ang="T11">
                          <a:pos x="T6" y="T7"/>
                        </a:cxn>
                      </a:cxnLst>
                      <a:rect l="T12" t="T13" r="T14" b="T15"/>
                      <a:pathLst>
                        <a:path w="20" h="6">
                          <a:moveTo>
                            <a:pt x="16" y="6"/>
                          </a:moveTo>
                          <a:lnTo>
                            <a:pt x="0" y="0"/>
                          </a:lnTo>
                          <a:lnTo>
                            <a:pt x="20" y="5"/>
                          </a:lnTo>
                          <a:lnTo>
                            <a:pt x="16" y="6"/>
                          </a:lnTo>
                        </a:path>
                      </a:pathLst>
                    </a:custGeom>
                    <a:noFill/>
                    <a:ln w="4763">
                      <a:solidFill>
                        <a:srgbClr val="6E6E6E"/>
                      </a:solidFill>
                      <a:prstDash val="solid"/>
                      <a:round/>
                      <a:headEnd/>
                      <a:tailEnd/>
                    </a:ln>
                  </p:spPr>
                  <p:txBody>
                    <a:bodyPr/>
                    <a:lstStyle/>
                    <a:p>
                      <a:endParaRPr lang="en-US" dirty="0"/>
                    </a:p>
                  </p:txBody>
                </p:sp>
                <p:sp>
                  <p:nvSpPr>
                    <p:cNvPr id="387" name="Freeform 368"/>
                    <p:cNvSpPr>
                      <a:spLocks/>
                    </p:cNvSpPr>
                    <p:nvPr/>
                  </p:nvSpPr>
                  <p:spPr bwMode="auto">
                    <a:xfrm>
                      <a:off x="4851400" y="1606372"/>
                      <a:ext cx="1588" cy="3175"/>
                    </a:xfrm>
                    <a:custGeom>
                      <a:avLst/>
                      <a:gdLst>
                        <a:gd name="T0" fmla="*/ 0 w 4"/>
                        <a:gd name="T1" fmla="*/ 0 h 4"/>
                        <a:gd name="T2" fmla="*/ 0 w 4"/>
                        <a:gd name="T3" fmla="*/ 2147483647 h 4"/>
                        <a:gd name="T4" fmla="*/ 0 w 4"/>
                        <a:gd name="T5" fmla="*/ 2147483647 h 4"/>
                        <a:gd name="T6" fmla="*/ 0 w 4"/>
                        <a:gd name="T7" fmla="*/ 2147483647 h 4"/>
                        <a:gd name="T8" fmla="*/ 0 w 4"/>
                        <a:gd name="T9" fmla="*/ 2147483647 h 4"/>
                        <a:gd name="T10" fmla="*/ 0 w 4"/>
                        <a:gd name="T11" fmla="*/ 0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3" y="0"/>
                          </a:moveTo>
                          <a:lnTo>
                            <a:pt x="4" y="1"/>
                          </a:lnTo>
                          <a:lnTo>
                            <a:pt x="4" y="3"/>
                          </a:lnTo>
                          <a:lnTo>
                            <a:pt x="0" y="4"/>
                          </a:lnTo>
                          <a:lnTo>
                            <a:pt x="2" y="1"/>
                          </a:lnTo>
                          <a:lnTo>
                            <a:pt x="3" y="0"/>
                          </a:lnTo>
                        </a:path>
                      </a:pathLst>
                    </a:custGeom>
                    <a:noFill/>
                    <a:ln w="4763">
                      <a:solidFill>
                        <a:srgbClr val="6E6E6E"/>
                      </a:solidFill>
                      <a:prstDash val="solid"/>
                      <a:round/>
                      <a:headEnd/>
                      <a:tailEnd/>
                    </a:ln>
                  </p:spPr>
                  <p:txBody>
                    <a:bodyPr/>
                    <a:lstStyle/>
                    <a:p>
                      <a:endParaRPr lang="en-US" dirty="0"/>
                    </a:p>
                  </p:txBody>
                </p:sp>
                <p:sp>
                  <p:nvSpPr>
                    <p:cNvPr id="388" name="Freeform 369"/>
                    <p:cNvSpPr>
                      <a:spLocks/>
                    </p:cNvSpPr>
                    <p:nvPr/>
                  </p:nvSpPr>
                  <p:spPr bwMode="auto">
                    <a:xfrm>
                      <a:off x="4735513" y="1669872"/>
                      <a:ext cx="38100" cy="12700"/>
                    </a:xfrm>
                    <a:custGeom>
                      <a:avLst/>
                      <a:gdLst>
                        <a:gd name="T0" fmla="*/ 0 w 43"/>
                        <a:gd name="T1" fmla="*/ 2147483647 h 14"/>
                        <a:gd name="T2" fmla="*/ 2147483647 w 43"/>
                        <a:gd name="T3" fmla="*/ 2147483647 h 14"/>
                        <a:gd name="T4" fmla="*/ 2147483647 w 43"/>
                        <a:gd name="T5" fmla="*/ 2147483647 h 14"/>
                        <a:gd name="T6" fmla="*/ 2147483647 w 43"/>
                        <a:gd name="T7" fmla="*/ 0 h 14"/>
                        <a:gd name="T8" fmla="*/ 2147483647 w 43"/>
                        <a:gd name="T9" fmla="*/ 2147483647 h 14"/>
                        <a:gd name="T10" fmla="*/ 2147483647 w 43"/>
                        <a:gd name="T11" fmla="*/ 2147483647 h 14"/>
                        <a:gd name="T12" fmla="*/ 2147483647 w 43"/>
                        <a:gd name="T13" fmla="*/ 2147483647 h 14"/>
                        <a:gd name="T14" fmla="*/ 0 w 43"/>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4"/>
                        <a:gd name="T26" fmla="*/ 43 w 43"/>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4">
                          <a:moveTo>
                            <a:pt x="0" y="12"/>
                          </a:moveTo>
                          <a:lnTo>
                            <a:pt x="10" y="6"/>
                          </a:lnTo>
                          <a:lnTo>
                            <a:pt x="27" y="5"/>
                          </a:lnTo>
                          <a:lnTo>
                            <a:pt x="35" y="0"/>
                          </a:lnTo>
                          <a:lnTo>
                            <a:pt x="29" y="6"/>
                          </a:lnTo>
                          <a:lnTo>
                            <a:pt x="43" y="3"/>
                          </a:lnTo>
                          <a:lnTo>
                            <a:pt x="6" y="14"/>
                          </a:lnTo>
                          <a:lnTo>
                            <a:pt x="0" y="12"/>
                          </a:lnTo>
                        </a:path>
                      </a:pathLst>
                    </a:custGeom>
                    <a:noFill/>
                    <a:ln w="4763">
                      <a:solidFill>
                        <a:srgbClr val="6E6E6E"/>
                      </a:solidFill>
                      <a:prstDash val="solid"/>
                      <a:round/>
                      <a:headEnd/>
                      <a:tailEnd/>
                    </a:ln>
                  </p:spPr>
                  <p:txBody>
                    <a:bodyPr/>
                    <a:lstStyle/>
                    <a:p>
                      <a:endParaRPr lang="en-US" dirty="0"/>
                    </a:p>
                  </p:txBody>
                </p:sp>
                <p:sp>
                  <p:nvSpPr>
                    <p:cNvPr id="389" name="Freeform 370"/>
                    <p:cNvSpPr>
                      <a:spLocks/>
                    </p:cNvSpPr>
                    <p:nvPr/>
                  </p:nvSpPr>
                  <p:spPr bwMode="auto">
                    <a:xfrm>
                      <a:off x="4630738" y="2093735"/>
                      <a:ext cx="0" cy="1587"/>
                    </a:xfrm>
                    <a:custGeom>
                      <a:avLst/>
                      <a:gdLst>
                        <a:gd name="T0" fmla="*/ 0 w 1"/>
                        <a:gd name="T1" fmla="*/ 0 h 2"/>
                        <a:gd name="T2" fmla="*/ 0 w 1"/>
                        <a:gd name="T3" fmla="*/ 2147483647 h 2"/>
                        <a:gd name="T4" fmla="*/ 0 w 1"/>
                        <a:gd name="T5" fmla="*/ 2147483647 h 2"/>
                        <a:gd name="T6" fmla="*/ 0 w 1"/>
                        <a:gd name="T7" fmla="*/ 0 h 2"/>
                        <a:gd name="T8" fmla="*/ 0 60000 65536"/>
                        <a:gd name="T9" fmla="*/ 0 60000 65536"/>
                        <a:gd name="T10" fmla="*/ 0 60000 65536"/>
                        <a:gd name="T11" fmla="*/ 0 60000 65536"/>
                        <a:gd name="T12" fmla="*/ 0 w 1"/>
                        <a:gd name="T13" fmla="*/ 0 h 2"/>
                        <a:gd name="T14" fmla="*/ 0 w 1"/>
                        <a:gd name="T15" fmla="*/ 2 h 2"/>
                      </a:gdLst>
                      <a:ahLst/>
                      <a:cxnLst>
                        <a:cxn ang="T8">
                          <a:pos x="T0" y="T1"/>
                        </a:cxn>
                        <a:cxn ang="T9">
                          <a:pos x="T2" y="T3"/>
                        </a:cxn>
                        <a:cxn ang="T10">
                          <a:pos x="T4" y="T5"/>
                        </a:cxn>
                        <a:cxn ang="T11">
                          <a:pos x="T6" y="T7"/>
                        </a:cxn>
                      </a:cxnLst>
                      <a:rect l="T12" t="T13" r="T14" b="T15"/>
                      <a:pathLst>
                        <a:path w="1" h="2">
                          <a:moveTo>
                            <a:pt x="1" y="0"/>
                          </a:moveTo>
                          <a:lnTo>
                            <a:pt x="1" y="1"/>
                          </a:lnTo>
                          <a:lnTo>
                            <a:pt x="0" y="2"/>
                          </a:lnTo>
                          <a:lnTo>
                            <a:pt x="1" y="0"/>
                          </a:lnTo>
                        </a:path>
                      </a:pathLst>
                    </a:custGeom>
                    <a:noFill/>
                    <a:ln w="4763">
                      <a:solidFill>
                        <a:srgbClr val="6E6E6E"/>
                      </a:solidFill>
                      <a:prstDash val="solid"/>
                      <a:round/>
                      <a:headEnd/>
                      <a:tailEnd/>
                    </a:ln>
                  </p:spPr>
                  <p:txBody>
                    <a:bodyPr/>
                    <a:lstStyle/>
                    <a:p>
                      <a:endParaRPr lang="en-US" dirty="0"/>
                    </a:p>
                  </p:txBody>
                </p:sp>
                <p:sp>
                  <p:nvSpPr>
                    <p:cNvPr id="390" name="Freeform 371"/>
                    <p:cNvSpPr>
                      <a:spLocks/>
                    </p:cNvSpPr>
                    <p:nvPr/>
                  </p:nvSpPr>
                  <p:spPr bwMode="auto">
                    <a:xfrm>
                      <a:off x="4630738" y="2093735"/>
                      <a:ext cx="0" cy="0"/>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1" y="1"/>
                          </a:lnTo>
                          <a:lnTo>
                            <a:pt x="0" y="1"/>
                          </a:lnTo>
                          <a:lnTo>
                            <a:pt x="1" y="0"/>
                          </a:lnTo>
                        </a:path>
                      </a:pathLst>
                    </a:custGeom>
                    <a:noFill/>
                    <a:ln w="4763">
                      <a:solidFill>
                        <a:srgbClr val="6E6E6E"/>
                      </a:solidFill>
                      <a:prstDash val="solid"/>
                      <a:round/>
                      <a:headEnd/>
                      <a:tailEnd/>
                    </a:ln>
                  </p:spPr>
                  <p:txBody>
                    <a:bodyPr/>
                    <a:lstStyle/>
                    <a:p>
                      <a:endParaRPr lang="en-US" dirty="0"/>
                    </a:p>
                  </p:txBody>
                </p:sp>
                <p:sp>
                  <p:nvSpPr>
                    <p:cNvPr id="391" name="Freeform 372"/>
                    <p:cNvSpPr>
                      <a:spLocks/>
                    </p:cNvSpPr>
                    <p:nvPr/>
                  </p:nvSpPr>
                  <p:spPr bwMode="auto">
                    <a:xfrm>
                      <a:off x="3863975" y="1299985"/>
                      <a:ext cx="9525" cy="4762"/>
                    </a:xfrm>
                    <a:custGeom>
                      <a:avLst/>
                      <a:gdLst>
                        <a:gd name="T0" fmla="*/ 2147483647 w 12"/>
                        <a:gd name="T1" fmla="*/ 2147483647 h 6"/>
                        <a:gd name="T2" fmla="*/ 0 w 12"/>
                        <a:gd name="T3" fmla="*/ 2147483647 h 6"/>
                        <a:gd name="T4" fmla="*/ 2147483647 w 12"/>
                        <a:gd name="T5" fmla="*/ 2147483647 h 6"/>
                        <a:gd name="T6" fmla="*/ 2147483647 w 12"/>
                        <a:gd name="T7" fmla="*/ 2147483647 h 6"/>
                        <a:gd name="T8" fmla="*/ 2147483647 w 12"/>
                        <a:gd name="T9" fmla="*/ 0 h 6"/>
                        <a:gd name="T10" fmla="*/ 2147483647 w 12"/>
                        <a:gd name="T11" fmla="*/ 2147483647 h 6"/>
                        <a:gd name="T12" fmla="*/ 0 60000 65536"/>
                        <a:gd name="T13" fmla="*/ 0 60000 65536"/>
                        <a:gd name="T14" fmla="*/ 0 60000 65536"/>
                        <a:gd name="T15" fmla="*/ 0 60000 65536"/>
                        <a:gd name="T16" fmla="*/ 0 60000 65536"/>
                        <a:gd name="T17" fmla="*/ 0 60000 65536"/>
                        <a:gd name="T18" fmla="*/ 0 w 12"/>
                        <a:gd name="T19" fmla="*/ 0 h 6"/>
                        <a:gd name="T20" fmla="*/ 12 w 12"/>
                        <a:gd name="T21" fmla="*/ 6 h 6"/>
                      </a:gdLst>
                      <a:ahLst/>
                      <a:cxnLst>
                        <a:cxn ang="T12">
                          <a:pos x="T0" y="T1"/>
                        </a:cxn>
                        <a:cxn ang="T13">
                          <a:pos x="T2" y="T3"/>
                        </a:cxn>
                        <a:cxn ang="T14">
                          <a:pos x="T4" y="T5"/>
                        </a:cxn>
                        <a:cxn ang="T15">
                          <a:pos x="T6" y="T7"/>
                        </a:cxn>
                        <a:cxn ang="T16">
                          <a:pos x="T8" y="T9"/>
                        </a:cxn>
                        <a:cxn ang="T17">
                          <a:pos x="T10" y="T11"/>
                        </a:cxn>
                      </a:cxnLst>
                      <a:rect l="T18" t="T19" r="T20" b="T21"/>
                      <a:pathLst>
                        <a:path w="12" h="6">
                          <a:moveTo>
                            <a:pt x="12" y="2"/>
                          </a:moveTo>
                          <a:lnTo>
                            <a:pt x="0" y="6"/>
                          </a:lnTo>
                          <a:lnTo>
                            <a:pt x="5" y="4"/>
                          </a:lnTo>
                          <a:lnTo>
                            <a:pt x="1" y="2"/>
                          </a:lnTo>
                          <a:lnTo>
                            <a:pt x="6" y="0"/>
                          </a:lnTo>
                          <a:lnTo>
                            <a:pt x="12" y="2"/>
                          </a:lnTo>
                        </a:path>
                      </a:pathLst>
                    </a:custGeom>
                    <a:noFill/>
                    <a:ln w="4763">
                      <a:solidFill>
                        <a:srgbClr val="6E6E6E"/>
                      </a:solidFill>
                      <a:prstDash val="solid"/>
                      <a:round/>
                      <a:headEnd/>
                      <a:tailEnd/>
                    </a:ln>
                  </p:spPr>
                  <p:txBody>
                    <a:bodyPr/>
                    <a:lstStyle/>
                    <a:p>
                      <a:endParaRPr lang="en-US" dirty="0"/>
                    </a:p>
                  </p:txBody>
                </p:sp>
                <p:sp>
                  <p:nvSpPr>
                    <p:cNvPr id="392" name="Freeform 373"/>
                    <p:cNvSpPr>
                      <a:spLocks/>
                    </p:cNvSpPr>
                    <p:nvPr/>
                  </p:nvSpPr>
                  <p:spPr bwMode="auto">
                    <a:xfrm>
                      <a:off x="3846513" y="1299985"/>
                      <a:ext cx="6350" cy="4762"/>
                    </a:xfrm>
                    <a:custGeom>
                      <a:avLst/>
                      <a:gdLst>
                        <a:gd name="T0" fmla="*/ 2147483647 w 8"/>
                        <a:gd name="T1" fmla="*/ 0 h 7"/>
                        <a:gd name="T2" fmla="*/ 2147483647 w 8"/>
                        <a:gd name="T3" fmla="*/ 0 h 7"/>
                        <a:gd name="T4" fmla="*/ 0 w 8"/>
                        <a:gd name="T5" fmla="*/ 0 h 7"/>
                        <a:gd name="T6" fmla="*/ 2147483647 w 8"/>
                        <a:gd name="T7" fmla="*/ 0 h 7"/>
                        <a:gd name="T8" fmla="*/ 2147483647 w 8"/>
                        <a:gd name="T9" fmla="*/ 0 h 7"/>
                        <a:gd name="T10" fmla="*/ 0 60000 65536"/>
                        <a:gd name="T11" fmla="*/ 0 60000 65536"/>
                        <a:gd name="T12" fmla="*/ 0 60000 65536"/>
                        <a:gd name="T13" fmla="*/ 0 60000 65536"/>
                        <a:gd name="T14" fmla="*/ 0 60000 65536"/>
                        <a:gd name="T15" fmla="*/ 0 w 8"/>
                        <a:gd name="T16" fmla="*/ 0 h 7"/>
                        <a:gd name="T17" fmla="*/ 8 w 8"/>
                        <a:gd name="T18" fmla="*/ 7 h 7"/>
                      </a:gdLst>
                      <a:ahLst/>
                      <a:cxnLst>
                        <a:cxn ang="T10">
                          <a:pos x="T0" y="T1"/>
                        </a:cxn>
                        <a:cxn ang="T11">
                          <a:pos x="T2" y="T3"/>
                        </a:cxn>
                        <a:cxn ang="T12">
                          <a:pos x="T4" y="T5"/>
                        </a:cxn>
                        <a:cxn ang="T13">
                          <a:pos x="T6" y="T7"/>
                        </a:cxn>
                        <a:cxn ang="T14">
                          <a:pos x="T8" y="T9"/>
                        </a:cxn>
                      </a:cxnLst>
                      <a:rect l="T15" t="T16" r="T17" b="T18"/>
                      <a:pathLst>
                        <a:path w="8" h="7">
                          <a:moveTo>
                            <a:pt x="8" y="1"/>
                          </a:moveTo>
                          <a:lnTo>
                            <a:pt x="1" y="7"/>
                          </a:lnTo>
                          <a:lnTo>
                            <a:pt x="0" y="6"/>
                          </a:lnTo>
                          <a:lnTo>
                            <a:pt x="7" y="0"/>
                          </a:lnTo>
                          <a:lnTo>
                            <a:pt x="8" y="1"/>
                          </a:lnTo>
                        </a:path>
                      </a:pathLst>
                    </a:custGeom>
                    <a:noFill/>
                    <a:ln w="4763">
                      <a:solidFill>
                        <a:srgbClr val="6E6E6E"/>
                      </a:solidFill>
                      <a:prstDash val="solid"/>
                      <a:round/>
                      <a:headEnd/>
                      <a:tailEnd/>
                    </a:ln>
                  </p:spPr>
                  <p:txBody>
                    <a:bodyPr/>
                    <a:lstStyle/>
                    <a:p>
                      <a:endParaRPr lang="en-US" dirty="0"/>
                    </a:p>
                  </p:txBody>
                </p:sp>
                <p:sp>
                  <p:nvSpPr>
                    <p:cNvPr id="393" name="Freeform 374"/>
                    <p:cNvSpPr>
                      <a:spLocks/>
                    </p:cNvSpPr>
                    <p:nvPr/>
                  </p:nvSpPr>
                  <p:spPr bwMode="auto">
                    <a:xfrm>
                      <a:off x="3836988" y="1303160"/>
                      <a:ext cx="22225" cy="11112"/>
                    </a:xfrm>
                    <a:custGeom>
                      <a:avLst/>
                      <a:gdLst>
                        <a:gd name="T0" fmla="*/ 2147483647 w 26"/>
                        <a:gd name="T1" fmla="*/ 2147483647 h 12"/>
                        <a:gd name="T2" fmla="*/ 2147483647 w 26"/>
                        <a:gd name="T3" fmla="*/ 2147483647 h 12"/>
                        <a:gd name="T4" fmla="*/ 0 w 26"/>
                        <a:gd name="T5" fmla="*/ 2147483647 h 12"/>
                        <a:gd name="T6" fmla="*/ 2147483647 w 26"/>
                        <a:gd name="T7" fmla="*/ 0 h 12"/>
                        <a:gd name="T8" fmla="*/ 2147483647 w 26"/>
                        <a:gd name="T9" fmla="*/ 2147483647 h 12"/>
                        <a:gd name="T10" fmla="*/ 0 60000 65536"/>
                        <a:gd name="T11" fmla="*/ 0 60000 65536"/>
                        <a:gd name="T12" fmla="*/ 0 60000 65536"/>
                        <a:gd name="T13" fmla="*/ 0 60000 65536"/>
                        <a:gd name="T14" fmla="*/ 0 60000 65536"/>
                        <a:gd name="T15" fmla="*/ 0 w 26"/>
                        <a:gd name="T16" fmla="*/ 0 h 12"/>
                        <a:gd name="T17" fmla="*/ 26 w 26"/>
                        <a:gd name="T18" fmla="*/ 12 h 12"/>
                      </a:gdLst>
                      <a:ahLst/>
                      <a:cxnLst>
                        <a:cxn ang="T10">
                          <a:pos x="T0" y="T1"/>
                        </a:cxn>
                        <a:cxn ang="T11">
                          <a:pos x="T2" y="T3"/>
                        </a:cxn>
                        <a:cxn ang="T12">
                          <a:pos x="T4" y="T5"/>
                        </a:cxn>
                        <a:cxn ang="T13">
                          <a:pos x="T6" y="T7"/>
                        </a:cxn>
                        <a:cxn ang="T14">
                          <a:pos x="T8" y="T9"/>
                        </a:cxn>
                      </a:cxnLst>
                      <a:rect l="T15" t="T16" r="T17" b="T18"/>
                      <a:pathLst>
                        <a:path w="26" h="12">
                          <a:moveTo>
                            <a:pt x="26" y="1"/>
                          </a:moveTo>
                          <a:lnTo>
                            <a:pt x="6" y="10"/>
                          </a:lnTo>
                          <a:lnTo>
                            <a:pt x="0" y="12"/>
                          </a:lnTo>
                          <a:lnTo>
                            <a:pt x="24" y="0"/>
                          </a:lnTo>
                          <a:lnTo>
                            <a:pt x="26" y="1"/>
                          </a:lnTo>
                        </a:path>
                      </a:pathLst>
                    </a:custGeom>
                    <a:noFill/>
                    <a:ln w="4763">
                      <a:solidFill>
                        <a:srgbClr val="6E6E6E"/>
                      </a:solidFill>
                      <a:prstDash val="solid"/>
                      <a:round/>
                      <a:headEnd/>
                      <a:tailEnd/>
                    </a:ln>
                  </p:spPr>
                  <p:txBody>
                    <a:bodyPr/>
                    <a:lstStyle/>
                    <a:p>
                      <a:endParaRPr lang="en-US" dirty="0"/>
                    </a:p>
                  </p:txBody>
                </p:sp>
                <p:sp>
                  <p:nvSpPr>
                    <p:cNvPr id="394" name="Freeform 375"/>
                    <p:cNvSpPr>
                      <a:spLocks/>
                    </p:cNvSpPr>
                    <p:nvPr/>
                  </p:nvSpPr>
                  <p:spPr bwMode="auto">
                    <a:xfrm>
                      <a:off x="3725863" y="1336497"/>
                      <a:ext cx="23812" cy="7938"/>
                    </a:xfrm>
                    <a:custGeom>
                      <a:avLst/>
                      <a:gdLst>
                        <a:gd name="T0" fmla="*/ 0 w 25"/>
                        <a:gd name="T1" fmla="*/ 2147483647 h 9"/>
                        <a:gd name="T2" fmla="*/ 2147483647 w 25"/>
                        <a:gd name="T3" fmla="*/ 2147483647 h 9"/>
                        <a:gd name="T4" fmla="*/ 2147483647 w 25"/>
                        <a:gd name="T5" fmla="*/ 2147483647 h 9"/>
                        <a:gd name="T6" fmla="*/ 2147483647 w 25"/>
                        <a:gd name="T7" fmla="*/ 2147483647 h 9"/>
                        <a:gd name="T8" fmla="*/ 2147483647 w 25"/>
                        <a:gd name="T9" fmla="*/ 2147483647 h 9"/>
                        <a:gd name="T10" fmla="*/ 2147483647 w 25"/>
                        <a:gd name="T11" fmla="*/ 0 h 9"/>
                        <a:gd name="T12" fmla="*/ 2147483647 w 25"/>
                        <a:gd name="T13" fmla="*/ 2147483647 h 9"/>
                        <a:gd name="T14" fmla="*/ 2147483647 w 25"/>
                        <a:gd name="T15" fmla="*/ 2147483647 h 9"/>
                        <a:gd name="T16" fmla="*/ 2147483647 w 25"/>
                        <a:gd name="T17" fmla="*/ 2147483647 h 9"/>
                        <a:gd name="T18" fmla="*/ 2147483647 w 25"/>
                        <a:gd name="T19" fmla="*/ 2147483647 h 9"/>
                        <a:gd name="T20" fmla="*/ 0 w 25"/>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9"/>
                        <a:gd name="T35" fmla="*/ 25 w 25"/>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9">
                          <a:moveTo>
                            <a:pt x="0" y="9"/>
                          </a:moveTo>
                          <a:lnTo>
                            <a:pt x="1" y="7"/>
                          </a:lnTo>
                          <a:lnTo>
                            <a:pt x="6" y="7"/>
                          </a:lnTo>
                          <a:lnTo>
                            <a:pt x="5" y="5"/>
                          </a:lnTo>
                          <a:lnTo>
                            <a:pt x="10" y="5"/>
                          </a:lnTo>
                          <a:lnTo>
                            <a:pt x="17" y="0"/>
                          </a:lnTo>
                          <a:lnTo>
                            <a:pt x="25" y="4"/>
                          </a:lnTo>
                          <a:lnTo>
                            <a:pt x="19" y="7"/>
                          </a:lnTo>
                          <a:lnTo>
                            <a:pt x="18" y="5"/>
                          </a:lnTo>
                          <a:lnTo>
                            <a:pt x="16" y="8"/>
                          </a:lnTo>
                          <a:lnTo>
                            <a:pt x="0" y="9"/>
                          </a:lnTo>
                        </a:path>
                      </a:pathLst>
                    </a:custGeom>
                    <a:noFill/>
                    <a:ln w="4763">
                      <a:solidFill>
                        <a:srgbClr val="6E6E6E"/>
                      </a:solidFill>
                      <a:prstDash val="solid"/>
                      <a:round/>
                      <a:headEnd/>
                      <a:tailEnd/>
                    </a:ln>
                  </p:spPr>
                  <p:txBody>
                    <a:bodyPr/>
                    <a:lstStyle/>
                    <a:p>
                      <a:endParaRPr lang="en-US" dirty="0"/>
                    </a:p>
                  </p:txBody>
                </p:sp>
                <p:sp>
                  <p:nvSpPr>
                    <p:cNvPr id="395" name="Freeform 376"/>
                    <p:cNvSpPr>
                      <a:spLocks/>
                    </p:cNvSpPr>
                    <p:nvPr/>
                  </p:nvSpPr>
                  <p:spPr bwMode="auto">
                    <a:xfrm>
                      <a:off x="3722688" y="1344435"/>
                      <a:ext cx="4762" cy="1587"/>
                    </a:xfrm>
                    <a:custGeom>
                      <a:avLst/>
                      <a:gdLst>
                        <a:gd name="T0" fmla="*/ 2147483647 w 6"/>
                        <a:gd name="T1" fmla="*/ 0 h 3"/>
                        <a:gd name="T2" fmla="*/ 2147483647 w 6"/>
                        <a:gd name="T3" fmla="*/ 0 h 3"/>
                        <a:gd name="T4" fmla="*/ 0 w 6"/>
                        <a:gd name="T5" fmla="*/ 0 h 3"/>
                        <a:gd name="T6" fmla="*/ 2147483647 w 6"/>
                        <a:gd name="T7" fmla="*/ 0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4" y="0"/>
                          </a:moveTo>
                          <a:lnTo>
                            <a:pt x="6" y="3"/>
                          </a:lnTo>
                          <a:lnTo>
                            <a:pt x="0" y="2"/>
                          </a:lnTo>
                          <a:lnTo>
                            <a:pt x="4" y="0"/>
                          </a:lnTo>
                        </a:path>
                      </a:pathLst>
                    </a:custGeom>
                    <a:noFill/>
                    <a:ln w="4763">
                      <a:solidFill>
                        <a:srgbClr val="6E6E6E"/>
                      </a:solidFill>
                      <a:prstDash val="solid"/>
                      <a:round/>
                      <a:headEnd/>
                      <a:tailEnd/>
                    </a:ln>
                  </p:spPr>
                  <p:txBody>
                    <a:bodyPr/>
                    <a:lstStyle/>
                    <a:p>
                      <a:endParaRPr lang="en-US" dirty="0"/>
                    </a:p>
                  </p:txBody>
                </p:sp>
                <p:sp>
                  <p:nvSpPr>
                    <p:cNvPr id="396" name="Freeform 377"/>
                    <p:cNvSpPr>
                      <a:spLocks/>
                    </p:cNvSpPr>
                    <p:nvPr/>
                  </p:nvSpPr>
                  <p:spPr bwMode="auto">
                    <a:xfrm>
                      <a:off x="3965575" y="1344435"/>
                      <a:ext cx="4763" cy="3175"/>
                    </a:xfrm>
                    <a:custGeom>
                      <a:avLst/>
                      <a:gdLst>
                        <a:gd name="T0" fmla="*/ 2147483647 w 5"/>
                        <a:gd name="T1" fmla="*/ 0 h 5"/>
                        <a:gd name="T2" fmla="*/ 2147483647 w 5"/>
                        <a:gd name="T3" fmla="*/ 0 h 5"/>
                        <a:gd name="T4" fmla="*/ 0 w 5"/>
                        <a:gd name="T5" fmla="*/ 0 h 5"/>
                        <a:gd name="T6" fmla="*/ 2147483647 w 5"/>
                        <a:gd name="T7" fmla="*/ 0 h 5"/>
                        <a:gd name="T8" fmla="*/ 2147483647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4" y="0"/>
                          </a:moveTo>
                          <a:lnTo>
                            <a:pt x="5" y="1"/>
                          </a:lnTo>
                          <a:lnTo>
                            <a:pt x="0" y="5"/>
                          </a:lnTo>
                          <a:lnTo>
                            <a:pt x="2" y="1"/>
                          </a:lnTo>
                          <a:lnTo>
                            <a:pt x="4" y="0"/>
                          </a:lnTo>
                        </a:path>
                      </a:pathLst>
                    </a:custGeom>
                    <a:noFill/>
                    <a:ln w="4763">
                      <a:solidFill>
                        <a:srgbClr val="6E6E6E"/>
                      </a:solidFill>
                      <a:prstDash val="solid"/>
                      <a:round/>
                      <a:headEnd/>
                      <a:tailEnd/>
                    </a:ln>
                  </p:spPr>
                  <p:txBody>
                    <a:bodyPr/>
                    <a:lstStyle/>
                    <a:p>
                      <a:endParaRPr lang="en-US" dirty="0"/>
                    </a:p>
                  </p:txBody>
                </p:sp>
                <p:sp>
                  <p:nvSpPr>
                    <p:cNvPr id="397" name="Freeform 378"/>
                    <p:cNvSpPr>
                      <a:spLocks/>
                    </p:cNvSpPr>
                    <p:nvPr/>
                  </p:nvSpPr>
                  <p:spPr bwMode="auto">
                    <a:xfrm>
                      <a:off x="3684588" y="1346022"/>
                      <a:ext cx="47625" cy="23813"/>
                    </a:xfrm>
                    <a:custGeom>
                      <a:avLst/>
                      <a:gdLst>
                        <a:gd name="T0" fmla="*/ 2147483647 w 56"/>
                        <a:gd name="T1" fmla="*/ 2147483647 h 28"/>
                        <a:gd name="T2" fmla="*/ 0 w 56"/>
                        <a:gd name="T3" fmla="*/ 2147483647 h 28"/>
                        <a:gd name="T4" fmla="*/ 2147483647 w 56"/>
                        <a:gd name="T5" fmla="*/ 2147483647 h 28"/>
                        <a:gd name="T6" fmla="*/ 2147483647 w 56"/>
                        <a:gd name="T7" fmla="*/ 2147483647 h 28"/>
                        <a:gd name="T8" fmla="*/ 2147483647 w 56"/>
                        <a:gd name="T9" fmla="*/ 2147483647 h 28"/>
                        <a:gd name="T10" fmla="*/ 2147483647 w 56"/>
                        <a:gd name="T11" fmla="*/ 2147483647 h 28"/>
                        <a:gd name="T12" fmla="*/ 2147483647 w 56"/>
                        <a:gd name="T13" fmla="*/ 2147483647 h 28"/>
                        <a:gd name="T14" fmla="*/ 2147483647 w 56"/>
                        <a:gd name="T15" fmla="*/ 2147483647 h 28"/>
                        <a:gd name="T16" fmla="*/ 2147483647 w 56"/>
                        <a:gd name="T17" fmla="*/ 2147483647 h 28"/>
                        <a:gd name="T18" fmla="*/ 2147483647 w 56"/>
                        <a:gd name="T19" fmla="*/ 2147483647 h 28"/>
                        <a:gd name="T20" fmla="*/ 2147483647 w 56"/>
                        <a:gd name="T21" fmla="*/ 2147483647 h 28"/>
                        <a:gd name="T22" fmla="*/ 2147483647 w 56"/>
                        <a:gd name="T23" fmla="*/ 2147483647 h 28"/>
                        <a:gd name="T24" fmla="*/ 2147483647 w 56"/>
                        <a:gd name="T25" fmla="*/ 2147483647 h 28"/>
                        <a:gd name="T26" fmla="*/ 2147483647 w 56"/>
                        <a:gd name="T27" fmla="*/ 2147483647 h 28"/>
                        <a:gd name="T28" fmla="*/ 2147483647 w 56"/>
                        <a:gd name="T29" fmla="*/ 0 h 28"/>
                        <a:gd name="T30" fmla="*/ 2147483647 w 56"/>
                        <a:gd name="T31" fmla="*/ 2147483647 h 28"/>
                        <a:gd name="T32" fmla="*/ 2147483647 w 56"/>
                        <a:gd name="T33" fmla="*/ 2147483647 h 28"/>
                        <a:gd name="T34" fmla="*/ 2147483647 w 56"/>
                        <a:gd name="T35" fmla="*/ 2147483647 h 28"/>
                        <a:gd name="T36" fmla="*/ 2147483647 w 56"/>
                        <a:gd name="T37" fmla="*/ 2147483647 h 28"/>
                        <a:gd name="T38" fmla="*/ 2147483647 w 56"/>
                        <a:gd name="T39" fmla="*/ 2147483647 h 28"/>
                        <a:gd name="T40" fmla="*/ 2147483647 w 56"/>
                        <a:gd name="T41" fmla="*/ 2147483647 h 28"/>
                        <a:gd name="T42" fmla="*/ 2147483647 w 56"/>
                        <a:gd name="T43" fmla="*/ 2147483647 h 28"/>
                        <a:gd name="T44" fmla="*/ 2147483647 w 56"/>
                        <a:gd name="T45" fmla="*/ 2147483647 h 28"/>
                        <a:gd name="T46" fmla="*/ 2147483647 w 56"/>
                        <a:gd name="T47" fmla="*/ 2147483647 h 28"/>
                        <a:gd name="T48" fmla="*/ 2147483647 w 56"/>
                        <a:gd name="T49" fmla="*/ 2147483647 h 28"/>
                        <a:gd name="T50" fmla="*/ 2147483647 w 56"/>
                        <a:gd name="T51" fmla="*/ 2147483647 h 28"/>
                        <a:gd name="T52" fmla="*/ 2147483647 w 56"/>
                        <a:gd name="T53" fmla="*/ 2147483647 h 28"/>
                        <a:gd name="T54" fmla="*/ 2147483647 w 56"/>
                        <a:gd name="T55" fmla="*/ 2147483647 h 28"/>
                        <a:gd name="T56" fmla="*/ 2147483647 w 56"/>
                        <a:gd name="T57" fmla="*/ 2147483647 h 28"/>
                        <a:gd name="T58" fmla="*/ 2147483647 w 56"/>
                        <a:gd name="T59" fmla="*/ 2147483647 h 28"/>
                        <a:gd name="T60" fmla="*/ 2147483647 w 56"/>
                        <a:gd name="T61" fmla="*/ 2147483647 h 28"/>
                        <a:gd name="T62" fmla="*/ 2147483647 w 56"/>
                        <a:gd name="T63" fmla="*/ 2147483647 h 28"/>
                        <a:gd name="T64" fmla="*/ 2147483647 w 56"/>
                        <a:gd name="T65" fmla="*/ 2147483647 h 28"/>
                        <a:gd name="T66" fmla="*/ 2147483647 w 56"/>
                        <a:gd name="T67" fmla="*/ 2147483647 h 28"/>
                        <a:gd name="T68" fmla="*/ 2147483647 w 56"/>
                        <a:gd name="T69" fmla="*/ 2147483647 h 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6"/>
                        <a:gd name="T106" fmla="*/ 0 h 28"/>
                        <a:gd name="T107" fmla="*/ 56 w 56"/>
                        <a:gd name="T108" fmla="*/ 28 h 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6" h="28">
                          <a:moveTo>
                            <a:pt x="10" y="20"/>
                          </a:moveTo>
                          <a:lnTo>
                            <a:pt x="0" y="26"/>
                          </a:lnTo>
                          <a:lnTo>
                            <a:pt x="5" y="17"/>
                          </a:lnTo>
                          <a:lnTo>
                            <a:pt x="3" y="16"/>
                          </a:lnTo>
                          <a:lnTo>
                            <a:pt x="22" y="8"/>
                          </a:lnTo>
                          <a:lnTo>
                            <a:pt x="22" y="16"/>
                          </a:lnTo>
                          <a:lnTo>
                            <a:pt x="26" y="8"/>
                          </a:lnTo>
                          <a:lnTo>
                            <a:pt x="30" y="9"/>
                          </a:lnTo>
                          <a:lnTo>
                            <a:pt x="29" y="5"/>
                          </a:lnTo>
                          <a:lnTo>
                            <a:pt x="35" y="4"/>
                          </a:lnTo>
                          <a:lnTo>
                            <a:pt x="33" y="9"/>
                          </a:lnTo>
                          <a:lnTo>
                            <a:pt x="37" y="7"/>
                          </a:lnTo>
                          <a:lnTo>
                            <a:pt x="38" y="4"/>
                          </a:lnTo>
                          <a:lnTo>
                            <a:pt x="45" y="5"/>
                          </a:lnTo>
                          <a:lnTo>
                            <a:pt x="45" y="0"/>
                          </a:lnTo>
                          <a:lnTo>
                            <a:pt x="50" y="3"/>
                          </a:lnTo>
                          <a:lnTo>
                            <a:pt x="45" y="7"/>
                          </a:lnTo>
                          <a:lnTo>
                            <a:pt x="56" y="3"/>
                          </a:lnTo>
                          <a:lnTo>
                            <a:pt x="56" y="5"/>
                          </a:lnTo>
                          <a:lnTo>
                            <a:pt x="50" y="7"/>
                          </a:lnTo>
                          <a:lnTo>
                            <a:pt x="55" y="9"/>
                          </a:lnTo>
                          <a:lnTo>
                            <a:pt x="47" y="14"/>
                          </a:lnTo>
                          <a:lnTo>
                            <a:pt x="37" y="12"/>
                          </a:lnTo>
                          <a:lnTo>
                            <a:pt x="39" y="16"/>
                          </a:lnTo>
                          <a:lnTo>
                            <a:pt x="31" y="15"/>
                          </a:lnTo>
                          <a:lnTo>
                            <a:pt x="33" y="17"/>
                          </a:lnTo>
                          <a:lnTo>
                            <a:pt x="27" y="17"/>
                          </a:lnTo>
                          <a:lnTo>
                            <a:pt x="15" y="21"/>
                          </a:lnTo>
                          <a:lnTo>
                            <a:pt x="16" y="22"/>
                          </a:lnTo>
                          <a:lnTo>
                            <a:pt x="4" y="28"/>
                          </a:lnTo>
                          <a:lnTo>
                            <a:pt x="3" y="27"/>
                          </a:lnTo>
                          <a:lnTo>
                            <a:pt x="17" y="19"/>
                          </a:lnTo>
                          <a:lnTo>
                            <a:pt x="7" y="24"/>
                          </a:lnTo>
                          <a:lnTo>
                            <a:pt x="12" y="20"/>
                          </a:lnTo>
                          <a:lnTo>
                            <a:pt x="10" y="20"/>
                          </a:lnTo>
                        </a:path>
                      </a:pathLst>
                    </a:custGeom>
                    <a:noFill/>
                    <a:ln w="4763">
                      <a:solidFill>
                        <a:srgbClr val="6E6E6E"/>
                      </a:solidFill>
                      <a:prstDash val="solid"/>
                      <a:round/>
                      <a:headEnd/>
                      <a:tailEnd/>
                    </a:ln>
                  </p:spPr>
                  <p:txBody>
                    <a:bodyPr/>
                    <a:lstStyle/>
                    <a:p>
                      <a:endParaRPr lang="en-US" dirty="0"/>
                    </a:p>
                  </p:txBody>
                </p:sp>
                <p:sp>
                  <p:nvSpPr>
                    <p:cNvPr id="398" name="Freeform 379"/>
                    <p:cNvSpPr>
                      <a:spLocks/>
                    </p:cNvSpPr>
                    <p:nvPr/>
                  </p:nvSpPr>
                  <p:spPr bwMode="auto">
                    <a:xfrm>
                      <a:off x="3959225" y="1358722"/>
                      <a:ext cx="6350" cy="4763"/>
                    </a:xfrm>
                    <a:custGeom>
                      <a:avLst/>
                      <a:gdLst>
                        <a:gd name="T0" fmla="*/ 0 w 9"/>
                        <a:gd name="T1" fmla="*/ 0 h 6"/>
                        <a:gd name="T2" fmla="*/ 0 w 9"/>
                        <a:gd name="T3" fmla="*/ 2147483647 h 6"/>
                        <a:gd name="T4" fmla="*/ 0 w 9"/>
                        <a:gd name="T5" fmla="*/ 2147483647 h 6"/>
                        <a:gd name="T6" fmla="*/ 0 w 9"/>
                        <a:gd name="T7" fmla="*/ 2147483647 h 6"/>
                        <a:gd name="T8" fmla="*/ 0 w 9"/>
                        <a:gd name="T9" fmla="*/ 0 h 6"/>
                        <a:gd name="T10" fmla="*/ 0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9" y="0"/>
                          </a:moveTo>
                          <a:lnTo>
                            <a:pt x="8" y="3"/>
                          </a:lnTo>
                          <a:lnTo>
                            <a:pt x="0" y="6"/>
                          </a:lnTo>
                          <a:lnTo>
                            <a:pt x="6" y="3"/>
                          </a:lnTo>
                          <a:lnTo>
                            <a:pt x="6" y="0"/>
                          </a:lnTo>
                          <a:lnTo>
                            <a:pt x="9" y="0"/>
                          </a:lnTo>
                        </a:path>
                      </a:pathLst>
                    </a:custGeom>
                    <a:noFill/>
                    <a:ln w="4763">
                      <a:solidFill>
                        <a:srgbClr val="6E6E6E"/>
                      </a:solidFill>
                      <a:prstDash val="solid"/>
                      <a:round/>
                      <a:headEnd/>
                      <a:tailEnd/>
                    </a:ln>
                  </p:spPr>
                  <p:txBody>
                    <a:bodyPr/>
                    <a:lstStyle/>
                    <a:p>
                      <a:endParaRPr lang="en-US" dirty="0"/>
                    </a:p>
                  </p:txBody>
                </p:sp>
                <p:sp>
                  <p:nvSpPr>
                    <p:cNvPr id="399" name="Freeform 380"/>
                    <p:cNvSpPr>
                      <a:spLocks/>
                    </p:cNvSpPr>
                    <p:nvPr/>
                  </p:nvSpPr>
                  <p:spPr bwMode="auto">
                    <a:xfrm>
                      <a:off x="3702050" y="1360310"/>
                      <a:ext cx="7938" cy="3175"/>
                    </a:xfrm>
                    <a:custGeom>
                      <a:avLst/>
                      <a:gdLst>
                        <a:gd name="T0" fmla="*/ 0 w 11"/>
                        <a:gd name="T1" fmla="*/ 2147483647 h 3"/>
                        <a:gd name="T2" fmla="*/ 0 w 11"/>
                        <a:gd name="T3" fmla="*/ 2147483647 h 3"/>
                        <a:gd name="T4" fmla="*/ 0 w 11"/>
                        <a:gd name="T5" fmla="*/ 0 h 3"/>
                        <a:gd name="T6" fmla="*/ 0 w 11"/>
                        <a:gd name="T7" fmla="*/ 0 h 3"/>
                        <a:gd name="T8" fmla="*/ 0 w 11"/>
                        <a:gd name="T9" fmla="*/ 2147483647 h 3"/>
                        <a:gd name="T10" fmla="*/ 0 60000 65536"/>
                        <a:gd name="T11" fmla="*/ 0 60000 65536"/>
                        <a:gd name="T12" fmla="*/ 0 60000 65536"/>
                        <a:gd name="T13" fmla="*/ 0 60000 65536"/>
                        <a:gd name="T14" fmla="*/ 0 60000 65536"/>
                        <a:gd name="T15" fmla="*/ 0 w 11"/>
                        <a:gd name="T16" fmla="*/ 0 h 3"/>
                        <a:gd name="T17" fmla="*/ 11 w 11"/>
                        <a:gd name="T18" fmla="*/ 3 h 3"/>
                      </a:gdLst>
                      <a:ahLst/>
                      <a:cxnLst>
                        <a:cxn ang="T10">
                          <a:pos x="T0" y="T1"/>
                        </a:cxn>
                        <a:cxn ang="T11">
                          <a:pos x="T2" y="T3"/>
                        </a:cxn>
                        <a:cxn ang="T12">
                          <a:pos x="T4" y="T5"/>
                        </a:cxn>
                        <a:cxn ang="T13">
                          <a:pos x="T6" y="T7"/>
                        </a:cxn>
                        <a:cxn ang="T14">
                          <a:pos x="T8" y="T9"/>
                        </a:cxn>
                      </a:cxnLst>
                      <a:rect l="T15" t="T16" r="T17" b="T18"/>
                      <a:pathLst>
                        <a:path w="11" h="3">
                          <a:moveTo>
                            <a:pt x="11" y="1"/>
                          </a:moveTo>
                          <a:lnTo>
                            <a:pt x="0" y="3"/>
                          </a:lnTo>
                          <a:lnTo>
                            <a:pt x="6" y="0"/>
                          </a:lnTo>
                          <a:lnTo>
                            <a:pt x="7" y="0"/>
                          </a:lnTo>
                          <a:lnTo>
                            <a:pt x="11" y="1"/>
                          </a:lnTo>
                        </a:path>
                      </a:pathLst>
                    </a:custGeom>
                    <a:noFill/>
                    <a:ln w="4763">
                      <a:solidFill>
                        <a:srgbClr val="6E6E6E"/>
                      </a:solidFill>
                      <a:prstDash val="solid"/>
                      <a:round/>
                      <a:headEnd/>
                      <a:tailEnd/>
                    </a:ln>
                  </p:spPr>
                  <p:txBody>
                    <a:bodyPr/>
                    <a:lstStyle/>
                    <a:p>
                      <a:endParaRPr lang="en-US" dirty="0"/>
                    </a:p>
                  </p:txBody>
                </p:sp>
                <p:sp>
                  <p:nvSpPr>
                    <p:cNvPr id="400" name="Freeform 381"/>
                    <p:cNvSpPr>
                      <a:spLocks/>
                    </p:cNvSpPr>
                    <p:nvPr/>
                  </p:nvSpPr>
                  <p:spPr bwMode="auto">
                    <a:xfrm>
                      <a:off x="3987800" y="1395235"/>
                      <a:ext cx="3175" cy="4762"/>
                    </a:xfrm>
                    <a:custGeom>
                      <a:avLst/>
                      <a:gdLst>
                        <a:gd name="T0" fmla="*/ 2147483647 w 4"/>
                        <a:gd name="T1" fmla="*/ 0 h 6"/>
                        <a:gd name="T2" fmla="*/ 2147483647 w 4"/>
                        <a:gd name="T3" fmla="*/ 2147483647 h 6"/>
                        <a:gd name="T4" fmla="*/ 0 w 4"/>
                        <a:gd name="T5" fmla="*/ 2147483647 h 6"/>
                        <a:gd name="T6" fmla="*/ 2147483647 w 4"/>
                        <a:gd name="T7" fmla="*/ 0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3" y="0"/>
                          </a:moveTo>
                          <a:lnTo>
                            <a:pt x="4" y="3"/>
                          </a:lnTo>
                          <a:lnTo>
                            <a:pt x="0" y="6"/>
                          </a:lnTo>
                          <a:lnTo>
                            <a:pt x="3" y="0"/>
                          </a:lnTo>
                        </a:path>
                      </a:pathLst>
                    </a:custGeom>
                    <a:noFill/>
                    <a:ln w="4763">
                      <a:solidFill>
                        <a:srgbClr val="6E6E6E"/>
                      </a:solidFill>
                      <a:prstDash val="solid"/>
                      <a:round/>
                      <a:headEnd/>
                      <a:tailEnd/>
                    </a:ln>
                  </p:spPr>
                  <p:txBody>
                    <a:bodyPr/>
                    <a:lstStyle/>
                    <a:p>
                      <a:endParaRPr lang="en-US" dirty="0"/>
                    </a:p>
                  </p:txBody>
                </p:sp>
                <p:sp>
                  <p:nvSpPr>
                    <p:cNvPr id="401" name="Freeform 382"/>
                    <p:cNvSpPr>
                      <a:spLocks/>
                    </p:cNvSpPr>
                    <p:nvPr/>
                  </p:nvSpPr>
                  <p:spPr bwMode="auto">
                    <a:xfrm>
                      <a:off x="3987800" y="1396822"/>
                      <a:ext cx="6350" cy="4763"/>
                    </a:xfrm>
                    <a:custGeom>
                      <a:avLst/>
                      <a:gdLst>
                        <a:gd name="T0" fmla="*/ 2147483647 w 6"/>
                        <a:gd name="T1" fmla="*/ 2147483647 h 6"/>
                        <a:gd name="T2" fmla="*/ 2147483647 w 6"/>
                        <a:gd name="T3" fmla="*/ 2147483647 h 6"/>
                        <a:gd name="T4" fmla="*/ 0 w 6"/>
                        <a:gd name="T5" fmla="*/ 2147483647 h 6"/>
                        <a:gd name="T6" fmla="*/ 2147483647 w 6"/>
                        <a:gd name="T7" fmla="*/ 0 h 6"/>
                        <a:gd name="T8" fmla="*/ 2147483647 w 6"/>
                        <a:gd name="T9" fmla="*/ 2147483647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6" y="1"/>
                          </a:moveTo>
                          <a:lnTo>
                            <a:pt x="4" y="6"/>
                          </a:lnTo>
                          <a:lnTo>
                            <a:pt x="0" y="6"/>
                          </a:lnTo>
                          <a:lnTo>
                            <a:pt x="4" y="0"/>
                          </a:lnTo>
                          <a:lnTo>
                            <a:pt x="6" y="1"/>
                          </a:lnTo>
                        </a:path>
                      </a:pathLst>
                    </a:custGeom>
                    <a:noFill/>
                    <a:ln w="4763">
                      <a:solidFill>
                        <a:srgbClr val="6E6E6E"/>
                      </a:solidFill>
                      <a:prstDash val="solid"/>
                      <a:round/>
                      <a:headEnd/>
                      <a:tailEnd/>
                    </a:ln>
                  </p:spPr>
                  <p:txBody>
                    <a:bodyPr/>
                    <a:lstStyle/>
                    <a:p>
                      <a:endParaRPr lang="en-US" dirty="0"/>
                    </a:p>
                  </p:txBody>
                </p:sp>
                <p:sp>
                  <p:nvSpPr>
                    <p:cNvPr id="402" name="Freeform 383"/>
                    <p:cNvSpPr>
                      <a:spLocks/>
                    </p:cNvSpPr>
                    <p:nvPr/>
                  </p:nvSpPr>
                  <p:spPr bwMode="auto">
                    <a:xfrm>
                      <a:off x="3963988" y="1396822"/>
                      <a:ext cx="6350" cy="11113"/>
                    </a:xfrm>
                    <a:custGeom>
                      <a:avLst/>
                      <a:gdLst>
                        <a:gd name="T0" fmla="*/ 2147483647 w 6"/>
                        <a:gd name="T1" fmla="*/ 0 h 13"/>
                        <a:gd name="T2" fmla="*/ 2147483647 w 6"/>
                        <a:gd name="T3" fmla="*/ 2147483647 h 13"/>
                        <a:gd name="T4" fmla="*/ 0 w 6"/>
                        <a:gd name="T5" fmla="*/ 2147483647 h 13"/>
                        <a:gd name="T6" fmla="*/ 2147483647 w 6"/>
                        <a:gd name="T7" fmla="*/ 2147483647 h 13"/>
                        <a:gd name="T8" fmla="*/ 2147483647 w 6"/>
                        <a:gd name="T9" fmla="*/ 0 h 13"/>
                        <a:gd name="T10" fmla="*/ 0 60000 65536"/>
                        <a:gd name="T11" fmla="*/ 0 60000 65536"/>
                        <a:gd name="T12" fmla="*/ 0 60000 65536"/>
                        <a:gd name="T13" fmla="*/ 0 60000 65536"/>
                        <a:gd name="T14" fmla="*/ 0 60000 65536"/>
                        <a:gd name="T15" fmla="*/ 0 w 6"/>
                        <a:gd name="T16" fmla="*/ 0 h 13"/>
                        <a:gd name="T17" fmla="*/ 6 w 6"/>
                        <a:gd name="T18" fmla="*/ 13 h 13"/>
                      </a:gdLst>
                      <a:ahLst/>
                      <a:cxnLst>
                        <a:cxn ang="T10">
                          <a:pos x="T0" y="T1"/>
                        </a:cxn>
                        <a:cxn ang="T11">
                          <a:pos x="T2" y="T3"/>
                        </a:cxn>
                        <a:cxn ang="T12">
                          <a:pos x="T4" y="T5"/>
                        </a:cxn>
                        <a:cxn ang="T13">
                          <a:pos x="T6" y="T7"/>
                        </a:cxn>
                        <a:cxn ang="T14">
                          <a:pos x="T8" y="T9"/>
                        </a:cxn>
                      </a:cxnLst>
                      <a:rect l="T15" t="T16" r="T17" b="T18"/>
                      <a:pathLst>
                        <a:path w="6" h="13">
                          <a:moveTo>
                            <a:pt x="6" y="0"/>
                          </a:moveTo>
                          <a:lnTo>
                            <a:pt x="2" y="13"/>
                          </a:lnTo>
                          <a:lnTo>
                            <a:pt x="0" y="8"/>
                          </a:lnTo>
                          <a:lnTo>
                            <a:pt x="1" y="4"/>
                          </a:lnTo>
                          <a:lnTo>
                            <a:pt x="6" y="0"/>
                          </a:lnTo>
                        </a:path>
                      </a:pathLst>
                    </a:custGeom>
                    <a:noFill/>
                    <a:ln w="4763">
                      <a:solidFill>
                        <a:srgbClr val="6E6E6E"/>
                      </a:solidFill>
                      <a:prstDash val="solid"/>
                      <a:round/>
                      <a:headEnd/>
                      <a:tailEnd/>
                    </a:ln>
                  </p:spPr>
                  <p:txBody>
                    <a:bodyPr/>
                    <a:lstStyle/>
                    <a:p>
                      <a:endParaRPr lang="en-US" dirty="0"/>
                    </a:p>
                  </p:txBody>
                </p:sp>
                <p:sp>
                  <p:nvSpPr>
                    <p:cNvPr id="403" name="Freeform 384"/>
                    <p:cNvSpPr>
                      <a:spLocks/>
                    </p:cNvSpPr>
                    <p:nvPr/>
                  </p:nvSpPr>
                  <p:spPr bwMode="auto">
                    <a:xfrm>
                      <a:off x="3902075" y="1511122"/>
                      <a:ext cx="976313" cy="477838"/>
                    </a:xfrm>
                    <a:custGeom>
                      <a:avLst/>
                      <a:gdLst>
                        <a:gd name="T0" fmla="*/ 2147483647 w 1124"/>
                        <a:gd name="T1" fmla="*/ 2147483647 h 558"/>
                        <a:gd name="T2" fmla="*/ 2147483647 w 1124"/>
                        <a:gd name="T3" fmla="*/ 2147483647 h 558"/>
                        <a:gd name="T4" fmla="*/ 2147483647 w 1124"/>
                        <a:gd name="T5" fmla="*/ 2147483647 h 558"/>
                        <a:gd name="T6" fmla="*/ 2147483647 w 1124"/>
                        <a:gd name="T7" fmla="*/ 0 h 558"/>
                        <a:gd name="T8" fmla="*/ 2147483647 w 1124"/>
                        <a:gd name="T9" fmla="*/ 2147483647 h 558"/>
                        <a:gd name="T10" fmla="*/ 2147483647 w 1124"/>
                        <a:gd name="T11" fmla="*/ 2147483647 h 558"/>
                        <a:gd name="T12" fmla="*/ 2147483647 w 1124"/>
                        <a:gd name="T13" fmla="*/ 2147483647 h 558"/>
                        <a:gd name="T14" fmla="*/ 2147483647 w 1124"/>
                        <a:gd name="T15" fmla="*/ 2147483647 h 558"/>
                        <a:gd name="T16" fmla="*/ 2147483647 w 1124"/>
                        <a:gd name="T17" fmla="*/ 2147483647 h 558"/>
                        <a:gd name="T18" fmla="*/ 2147483647 w 1124"/>
                        <a:gd name="T19" fmla="*/ 2147483647 h 558"/>
                        <a:gd name="T20" fmla="*/ 2147483647 w 1124"/>
                        <a:gd name="T21" fmla="*/ 2147483647 h 558"/>
                        <a:gd name="T22" fmla="*/ 2147483647 w 1124"/>
                        <a:gd name="T23" fmla="*/ 2147483647 h 558"/>
                        <a:gd name="T24" fmla="*/ 2147483647 w 1124"/>
                        <a:gd name="T25" fmla="*/ 2147483647 h 558"/>
                        <a:gd name="T26" fmla="*/ 2147483647 w 1124"/>
                        <a:gd name="T27" fmla="*/ 2147483647 h 558"/>
                        <a:gd name="T28" fmla="*/ 2147483647 w 1124"/>
                        <a:gd name="T29" fmla="*/ 2147483647 h 558"/>
                        <a:gd name="T30" fmla="*/ 2147483647 w 1124"/>
                        <a:gd name="T31" fmla="*/ 2147483647 h 558"/>
                        <a:gd name="T32" fmla="*/ 2147483647 w 1124"/>
                        <a:gd name="T33" fmla="*/ 2147483647 h 558"/>
                        <a:gd name="T34" fmla="*/ 2147483647 w 1124"/>
                        <a:gd name="T35" fmla="*/ 2147483647 h 558"/>
                        <a:gd name="T36" fmla="*/ 2147483647 w 1124"/>
                        <a:gd name="T37" fmla="*/ 2147483647 h 558"/>
                        <a:gd name="T38" fmla="*/ 2147483647 w 1124"/>
                        <a:gd name="T39" fmla="*/ 2147483647 h 558"/>
                        <a:gd name="T40" fmla="*/ 2147483647 w 1124"/>
                        <a:gd name="T41" fmla="*/ 2147483647 h 558"/>
                        <a:gd name="T42" fmla="*/ 2147483647 w 1124"/>
                        <a:gd name="T43" fmla="*/ 2147483647 h 558"/>
                        <a:gd name="T44" fmla="*/ 2147483647 w 1124"/>
                        <a:gd name="T45" fmla="*/ 2147483647 h 558"/>
                        <a:gd name="T46" fmla="*/ 2147483647 w 1124"/>
                        <a:gd name="T47" fmla="*/ 2147483647 h 558"/>
                        <a:gd name="T48" fmla="*/ 2147483647 w 1124"/>
                        <a:gd name="T49" fmla="*/ 2147483647 h 558"/>
                        <a:gd name="T50" fmla="*/ 2147483647 w 1124"/>
                        <a:gd name="T51" fmla="*/ 2147483647 h 558"/>
                        <a:gd name="T52" fmla="*/ 2147483647 w 1124"/>
                        <a:gd name="T53" fmla="*/ 2147483647 h 558"/>
                        <a:gd name="T54" fmla="*/ 2147483647 w 1124"/>
                        <a:gd name="T55" fmla="*/ 2147483647 h 558"/>
                        <a:gd name="T56" fmla="*/ 2147483647 w 1124"/>
                        <a:gd name="T57" fmla="*/ 2147483647 h 558"/>
                        <a:gd name="T58" fmla="*/ 2147483647 w 1124"/>
                        <a:gd name="T59" fmla="*/ 2147483647 h 558"/>
                        <a:gd name="T60" fmla="*/ 2147483647 w 1124"/>
                        <a:gd name="T61" fmla="*/ 2147483647 h 558"/>
                        <a:gd name="T62" fmla="*/ 2147483647 w 1124"/>
                        <a:gd name="T63" fmla="*/ 2147483647 h 558"/>
                        <a:gd name="T64" fmla="*/ 2147483647 w 1124"/>
                        <a:gd name="T65" fmla="*/ 2147483647 h 558"/>
                        <a:gd name="T66" fmla="*/ 2147483647 w 1124"/>
                        <a:gd name="T67" fmla="*/ 2147483647 h 558"/>
                        <a:gd name="T68" fmla="*/ 2147483647 w 1124"/>
                        <a:gd name="T69" fmla="*/ 2147483647 h 558"/>
                        <a:gd name="T70" fmla="*/ 2147483647 w 1124"/>
                        <a:gd name="T71" fmla="*/ 2147483647 h 558"/>
                        <a:gd name="T72" fmla="*/ 2147483647 w 1124"/>
                        <a:gd name="T73" fmla="*/ 2147483647 h 558"/>
                        <a:gd name="T74" fmla="*/ 2147483647 w 1124"/>
                        <a:gd name="T75" fmla="*/ 2147483647 h 558"/>
                        <a:gd name="T76" fmla="*/ 2147483647 w 1124"/>
                        <a:gd name="T77" fmla="*/ 2147483647 h 558"/>
                        <a:gd name="T78" fmla="*/ 2147483647 w 1124"/>
                        <a:gd name="T79" fmla="*/ 2147483647 h 558"/>
                        <a:gd name="T80" fmla="*/ 2147483647 w 1124"/>
                        <a:gd name="T81" fmla="*/ 2147483647 h 558"/>
                        <a:gd name="T82" fmla="*/ 2147483647 w 1124"/>
                        <a:gd name="T83" fmla="*/ 2147483647 h 558"/>
                        <a:gd name="T84" fmla="*/ 2147483647 w 1124"/>
                        <a:gd name="T85" fmla="*/ 2147483647 h 558"/>
                        <a:gd name="T86" fmla="*/ 2147483647 w 1124"/>
                        <a:gd name="T87" fmla="*/ 2147483647 h 558"/>
                        <a:gd name="T88" fmla="*/ 2147483647 w 1124"/>
                        <a:gd name="T89" fmla="*/ 2147483647 h 558"/>
                        <a:gd name="T90" fmla="*/ 2147483647 w 1124"/>
                        <a:gd name="T91" fmla="*/ 2147483647 h 558"/>
                        <a:gd name="T92" fmla="*/ 2147483647 w 1124"/>
                        <a:gd name="T93" fmla="*/ 2147483647 h 558"/>
                        <a:gd name="T94" fmla="*/ 2147483647 w 1124"/>
                        <a:gd name="T95" fmla="*/ 2147483647 h 558"/>
                        <a:gd name="T96" fmla="*/ 2147483647 w 1124"/>
                        <a:gd name="T97" fmla="*/ 2147483647 h 558"/>
                        <a:gd name="T98" fmla="*/ 2147483647 w 1124"/>
                        <a:gd name="T99" fmla="*/ 2147483647 h 558"/>
                        <a:gd name="T100" fmla="*/ 2147483647 w 1124"/>
                        <a:gd name="T101" fmla="*/ 2147483647 h 558"/>
                        <a:gd name="T102" fmla="*/ 2147483647 w 1124"/>
                        <a:gd name="T103" fmla="*/ 2147483647 h 558"/>
                        <a:gd name="T104" fmla="*/ 2147483647 w 1124"/>
                        <a:gd name="T105" fmla="*/ 2147483647 h 558"/>
                        <a:gd name="T106" fmla="*/ 2147483647 w 1124"/>
                        <a:gd name="T107" fmla="*/ 2147483647 h 558"/>
                        <a:gd name="T108" fmla="*/ 2147483647 w 1124"/>
                        <a:gd name="T109" fmla="*/ 2147483647 h 558"/>
                        <a:gd name="T110" fmla="*/ 2147483647 w 1124"/>
                        <a:gd name="T111" fmla="*/ 2147483647 h 558"/>
                        <a:gd name="T112" fmla="*/ 2147483647 w 1124"/>
                        <a:gd name="T113" fmla="*/ 2147483647 h 5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24"/>
                        <a:gd name="T172" fmla="*/ 0 h 558"/>
                        <a:gd name="T173" fmla="*/ 1124 w 1124"/>
                        <a:gd name="T174" fmla="*/ 558 h 5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24" h="558">
                          <a:moveTo>
                            <a:pt x="133" y="36"/>
                          </a:moveTo>
                          <a:lnTo>
                            <a:pt x="133" y="34"/>
                          </a:lnTo>
                          <a:lnTo>
                            <a:pt x="121" y="45"/>
                          </a:lnTo>
                          <a:lnTo>
                            <a:pt x="127" y="43"/>
                          </a:lnTo>
                          <a:lnTo>
                            <a:pt x="123" y="43"/>
                          </a:lnTo>
                          <a:lnTo>
                            <a:pt x="133" y="36"/>
                          </a:lnTo>
                          <a:lnTo>
                            <a:pt x="140" y="32"/>
                          </a:lnTo>
                          <a:lnTo>
                            <a:pt x="139" y="36"/>
                          </a:lnTo>
                          <a:lnTo>
                            <a:pt x="133" y="38"/>
                          </a:lnTo>
                          <a:lnTo>
                            <a:pt x="135" y="39"/>
                          </a:lnTo>
                          <a:lnTo>
                            <a:pt x="131" y="46"/>
                          </a:lnTo>
                          <a:lnTo>
                            <a:pt x="131" y="44"/>
                          </a:lnTo>
                          <a:lnTo>
                            <a:pt x="125" y="48"/>
                          </a:lnTo>
                          <a:lnTo>
                            <a:pt x="127" y="44"/>
                          </a:lnTo>
                          <a:lnTo>
                            <a:pt x="119" y="49"/>
                          </a:lnTo>
                          <a:lnTo>
                            <a:pt x="121" y="52"/>
                          </a:lnTo>
                          <a:lnTo>
                            <a:pt x="136" y="44"/>
                          </a:lnTo>
                          <a:lnTo>
                            <a:pt x="139" y="37"/>
                          </a:lnTo>
                          <a:lnTo>
                            <a:pt x="145" y="28"/>
                          </a:lnTo>
                          <a:lnTo>
                            <a:pt x="144" y="25"/>
                          </a:lnTo>
                          <a:lnTo>
                            <a:pt x="147" y="24"/>
                          </a:lnTo>
                          <a:lnTo>
                            <a:pt x="145" y="20"/>
                          </a:lnTo>
                          <a:lnTo>
                            <a:pt x="149" y="20"/>
                          </a:lnTo>
                          <a:lnTo>
                            <a:pt x="151" y="17"/>
                          </a:lnTo>
                          <a:lnTo>
                            <a:pt x="151" y="7"/>
                          </a:lnTo>
                          <a:lnTo>
                            <a:pt x="308" y="7"/>
                          </a:lnTo>
                          <a:lnTo>
                            <a:pt x="647" y="7"/>
                          </a:lnTo>
                          <a:lnTo>
                            <a:pt x="652" y="0"/>
                          </a:lnTo>
                          <a:lnTo>
                            <a:pt x="657" y="1"/>
                          </a:lnTo>
                          <a:lnTo>
                            <a:pt x="654" y="14"/>
                          </a:lnTo>
                          <a:lnTo>
                            <a:pt x="667" y="18"/>
                          </a:lnTo>
                          <a:lnTo>
                            <a:pt x="683" y="16"/>
                          </a:lnTo>
                          <a:lnTo>
                            <a:pt x="689" y="25"/>
                          </a:lnTo>
                          <a:lnTo>
                            <a:pt x="696" y="23"/>
                          </a:lnTo>
                          <a:lnTo>
                            <a:pt x="704" y="29"/>
                          </a:lnTo>
                          <a:lnTo>
                            <a:pt x="716" y="25"/>
                          </a:lnTo>
                          <a:lnTo>
                            <a:pt x="717" y="28"/>
                          </a:lnTo>
                          <a:lnTo>
                            <a:pt x="740" y="31"/>
                          </a:lnTo>
                          <a:lnTo>
                            <a:pt x="762" y="23"/>
                          </a:lnTo>
                          <a:lnTo>
                            <a:pt x="811" y="55"/>
                          </a:lnTo>
                          <a:lnTo>
                            <a:pt x="812" y="65"/>
                          </a:lnTo>
                          <a:lnTo>
                            <a:pt x="821" y="64"/>
                          </a:lnTo>
                          <a:lnTo>
                            <a:pt x="820" y="74"/>
                          </a:lnTo>
                          <a:lnTo>
                            <a:pt x="827" y="73"/>
                          </a:lnTo>
                          <a:lnTo>
                            <a:pt x="829" y="76"/>
                          </a:lnTo>
                          <a:lnTo>
                            <a:pt x="824" y="79"/>
                          </a:lnTo>
                          <a:lnTo>
                            <a:pt x="839" y="90"/>
                          </a:lnTo>
                          <a:lnTo>
                            <a:pt x="831" y="131"/>
                          </a:lnTo>
                          <a:lnTo>
                            <a:pt x="815" y="153"/>
                          </a:lnTo>
                          <a:lnTo>
                            <a:pt x="801" y="160"/>
                          </a:lnTo>
                          <a:lnTo>
                            <a:pt x="798" y="167"/>
                          </a:lnTo>
                          <a:lnTo>
                            <a:pt x="803" y="174"/>
                          </a:lnTo>
                          <a:lnTo>
                            <a:pt x="883" y="149"/>
                          </a:lnTo>
                          <a:lnTo>
                            <a:pt x="884" y="133"/>
                          </a:lnTo>
                          <a:lnTo>
                            <a:pt x="894" y="130"/>
                          </a:lnTo>
                          <a:lnTo>
                            <a:pt x="930" y="130"/>
                          </a:lnTo>
                          <a:lnTo>
                            <a:pt x="941" y="119"/>
                          </a:lnTo>
                          <a:lnTo>
                            <a:pt x="975" y="99"/>
                          </a:lnTo>
                          <a:lnTo>
                            <a:pt x="1039" y="98"/>
                          </a:lnTo>
                          <a:lnTo>
                            <a:pt x="1045" y="91"/>
                          </a:lnTo>
                          <a:lnTo>
                            <a:pt x="1053" y="92"/>
                          </a:lnTo>
                          <a:lnTo>
                            <a:pt x="1069" y="78"/>
                          </a:lnTo>
                          <a:lnTo>
                            <a:pt x="1072" y="71"/>
                          </a:lnTo>
                          <a:lnTo>
                            <a:pt x="1080" y="59"/>
                          </a:lnTo>
                          <a:lnTo>
                            <a:pt x="1100" y="43"/>
                          </a:lnTo>
                          <a:lnTo>
                            <a:pt x="1105" y="48"/>
                          </a:lnTo>
                          <a:lnTo>
                            <a:pt x="1117" y="45"/>
                          </a:lnTo>
                          <a:lnTo>
                            <a:pt x="1124" y="52"/>
                          </a:lnTo>
                          <a:lnTo>
                            <a:pt x="1114" y="83"/>
                          </a:lnTo>
                          <a:lnTo>
                            <a:pt x="1119" y="85"/>
                          </a:lnTo>
                          <a:lnTo>
                            <a:pt x="1116" y="92"/>
                          </a:lnTo>
                          <a:lnTo>
                            <a:pt x="1120" y="95"/>
                          </a:lnTo>
                          <a:lnTo>
                            <a:pt x="1121" y="99"/>
                          </a:lnTo>
                          <a:lnTo>
                            <a:pt x="1118" y="100"/>
                          </a:lnTo>
                          <a:lnTo>
                            <a:pt x="1121" y="102"/>
                          </a:lnTo>
                          <a:lnTo>
                            <a:pt x="1117" y="106"/>
                          </a:lnTo>
                          <a:lnTo>
                            <a:pt x="1095" y="110"/>
                          </a:lnTo>
                          <a:lnTo>
                            <a:pt x="1087" y="115"/>
                          </a:lnTo>
                          <a:lnTo>
                            <a:pt x="1084" y="114"/>
                          </a:lnTo>
                          <a:lnTo>
                            <a:pt x="1086" y="108"/>
                          </a:lnTo>
                          <a:lnTo>
                            <a:pt x="1082" y="111"/>
                          </a:lnTo>
                          <a:lnTo>
                            <a:pt x="1077" y="120"/>
                          </a:lnTo>
                          <a:lnTo>
                            <a:pt x="1073" y="122"/>
                          </a:lnTo>
                          <a:lnTo>
                            <a:pt x="1072" y="120"/>
                          </a:lnTo>
                          <a:lnTo>
                            <a:pt x="1067" y="125"/>
                          </a:lnTo>
                          <a:lnTo>
                            <a:pt x="1066" y="120"/>
                          </a:lnTo>
                          <a:lnTo>
                            <a:pt x="1063" y="126"/>
                          </a:lnTo>
                          <a:lnTo>
                            <a:pt x="1064" y="120"/>
                          </a:lnTo>
                          <a:lnTo>
                            <a:pt x="1061" y="128"/>
                          </a:lnTo>
                          <a:lnTo>
                            <a:pt x="1059" y="125"/>
                          </a:lnTo>
                          <a:lnTo>
                            <a:pt x="1055" y="127"/>
                          </a:lnTo>
                          <a:lnTo>
                            <a:pt x="1053" y="131"/>
                          </a:lnTo>
                          <a:lnTo>
                            <a:pt x="1039" y="141"/>
                          </a:lnTo>
                          <a:lnTo>
                            <a:pt x="1035" y="151"/>
                          </a:lnTo>
                          <a:lnTo>
                            <a:pt x="1038" y="152"/>
                          </a:lnTo>
                          <a:lnTo>
                            <a:pt x="1027" y="160"/>
                          </a:lnTo>
                          <a:lnTo>
                            <a:pt x="1033" y="162"/>
                          </a:lnTo>
                          <a:lnTo>
                            <a:pt x="1032" y="168"/>
                          </a:lnTo>
                          <a:lnTo>
                            <a:pt x="1036" y="174"/>
                          </a:lnTo>
                          <a:lnTo>
                            <a:pt x="1043" y="172"/>
                          </a:lnTo>
                          <a:lnTo>
                            <a:pt x="1041" y="165"/>
                          </a:lnTo>
                          <a:lnTo>
                            <a:pt x="1044" y="165"/>
                          </a:lnTo>
                          <a:lnTo>
                            <a:pt x="1044" y="174"/>
                          </a:lnTo>
                          <a:lnTo>
                            <a:pt x="1030" y="178"/>
                          </a:lnTo>
                          <a:lnTo>
                            <a:pt x="1030" y="173"/>
                          </a:lnTo>
                          <a:lnTo>
                            <a:pt x="1018" y="180"/>
                          </a:lnTo>
                          <a:lnTo>
                            <a:pt x="1022" y="172"/>
                          </a:lnTo>
                          <a:lnTo>
                            <a:pt x="1018" y="175"/>
                          </a:lnTo>
                          <a:lnTo>
                            <a:pt x="1017" y="172"/>
                          </a:lnTo>
                          <a:lnTo>
                            <a:pt x="1012" y="182"/>
                          </a:lnTo>
                          <a:lnTo>
                            <a:pt x="985" y="183"/>
                          </a:lnTo>
                          <a:lnTo>
                            <a:pt x="962" y="195"/>
                          </a:lnTo>
                          <a:lnTo>
                            <a:pt x="963" y="192"/>
                          </a:lnTo>
                          <a:lnTo>
                            <a:pt x="953" y="203"/>
                          </a:lnTo>
                          <a:lnTo>
                            <a:pt x="959" y="203"/>
                          </a:lnTo>
                          <a:lnTo>
                            <a:pt x="957" y="206"/>
                          </a:lnTo>
                          <a:lnTo>
                            <a:pt x="952" y="219"/>
                          </a:lnTo>
                          <a:lnTo>
                            <a:pt x="954" y="212"/>
                          </a:lnTo>
                          <a:lnTo>
                            <a:pt x="942" y="229"/>
                          </a:lnTo>
                          <a:lnTo>
                            <a:pt x="930" y="238"/>
                          </a:lnTo>
                          <a:lnTo>
                            <a:pt x="932" y="233"/>
                          </a:lnTo>
                          <a:lnTo>
                            <a:pt x="923" y="227"/>
                          </a:lnTo>
                          <a:lnTo>
                            <a:pt x="923" y="222"/>
                          </a:lnTo>
                          <a:lnTo>
                            <a:pt x="935" y="213"/>
                          </a:lnTo>
                          <a:lnTo>
                            <a:pt x="922" y="222"/>
                          </a:lnTo>
                          <a:lnTo>
                            <a:pt x="924" y="250"/>
                          </a:lnTo>
                          <a:lnTo>
                            <a:pt x="900" y="278"/>
                          </a:lnTo>
                          <a:lnTo>
                            <a:pt x="898" y="277"/>
                          </a:lnTo>
                          <a:lnTo>
                            <a:pt x="901" y="272"/>
                          </a:lnTo>
                          <a:lnTo>
                            <a:pt x="910" y="261"/>
                          </a:lnTo>
                          <a:lnTo>
                            <a:pt x="905" y="261"/>
                          </a:lnTo>
                          <a:lnTo>
                            <a:pt x="909" y="251"/>
                          </a:lnTo>
                          <a:lnTo>
                            <a:pt x="904" y="254"/>
                          </a:lnTo>
                          <a:lnTo>
                            <a:pt x="902" y="247"/>
                          </a:lnTo>
                          <a:lnTo>
                            <a:pt x="902" y="245"/>
                          </a:lnTo>
                          <a:lnTo>
                            <a:pt x="908" y="245"/>
                          </a:lnTo>
                          <a:lnTo>
                            <a:pt x="901" y="244"/>
                          </a:lnTo>
                          <a:lnTo>
                            <a:pt x="904" y="241"/>
                          </a:lnTo>
                          <a:lnTo>
                            <a:pt x="907" y="241"/>
                          </a:lnTo>
                          <a:lnTo>
                            <a:pt x="905" y="237"/>
                          </a:lnTo>
                          <a:lnTo>
                            <a:pt x="902" y="240"/>
                          </a:lnTo>
                          <a:lnTo>
                            <a:pt x="910" y="233"/>
                          </a:lnTo>
                          <a:lnTo>
                            <a:pt x="907" y="235"/>
                          </a:lnTo>
                          <a:lnTo>
                            <a:pt x="909" y="230"/>
                          </a:lnTo>
                          <a:lnTo>
                            <a:pt x="916" y="224"/>
                          </a:lnTo>
                          <a:lnTo>
                            <a:pt x="915" y="223"/>
                          </a:lnTo>
                          <a:lnTo>
                            <a:pt x="903" y="230"/>
                          </a:lnTo>
                          <a:lnTo>
                            <a:pt x="903" y="232"/>
                          </a:lnTo>
                          <a:lnTo>
                            <a:pt x="900" y="231"/>
                          </a:lnTo>
                          <a:lnTo>
                            <a:pt x="902" y="236"/>
                          </a:lnTo>
                          <a:lnTo>
                            <a:pt x="898" y="243"/>
                          </a:lnTo>
                          <a:lnTo>
                            <a:pt x="899" y="251"/>
                          </a:lnTo>
                          <a:lnTo>
                            <a:pt x="894" y="244"/>
                          </a:lnTo>
                          <a:lnTo>
                            <a:pt x="893" y="248"/>
                          </a:lnTo>
                          <a:lnTo>
                            <a:pt x="898" y="253"/>
                          </a:lnTo>
                          <a:lnTo>
                            <a:pt x="898" y="258"/>
                          </a:lnTo>
                          <a:lnTo>
                            <a:pt x="887" y="250"/>
                          </a:lnTo>
                          <a:lnTo>
                            <a:pt x="882" y="251"/>
                          </a:lnTo>
                          <a:lnTo>
                            <a:pt x="889" y="242"/>
                          </a:lnTo>
                          <a:lnTo>
                            <a:pt x="889" y="238"/>
                          </a:lnTo>
                          <a:lnTo>
                            <a:pt x="888" y="243"/>
                          </a:lnTo>
                          <a:lnTo>
                            <a:pt x="880" y="251"/>
                          </a:lnTo>
                          <a:lnTo>
                            <a:pt x="898" y="262"/>
                          </a:lnTo>
                          <a:lnTo>
                            <a:pt x="893" y="268"/>
                          </a:lnTo>
                          <a:lnTo>
                            <a:pt x="882" y="256"/>
                          </a:lnTo>
                          <a:lnTo>
                            <a:pt x="894" y="269"/>
                          </a:lnTo>
                          <a:lnTo>
                            <a:pt x="894" y="274"/>
                          </a:lnTo>
                          <a:lnTo>
                            <a:pt x="891" y="276"/>
                          </a:lnTo>
                          <a:lnTo>
                            <a:pt x="887" y="273"/>
                          </a:lnTo>
                          <a:lnTo>
                            <a:pt x="891" y="283"/>
                          </a:lnTo>
                          <a:lnTo>
                            <a:pt x="885" y="277"/>
                          </a:lnTo>
                          <a:lnTo>
                            <a:pt x="874" y="276"/>
                          </a:lnTo>
                          <a:lnTo>
                            <a:pt x="890" y="286"/>
                          </a:lnTo>
                          <a:lnTo>
                            <a:pt x="891" y="284"/>
                          </a:lnTo>
                          <a:lnTo>
                            <a:pt x="897" y="285"/>
                          </a:lnTo>
                          <a:lnTo>
                            <a:pt x="898" y="310"/>
                          </a:lnTo>
                          <a:lnTo>
                            <a:pt x="895" y="289"/>
                          </a:lnTo>
                          <a:lnTo>
                            <a:pt x="895" y="295"/>
                          </a:lnTo>
                          <a:lnTo>
                            <a:pt x="892" y="295"/>
                          </a:lnTo>
                          <a:lnTo>
                            <a:pt x="894" y="304"/>
                          </a:lnTo>
                          <a:lnTo>
                            <a:pt x="892" y="298"/>
                          </a:lnTo>
                          <a:lnTo>
                            <a:pt x="892" y="301"/>
                          </a:lnTo>
                          <a:lnTo>
                            <a:pt x="889" y="298"/>
                          </a:lnTo>
                          <a:lnTo>
                            <a:pt x="890" y="303"/>
                          </a:lnTo>
                          <a:lnTo>
                            <a:pt x="880" y="306"/>
                          </a:lnTo>
                          <a:lnTo>
                            <a:pt x="877" y="300"/>
                          </a:lnTo>
                          <a:lnTo>
                            <a:pt x="875" y="307"/>
                          </a:lnTo>
                          <a:lnTo>
                            <a:pt x="889" y="306"/>
                          </a:lnTo>
                          <a:lnTo>
                            <a:pt x="885" y="313"/>
                          </a:lnTo>
                          <a:lnTo>
                            <a:pt x="888" y="314"/>
                          </a:lnTo>
                          <a:lnTo>
                            <a:pt x="893" y="307"/>
                          </a:lnTo>
                          <a:lnTo>
                            <a:pt x="893" y="313"/>
                          </a:lnTo>
                          <a:lnTo>
                            <a:pt x="883" y="321"/>
                          </a:lnTo>
                          <a:lnTo>
                            <a:pt x="877" y="320"/>
                          </a:lnTo>
                          <a:lnTo>
                            <a:pt x="875" y="316"/>
                          </a:lnTo>
                          <a:lnTo>
                            <a:pt x="874" y="319"/>
                          </a:lnTo>
                          <a:lnTo>
                            <a:pt x="867" y="317"/>
                          </a:lnTo>
                          <a:lnTo>
                            <a:pt x="877" y="322"/>
                          </a:lnTo>
                          <a:lnTo>
                            <a:pt x="869" y="329"/>
                          </a:lnTo>
                          <a:lnTo>
                            <a:pt x="864" y="326"/>
                          </a:lnTo>
                          <a:lnTo>
                            <a:pt x="869" y="331"/>
                          </a:lnTo>
                          <a:lnTo>
                            <a:pt x="878" y="329"/>
                          </a:lnTo>
                          <a:lnTo>
                            <a:pt x="872" y="336"/>
                          </a:lnTo>
                          <a:lnTo>
                            <a:pt x="856" y="339"/>
                          </a:lnTo>
                          <a:lnTo>
                            <a:pt x="854" y="335"/>
                          </a:lnTo>
                          <a:lnTo>
                            <a:pt x="854" y="340"/>
                          </a:lnTo>
                          <a:lnTo>
                            <a:pt x="847" y="345"/>
                          </a:lnTo>
                          <a:lnTo>
                            <a:pt x="840" y="355"/>
                          </a:lnTo>
                          <a:lnTo>
                            <a:pt x="841" y="349"/>
                          </a:lnTo>
                          <a:lnTo>
                            <a:pt x="838" y="355"/>
                          </a:lnTo>
                          <a:lnTo>
                            <a:pt x="827" y="356"/>
                          </a:lnTo>
                          <a:lnTo>
                            <a:pt x="811" y="369"/>
                          </a:lnTo>
                          <a:lnTo>
                            <a:pt x="810" y="367"/>
                          </a:lnTo>
                          <a:lnTo>
                            <a:pt x="810" y="372"/>
                          </a:lnTo>
                          <a:lnTo>
                            <a:pt x="806" y="376"/>
                          </a:lnTo>
                          <a:lnTo>
                            <a:pt x="797" y="381"/>
                          </a:lnTo>
                          <a:lnTo>
                            <a:pt x="795" y="379"/>
                          </a:lnTo>
                          <a:lnTo>
                            <a:pt x="793" y="383"/>
                          </a:lnTo>
                          <a:lnTo>
                            <a:pt x="785" y="388"/>
                          </a:lnTo>
                          <a:lnTo>
                            <a:pt x="778" y="387"/>
                          </a:lnTo>
                          <a:lnTo>
                            <a:pt x="781" y="391"/>
                          </a:lnTo>
                          <a:lnTo>
                            <a:pt x="778" y="393"/>
                          </a:lnTo>
                          <a:lnTo>
                            <a:pt x="775" y="387"/>
                          </a:lnTo>
                          <a:lnTo>
                            <a:pt x="777" y="393"/>
                          </a:lnTo>
                          <a:lnTo>
                            <a:pt x="764" y="409"/>
                          </a:lnTo>
                          <a:lnTo>
                            <a:pt x="760" y="409"/>
                          </a:lnTo>
                          <a:lnTo>
                            <a:pt x="762" y="411"/>
                          </a:lnTo>
                          <a:lnTo>
                            <a:pt x="752" y="425"/>
                          </a:lnTo>
                          <a:lnTo>
                            <a:pt x="751" y="440"/>
                          </a:lnTo>
                          <a:lnTo>
                            <a:pt x="755" y="463"/>
                          </a:lnTo>
                          <a:lnTo>
                            <a:pt x="759" y="477"/>
                          </a:lnTo>
                          <a:lnTo>
                            <a:pt x="756" y="474"/>
                          </a:lnTo>
                          <a:lnTo>
                            <a:pt x="756" y="482"/>
                          </a:lnTo>
                          <a:lnTo>
                            <a:pt x="762" y="519"/>
                          </a:lnTo>
                          <a:lnTo>
                            <a:pt x="749" y="557"/>
                          </a:lnTo>
                          <a:lnTo>
                            <a:pt x="734" y="558"/>
                          </a:lnTo>
                          <a:lnTo>
                            <a:pt x="735" y="554"/>
                          </a:lnTo>
                          <a:lnTo>
                            <a:pt x="739" y="556"/>
                          </a:lnTo>
                          <a:lnTo>
                            <a:pt x="733" y="543"/>
                          </a:lnTo>
                          <a:lnTo>
                            <a:pt x="726" y="539"/>
                          </a:lnTo>
                          <a:lnTo>
                            <a:pt x="723" y="527"/>
                          </a:lnTo>
                          <a:lnTo>
                            <a:pt x="727" y="522"/>
                          </a:lnTo>
                          <a:lnTo>
                            <a:pt x="723" y="526"/>
                          </a:lnTo>
                          <a:lnTo>
                            <a:pt x="724" y="516"/>
                          </a:lnTo>
                          <a:lnTo>
                            <a:pt x="720" y="516"/>
                          </a:lnTo>
                          <a:lnTo>
                            <a:pt x="720" y="520"/>
                          </a:lnTo>
                          <a:lnTo>
                            <a:pt x="716" y="516"/>
                          </a:lnTo>
                          <a:lnTo>
                            <a:pt x="714" y="504"/>
                          </a:lnTo>
                          <a:lnTo>
                            <a:pt x="720" y="494"/>
                          </a:lnTo>
                          <a:lnTo>
                            <a:pt x="715" y="491"/>
                          </a:lnTo>
                          <a:lnTo>
                            <a:pt x="716" y="496"/>
                          </a:lnTo>
                          <a:lnTo>
                            <a:pt x="713" y="499"/>
                          </a:lnTo>
                          <a:lnTo>
                            <a:pt x="711" y="495"/>
                          </a:lnTo>
                          <a:lnTo>
                            <a:pt x="719" y="475"/>
                          </a:lnTo>
                          <a:lnTo>
                            <a:pt x="718" y="465"/>
                          </a:lnTo>
                          <a:lnTo>
                            <a:pt x="714" y="463"/>
                          </a:lnTo>
                          <a:lnTo>
                            <a:pt x="699" y="443"/>
                          </a:lnTo>
                          <a:lnTo>
                            <a:pt x="670" y="453"/>
                          </a:lnTo>
                          <a:lnTo>
                            <a:pt x="673" y="450"/>
                          </a:lnTo>
                          <a:lnTo>
                            <a:pt x="667" y="443"/>
                          </a:lnTo>
                          <a:lnTo>
                            <a:pt x="672" y="444"/>
                          </a:lnTo>
                          <a:lnTo>
                            <a:pt x="666" y="439"/>
                          </a:lnTo>
                          <a:lnTo>
                            <a:pt x="664" y="440"/>
                          </a:lnTo>
                          <a:lnTo>
                            <a:pt x="666" y="442"/>
                          </a:lnTo>
                          <a:lnTo>
                            <a:pt x="655" y="436"/>
                          </a:lnTo>
                          <a:lnTo>
                            <a:pt x="659" y="436"/>
                          </a:lnTo>
                          <a:lnTo>
                            <a:pt x="657" y="434"/>
                          </a:lnTo>
                          <a:lnTo>
                            <a:pt x="639" y="436"/>
                          </a:lnTo>
                          <a:lnTo>
                            <a:pt x="644" y="435"/>
                          </a:lnTo>
                          <a:lnTo>
                            <a:pt x="639" y="433"/>
                          </a:lnTo>
                          <a:lnTo>
                            <a:pt x="631" y="439"/>
                          </a:lnTo>
                          <a:lnTo>
                            <a:pt x="634" y="434"/>
                          </a:lnTo>
                          <a:lnTo>
                            <a:pt x="629" y="439"/>
                          </a:lnTo>
                          <a:lnTo>
                            <a:pt x="621" y="440"/>
                          </a:lnTo>
                          <a:lnTo>
                            <a:pt x="626" y="439"/>
                          </a:lnTo>
                          <a:lnTo>
                            <a:pt x="624" y="429"/>
                          </a:lnTo>
                          <a:lnTo>
                            <a:pt x="619" y="437"/>
                          </a:lnTo>
                          <a:lnTo>
                            <a:pt x="603" y="435"/>
                          </a:lnTo>
                          <a:lnTo>
                            <a:pt x="590" y="442"/>
                          </a:lnTo>
                          <a:lnTo>
                            <a:pt x="578" y="436"/>
                          </a:lnTo>
                          <a:lnTo>
                            <a:pt x="573" y="441"/>
                          </a:lnTo>
                          <a:lnTo>
                            <a:pt x="577" y="445"/>
                          </a:lnTo>
                          <a:lnTo>
                            <a:pt x="587" y="442"/>
                          </a:lnTo>
                          <a:lnTo>
                            <a:pt x="584" y="445"/>
                          </a:lnTo>
                          <a:lnTo>
                            <a:pt x="586" y="449"/>
                          </a:lnTo>
                          <a:lnTo>
                            <a:pt x="593" y="444"/>
                          </a:lnTo>
                          <a:lnTo>
                            <a:pt x="591" y="451"/>
                          </a:lnTo>
                          <a:lnTo>
                            <a:pt x="583" y="454"/>
                          </a:lnTo>
                          <a:lnTo>
                            <a:pt x="595" y="464"/>
                          </a:lnTo>
                          <a:lnTo>
                            <a:pt x="586" y="471"/>
                          </a:lnTo>
                          <a:lnTo>
                            <a:pt x="591" y="465"/>
                          </a:lnTo>
                          <a:lnTo>
                            <a:pt x="587" y="466"/>
                          </a:lnTo>
                          <a:lnTo>
                            <a:pt x="574" y="455"/>
                          </a:lnTo>
                          <a:lnTo>
                            <a:pt x="576" y="458"/>
                          </a:lnTo>
                          <a:lnTo>
                            <a:pt x="574" y="465"/>
                          </a:lnTo>
                          <a:lnTo>
                            <a:pt x="571" y="466"/>
                          </a:lnTo>
                          <a:lnTo>
                            <a:pt x="569" y="461"/>
                          </a:lnTo>
                          <a:lnTo>
                            <a:pt x="561" y="466"/>
                          </a:lnTo>
                          <a:lnTo>
                            <a:pt x="551" y="463"/>
                          </a:lnTo>
                          <a:lnTo>
                            <a:pt x="554" y="461"/>
                          </a:lnTo>
                          <a:lnTo>
                            <a:pt x="543" y="450"/>
                          </a:lnTo>
                          <a:lnTo>
                            <a:pt x="536" y="451"/>
                          </a:lnTo>
                          <a:lnTo>
                            <a:pt x="536" y="454"/>
                          </a:lnTo>
                          <a:lnTo>
                            <a:pt x="532" y="456"/>
                          </a:lnTo>
                          <a:lnTo>
                            <a:pt x="515" y="451"/>
                          </a:lnTo>
                          <a:lnTo>
                            <a:pt x="503" y="452"/>
                          </a:lnTo>
                          <a:lnTo>
                            <a:pt x="505" y="445"/>
                          </a:lnTo>
                          <a:lnTo>
                            <a:pt x="501" y="450"/>
                          </a:lnTo>
                          <a:lnTo>
                            <a:pt x="502" y="453"/>
                          </a:lnTo>
                          <a:lnTo>
                            <a:pt x="483" y="460"/>
                          </a:lnTo>
                          <a:lnTo>
                            <a:pt x="490" y="455"/>
                          </a:lnTo>
                          <a:lnTo>
                            <a:pt x="484" y="455"/>
                          </a:lnTo>
                          <a:lnTo>
                            <a:pt x="485" y="451"/>
                          </a:lnTo>
                          <a:lnTo>
                            <a:pt x="479" y="452"/>
                          </a:lnTo>
                          <a:lnTo>
                            <a:pt x="480" y="460"/>
                          </a:lnTo>
                          <a:lnTo>
                            <a:pt x="473" y="467"/>
                          </a:lnTo>
                          <a:lnTo>
                            <a:pt x="449" y="481"/>
                          </a:lnTo>
                          <a:lnTo>
                            <a:pt x="454" y="476"/>
                          </a:lnTo>
                          <a:lnTo>
                            <a:pt x="442" y="475"/>
                          </a:lnTo>
                          <a:lnTo>
                            <a:pt x="446" y="482"/>
                          </a:lnTo>
                          <a:lnTo>
                            <a:pt x="439" y="484"/>
                          </a:lnTo>
                          <a:lnTo>
                            <a:pt x="438" y="481"/>
                          </a:lnTo>
                          <a:lnTo>
                            <a:pt x="437" y="486"/>
                          </a:lnTo>
                          <a:lnTo>
                            <a:pt x="429" y="488"/>
                          </a:lnTo>
                          <a:lnTo>
                            <a:pt x="428" y="492"/>
                          </a:lnTo>
                          <a:lnTo>
                            <a:pt x="431" y="491"/>
                          </a:lnTo>
                          <a:lnTo>
                            <a:pt x="426" y="496"/>
                          </a:lnTo>
                          <a:lnTo>
                            <a:pt x="420" y="495"/>
                          </a:lnTo>
                          <a:lnTo>
                            <a:pt x="423" y="499"/>
                          </a:lnTo>
                          <a:lnTo>
                            <a:pt x="419" y="507"/>
                          </a:lnTo>
                          <a:lnTo>
                            <a:pt x="412" y="505"/>
                          </a:lnTo>
                          <a:lnTo>
                            <a:pt x="414" y="509"/>
                          </a:lnTo>
                          <a:lnTo>
                            <a:pt x="419" y="509"/>
                          </a:lnTo>
                          <a:lnTo>
                            <a:pt x="413" y="518"/>
                          </a:lnTo>
                          <a:lnTo>
                            <a:pt x="418" y="539"/>
                          </a:lnTo>
                          <a:lnTo>
                            <a:pt x="412" y="541"/>
                          </a:lnTo>
                          <a:lnTo>
                            <a:pt x="381" y="528"/>
                          </a:lnTo>
                          <a:lnTo>
                            <a:pt x="377" y="514"/>
                          </a:lnTo>
                          <a:lnTo>
                            <a:pt x="379" y="502"/>
                          </a:lnTo>
                          <a:lnTo>
                            <a:pt x="367" y="485"/>
                          </a:lnTo>
                          <a:lnTo>
                            <a:pt x="365" y="466"/>
                          </a:lnTo>
                          <a:lnTo>
                            <a:pt x="354" y="451"/>
                          </a:lnTo>
                          <a:lnTo>
                            <a:pt x="337" y="447"/>
                          </a:lnTo>
                          <a:lnTo>
                            <a:pt x="329" y="451"/>
                          </a:lnTo>
                          <a:lnTo>
                            <a:pt x="315" y="468"/>
                          </a:lnTo>
                          <a:lnTo>
                            <a:pt x="310" y="468"/>
                          </a:lnTo>
                          <a:lnTo>
                            <a:pt x="291" y="453"/>
                          </a:lnTo>
                          <a:lnTo>
                            <a:pt x="290" y="432"/>
                          </a:lnTo>
                          <a:lnTo>
                            <a:pt x="270" y="411"/>
                          </a:lnTo>
                          <a:lnTo>
                            <a:pt x="269" y="404"/>
                          </a:lnTo>
                          <a:lnTo>
                            <a:pt x="234" y="404"/>
                          </a:lnTo>
                          <a:lnTo>
                            <a:pt x="231" y="414"/>
                          </a:lnTo>
                          <a:lnTo>
                            <a:pt x="174" y="414"/>
                          </a:lnTo>
                          <a:lnTo>
                            <a:pt x="110" y="388"/>
                          </a:lnTo>
                          <a:lnTo>
                            <a:pt x="113" y="382"/>
                          </a:lnTo>
                          <a:lnTo>
                            <a:pt x="64" y="387"/>
                          </a:lnTo>
                          <a:lnTo>
                            <a:pt x="64" y="368"/>
                          </a:lnTo>
                          <a:lnTo>
                            <a:pt x="55" y="358"/>
                          </a:lnTo>
                          <a:lnTo>
                            <a:pt x="50" y="358"/>
                          </a:lnTo>
                          <a:lnTo>
                            <a:pt x="50" y="351"/>
                          </a:lnTo>
                          <a:lnTo>
                            <a:pt x="39" y="350"/>
                          </a:lnTo>
                          <a:lnTo>
                            <a:pt x="34" y="342"/>
                          </a:lnTo>
                          <a:lnTo>
                            <a:pt x="14" y="339"/>
                          </a:lnTo>
                          <a:lnTo>
                            <a:pt x="20" y="326"/>
                          </a:lnTo>
                          <a:lnTo>
                            <a:pt x="8" y="298"/>
                          </a:lnTo>
                          <a:lnTo>
                            <a:pt x="14" y="284"/>
                          </a:lnTo>
                          <a:lnTo>
                            <a:pt x="7" y="278"/>
                          </a:lnTo>
                          <a:lnTo>
                            <a:pt x="11" y="265"/>
                          </a:lnTo>
                          <a:lnTo>
                            <a:pt x="17" y="272"/>
                          </a:lnTo>
                          <a:lnTo>
                            <a:pt x="14" y="261"/>
                          </a:lnTo>
                          <a:lnTo>
                            <a:pt x="28" y="258"/>
                          </a:lnTo>
                          <a:lnTo>
                            <a:pt x="18" y="256"/>
                          </a:lnTo>
                          <a:lnTo>
                            <a:pt x="11" y="264"/>
                          </a:lnTo>
                          <a:lnTo>
                            <a:pt x="4" y="258"/>
                          </a:lnTo>
                          <a:lnTo>
                            <a:pt x="8" y="257"/>
                          </a:lnTo>
                          <a:lnTo>
                            <a:pt x="7" y="248"/>
                          </a:lnTo>
                          <a:lnTo>
                            <a:pt x="0" y="238"/>
                          </a:lnTo>
                          <a:lnTo>
                            <a:pt x="8" y="220"/>
                          </a:lnTo>
                          <a:lnTo>
                            <a:pt x="6" y="203"/>
                          </a:lnTo>
                          <a:lnTo>
                            <a:pt x="14" y="194"/>
                          </a:lnTo>
                          <a:lnTo>
                            <a:pt x="23" y="181"/>
                          </a:lnTo>
                          <a:lnTo>
                            <a:pt x="33" y="148"/>
                          </a:lnTo>
                          <a:lnTo>
                            <a:pt x="42" y="137"/>
                          </a:lnTo>
                          <a:lnTo>
                            <a:pt x="47" y="136"/>
                          </a:lnTo>
                          <a:lnTo>
                            <a:pt x="44" y="136"/>
                          </a:lnTo>
                          <a:lnTo>
                            <a:pt x="52" y="128"/>
                          </a:lnTo>
                          <a:lnTo>
                            <a:pt x="81" y="86"/>
                          </a:lnTo>
                          <a:lnTo>
                            <a:pt x="89" y="71"/>
                          </a:lnTo>
                          <a:lnTo>
                            <a:pt x="104" y="71"/>
                          </a:lnTo>
                          <a:lnTo>
                            <a:pt x="90" y="68"/>
                          </a:lnTo>
                          <a:lnTo>
                            <a:pt x="94" y="60"/>
                          </a:lnTo>
                          <a:lnTo>
                            <a:pt x="92" y="67"/>
                          </a:lnTo>
                          <a:lnTo>
                            <a:pt x="95" y="62"/>
                          </a:lnTo>
                          <a:lnTo>
                            <a:pt x="100" y="60"/>
                          </a:lnTo>
                          <a:lnTo>
                            <a:pt x="96" y="56"/>
                          </a:lnTo>
                          <a:lnTo>
                            <a:pt x="103" y="54"/>
                          </a:lnTo>
                          <a:lnTo>
                            <a:pt x="100" y="52"/>
                          </a:lnTo>
                          <a:lnTo>
                            <a:pt x="96" y="54"/>
                          </a:lnTo>
                          <a:lnTo>
                            <a:pt x="108" y="22"/>
                          </a:lnTo>
                          <a:lnTo>
                            <a:pt x="117" y="26"/>
                          </a:lnTo>
                          <a:lnTo>
                            <a:pt x="139" y="27"/>
                          </a:lnTo>
                          <a:lnTo>
                            <a:pt x="137" y="32"/>
                          </a:lnTo>
                          <a:lnTo>
                            <a:pt x="133" y="36"/>
                          </a:lnTo>
                        </a:path>
                      </a:pathLst>
                    </a:custGeom>
                    <a:noFill/>
                    <a:ln w="4826">
                      <a:solidFill>
                        <a:srgbClr val="6E6E6E"/>
                      </a:solidFill>
                      <a:prstDash val="solid"/>
                      <a:round/>
                      <a:headEnd/>
                      <a:tailEnd/>
                    </a:ln>
                  </p:spPr>
                  <p:txBody>
                    <a:bodyPr/>
                    <a:lstStyle/>
                    <a:p>
                      <a:endParaRPr lang="en-US" dirty="0"/>
                    </a:p>
                  </p:txBody>
                </p:sp>
                <p:sp>
                  <p:nvSpPr>
                    <p:cNvPr id="404" name="Freeform 385"/>
                    <p:cNvSpPr>
                      <a:spLocks/>
                    </p:cNvSpPr>
                    <p:nvPr/>
                  </p:nvSpPr>
                  <p:spPr bwMode="auto">
                    <a:xfrm>
                      <a:off x="4029075" y="1515885"/>
                      <a:ext cx="0" cy="1587"/>
                    </a:xfrm>
                    <a:custGeom>
                      <a:avLst/>
                      <a:gdLst>
                        <a:gd name="T0" fmla="*/ 0 w 1"/>
                        <a:gd name="T1" fmla="*/ 0 h 1"/>
                        <a:gd name="T2" fmla="*/ 0 w 1"/>
                        <a:gd name="T3" fmla="*/ 0 h 1"/>
                        <a:gd name="T4" fmla="*/ 0 w 1"/>
                        <a:gd name="T5" fmla="*/ 2147483647 h 1"/>
                        <a:gd name="T6" fmla="*/ 0 w 1"/>
                        <a:gd name="T7" fmla="*/ 0 h 1"/>
                        <a:gd name="T8" fmla="*/ 0 60000 65536"/>
                        <a:gd name="T9" fmla="*/ 0 60000 65536"/>
                        <a:gd name="T10" fmla="*/ 0 60000 65536"/>
                        <a:gd name="T11" fmla="*/ 0 60000 65536"/>
                        <a:gd name="T12" fmla="*/ 0 w 1"/>
                        <a:gd name="T13" fmla="*/ 0 h 1"/>
                        <a:gd name="T14" fmla="*/ 0 w 1"/>
                        <a:gd name="T15" fmla="*/ 1 h 1"/>
                      </a:gdLst>
                      <a:ahLst/>
                      <a:cxnLst>
                        <a:cxn ang="T8">
                          <a:pos x="T0" y="T1"/>
                        </a:cxn>
                        <a:cxn ang="T9">
                          <a:pos x="T2" y="T3"/>
                        </a:cxn>
                        <a:cxn ang="T10">
                          <a:pos x="T4" y="T5"/>
                        </a:cxn>
                        <a:cxn ang="T11">
                          <a:pos x="T6" y="T7"/>
                        </a:cxn>
                      </a:cxnLst>
                      <a:rect l="T12" t="T13" r="T14" b="T15"/>
                      <a:pathLst>
                        <a:path w="1" h="1">
                          <a:moveTo>
                            <a:pt x="0" y="0"/>
                          </a:moveTo>
                          <a:lnTo>
                            <a:pt x="1" y="0"/>
                          </a:lnTo>
                          <a:lnTo>
                            <a:pt x="0" y="1"/>
                          </a:lnTo>
                          <a:lnTo>
                            <a:pt x="0" y="0"/>
                          </a:lnTo>
                        </a:path>
                      </a:pathLst>
                    </a:custGeom>
                    <a:noFill/>
                    <a:ln w="4763">
                      <a:solidFill>
                        <a:srgbClr val="6E6E6E"/>
                      </a:solidFill>
                      <a:prstDash val="solid"/>
                      <a:round/>
                      <a:headEnd/>
                      <a:tailEnd/>
                    </a:ln>
                  </p:spPr>
                  <p:txBody>
                    <a:bodyPr/>
                    <a:lstStyle/>
                    <a:p>
                      <a:endParaRPr lang="en-US" dirty="0"/>
                    </a:p>
                  </p:txBody>
                </p:sp>
                <p:sp>
                  <p:nvSpPr>
                    <p:cNvPr id="405" name="Freeform 386"/>
                    <p:cNvSpPr>
                      <a:spLocks/>
                    </p:cNvSpPr>
                    <p:nvPr/>
                  </p:nvSpPr>
                  <p:spPr bwMode="auto">
                    <a:xfrm>
                      <a:off x="4024313" y="1528585"/>
                      <a:ext cx="4762" cy="7937"/>
                    </a:xfrm>
                    <a:custGeom>
                      <a:avLst/>
                      <a:gdLst>
                        <a:gd name="T0" fmla="*/ 2147483647 w 5"/>
                        <a:gd name="T1" fmla="*/ 0 h 10"/>
                        <a:gd name="T2" fmla="*/ 2147483647 w 5"/>
                        <a:gd name="T3" fmla="*/ 2147483647 h 10"/>
                        <a:gd name="T4" fmla="*/ 2147483647 w 5"/>
                        <a:gd name="T5" fmla="*/ 2147483647 h 10"/>
                        <a:gd name="T6" fmla="*/ 2147483647 w 5"/>
                        <a:gd name="T7" fmla="*/ 2147483647 h 10"/>
                        <a:gd name="T8" fmla="*/ 0 w 5"/>
                        <a:gd name="T9" fmla="*/ 2147483647 h 10"/>
                        <a:gd name="T10" fmla="*/ 2147483647 w 5"/>
                        <a:gd name="T11" fmla="*/ 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0"/>
                          </a:moveTo>
                          <a:lnTo>
                            <a:pt x="5" y="1"/>
                          </a:lnTo>
                          <a:lnTo>
                            <a:pt x="2" y="3"/>
                          </a:lnTo>
                          <a:lnTo>
                            <a:pt x="3" y="10"/>
                          </a:lnTo>
                          <a:lnTo>
                            <a:pt x="0" y="3"/>
                          </a:lnTo>
                          <a:lnTo>
                            <a:pt x="5" y="0"/>
                          </a:lnTo>
                        </a:path>
                      </a:pathLst>
                    </a:custGeom>
                    <a:noFill/>
                    <a:ln w="4763">
                      <a:solidFill>
                        <a:srgbClr val="6E6E6E"/>
                      </a:solidFill>
                      <a:prstDash val="solid"/>
                      <a:round/>
                      <a:headEnd/>
                      <a:tailEnd/>
                    </a:ln>
                  </p:spPr>
                  <p:txBody>
                    <a:bodyPr/>
                    <a:lstStyle/>
                    <a:p>
                      <a:endParaRPr lang="en-US" dirty="0"/>
                    </a:p>
                  </p:txBody>
                </p:sp>
                <p:sp>
                  <p:nvSpPr>
                    <p:cNvPr id="406" name="Freeform 387"/>
                    <p:cNvSpPr>
                      <a:spLocks/>
                    </p:cNvSpPr>
                    <p:nvPr/>
                  </p:nvSpPr>
                  <p:spPr bwMode="auto">
                    <a:xfrm>
                      <a:off x="3509963" y="1111072"/>
                      <a:ext cx="623887" cy="295275"/>
                    </a:xfrm>
                    <a:custGeom>
                      <a:avLst/>
                      <a:gdLst>
                        <a:gd name="T0" fmla="*/ 2147483647 w 717"/>
                        <a:gd name="T1" fmla="*/ 2147483647 h 343"/>
                        <a:gd name="T2" fmla="*/ 2147483647 w 717"/>
                        <a:gd name="T3" fmla="*/ 2147483647 h 343"/>
                        <a:gd name="T4" fmla="*/ 2147483647 w 717"/>
                        <a:gd name="T5" fmla="*/ 2147483647 h 343"/>
                        <a:gd name="T6" fmla="*/ 2147483647 w 717"/>
                        <a:gd name="T7" fmla="*/ 2147483647 h 343"/>
                        <a:gd name="T8" fmla="*/ 2147483647 w 717"/>
                        <a:gd name="T9" fmla="*/ 2147483647 h 343"/>
                        <a:gd name="T10" fmla="*/ 2147483647 w 717"/>
                        <a:gd name="T11" fmla="*/ 2147483647 h 343"/>
                        <a:gd name="T12" fmla="*/ 2147483647 w 717"/>
                        <a:gd name="T13" fmla="*/ 2147483647 h 343"/>
                        <a:gd name="T14" fmla="*/ 2147483647 w 717"/>
                        <a:gd name="T15" fmla="*/ 2147483647 h 343"/>
                        <a:gd name="T16" fmla="*/ 2147483647 w 717"/>
                        <a:gd name="T17" fmla="*/ 2147483647 h 343"/>
                        <a:gd name="T18" fmla="*/ 2147483647 w 717"/>
                        <a:gd name="T19" fmla="*/ 2147483647 h 343"/>
                        <a:gd name="T20" fmla="*/ 2147483647 w 717"/>
                        <a:gd name="T21" fmla="*/ 2147483647 h 343"/>
                        <a:gd name="T22" fmla="*/ 2147483647 w 717"/>
                        <a:gd name="T23" fmla="*/ 2147483647 h 343"/>
                        <a:gd name="T24" fmla="*/ 2147483647 w 717"/>
                        <a:gd name="T25" fmla="*/ 2147483647 h 343"/>
                        <a:gd name="T26" fmla="*/ 2147483647 w 717"/>
                        <a:gd name="T27" fmla="*/ 2147483647 h 343"/>
                        <a:gd name="T28" fmla="*/ 2147483647 w 717"/>
                        <a:gd name="T29" fmla="*/ 2147483647 h 343"/>
                        <a:gd name="T30" fmla="*/ 2147483647 w 717"/>
                        <a:gd name="T31" fmla="*/ 2147483647 h 343"/>
                        <a:gd name="T32" fmla="*/ 2147483647 w 717"/>
                        <a:gd name="T33" fmla="*/ 2147483647 h 343"/>
                        <a:gd name="T34" fmla="*/ 2147483647 w 717"/>
                        <a:gd name="T35" fmla="*/ 2147483647 h 343"/>
                        <a:gd name="T36" fmla="*/ 2147483647 w 717"/>
                        <a:gd name="T37" fmla="*/ 2147483647 h 343"/>
                        <a:gd name="T38" fmla="*/ 2147483647 w 717"/>
                        <a:gd name="T39" fmla="*/ 2147483647 h 343"/>
                        <a:gd name="T40" fmla="*/ 2147483647 w 717"/>
                        <a:gd name="T41" fmla="*/ 2147483647 h 343"/>
                        <a:gd name="T42" fmla="*/ 2147483647 w 717"/>
                        <a:gd name="T43" fmla="*/ 2147483647 h 343"/>
                        <a:gd name="T44" fmla="*/ 2147483647 w 717"/>
                        <a:gd name="T45" fmla="*/ 2147483647 h 343"/>
                        <a:gd name="T46" fmla="*/ 2147483647 w 717"/>
                        <a:gd name="T47" fmla="*/ 2147483647 h 343"/>
                        <a:gd name="T48" fmla="*/ 2147483647 w 717"/>
                        <a:gd name="T49" fmla="*/ 2147483647 h 343"/>
                        <a:gd name="T50" fmla="*/ 2147483647 w 717"/>
                        <a:gd name="T51" fmla="*/ 2147483647 h 343"/>
                        <a:gd name="T52" fmla="*/ 2147483647 w 717"/>
                        <a:gd name="T53" fmla="*/ 2147483647 h 343"/>
                        <a:gd name="T54" fmla="*/ 2147483647 w 717"/>
                        <a:gd name="T55" fmla="*/ 2147483647 h 343"/>
                        <a:gd name="T56" fmla="*/ 2147483647 w 717"/>
                        <a:gd name="T57" fmla="*/ 2147483647 h 343"/>
                        <a:gd name="T58" fmla="*/ 2147483647 w 717"/>
                        <a:gd name="T59" fmla="*/ 2147483647 h 343"/>
                        <a:gd name="T60" fmla="*/ 2147483647 w 717"/>
                        <a:gd name="T61" fmla="*/ 2147483647 h 343"/>
                        <a:gd name="T62" fmla="*/ 2147483647 w 717"/>
                        <a:gd name="T63" fmla="*/ 2147483647 h 343"/>
                        <a:gd name="T64" fmla="*/ 2147483647 w 717"/>
                        <a:gd name="T65" fmla="*/ 2147483647 h 343"/>
                        <a:gd name="T66" fmla="*/ 2147483647 w 717"/>
                        <a:gd name="T67" fmla="*/ 2147483647 h 343"/>
                        <a:gd name="T68" fmla="*/ 2147483647 w 717"/>
                        <a:gd name="T69" fmla="*/ 2147483647 h 343"/>
                        <a:gd name="T70" fmla="*/ 2147483647 w 717"/>
                        <a:gd name="T71" fmla="*/ 2147483647 h 343"/>
                        <a:gd name="T72" fmla="*/ 2147483647 w 717"/>
                        <a:gd name="T73" fmla="*/ 2147483647 h 343"/>
                        <a:gd name="T74" fmla="*/ 2147483647 w 717"/>
                        <a:gd name="T75" fmla="*/ 2147483647 h 343"/>
                        <a:gd name="T76" fmla="*/ 2147483647 w 717"/>
                        <a:gd name="T77" fmla="*/ 2147483647 h 343"/>
                        <a:gd name="T78" fmla="*/ 2147483647 w 717"/>
                        <a:gd name="T79" fmla="*/ 2147483647 h 343"/>
                        <a:gd name="T80" fmla="*/ 2147483647 w 717"/>
                        <a:gd name="T81" fmla="*/ 2147483647 h 343"/>
                        <a:gd name="T82" fmla="*/ 2147483647 w 717"/>
                        <a:gd name="T83" fmla="*/ 2147483647 h 343"/>
                        <a:gd name="T84" fmla="*/ 2147483647 w 717"/>
                        <a:gd name="T85" fmla="*/ 2147483647 h 343"/>
                        <a:gd name="T86" fmla="*/ 2147483647 w 717"/>
                        <a:gd name="T87" fmla="*/ 2147483647 h 343"/>
                        <a:gd name="T88" fmla="*/ 2147483647 w 717"/>
                        <a:gd name="T89" fmla="*/ 2147483647 h 343"/>
                        <a:gd name="T90" fmla="*/ 2147483647 w 717"/>
                        <a:gd name="T91" fmla="*/ 2147483647 h 343"/>
                        <a:gd name="T92" fmla="*/ 2147483647 w 717"/>
                        <a:gd name="T93" fmla="*/ 2147483647 h 343"/>
                        <a:gd name="T94" fmla="*/ 2147483647 w 717"/>
                        <a:gd name="T95" fmla="*/ 2147483647 h 343"/>
                        <a:gd name="T96" fmla="*/ 2147483647 w 717"/>
                        <a:gd name="T97" fmla="*/ 2147483647 h 343"/>
                        <a:gd name="T98" fmla="*/ 2147483647 w 717"/>
                        <a:gd name="T99" fmla="*/ 2147483647 h 343"/>
                        <a:gd name="T100" fmla="*/ 2147483647 w 717"/>
                        <a:gd name="T101" fmla="*/ 2147483647 h 343"/>
                        <a:gd name="T102" fmla="*/ 2147483647 w 717"/>
                        <a:gd name="T103" fmla="*/ 2147483647 h 343"/>
                        <a:gd name="T104" fmla="*/ 2147483647 w 717"/>
                        <a:gd name="T105" fmla="*/ 2147483647 h 343"/>
                        <a:gd name="T106" fmla="*/ 2147483647 w 717"/>
                        <a:gd name="T107" fmla="*/ 2147483647 h 343"/>
                        <a:gd name="T108" fmla="*/ 2147483647 w 717"/>
                        <a:gd name="T109" fmla="*/ 2147483647 h 343"/>
                        <a:gd name="T110" fmla="*/ 2147483647 w 717"/>
                        <a:gd name="T111" fmla="*/ 2147483647 h 343"/>
                        <a:gd name="T112" fmla="*/ 2147483647 w 717"/>
                        <a:gd name="T113" fmla="*/ 2147483647 h 34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7"/>
                        <a:gd name="T172" fmla="*/ 0 h 343"/>
                        <a:gd name="T173" fmla="*/ 717 w 717"/>
                        <a:gd name="T174" fmla="*/ 343 h 34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7" h="343">
                          <a:moveTo>
                            <a:pt x="130" y="210"/>
                          </a:moveTo>
                          <a:lnTo>
                            <a:pt x="121" y="210"/>
                          </a:lnTo>
                          <a:lnTo>
                            <a:pt x="131" y="206"/>
                          </a:lnTo>
                          <a:lnTo>
                            <a:pt x="125" y="205"/>
                          </a:lnTo>
                          <a:lnTo>
                            <a:pt x="124" y="205"/>
                          </a:lnTo>
                          <a:lnTo>
                            <a:pt x="127" y="203"/>
                          </a:lnTo>
                          <a:lnTo>
                            <a:pt x="146" y="196"/>
                          </a:lnTo>
                          <a:lnTo>
                            <a:pt x="132" y="200"/>
                          </a:lnTo>
                          <a:lnTo>
                            <a:pt x="124" y="204"/>
                          </a:lnTo>
                          <a:lnTo>
                            <a:pt x="121" y="207"/>
                          </a:lnTo>
                          <a:lnTo>
                            <a:pt x="120" y="202"/>
                          </a:lnTo>
                          <a:lnTo>
                            <a:pt x="125" y="197"/>
                          </a:lnTo>
                          <a:lnTo>
                            <a:pt x="121" y="197"/>
                          </a:lnTo>
                          <a:lnTo>
                            <a:pt x="125" y="194"/>
                          </a:lnTo>
                          <a:lnTo>
                            <a:pt x="130" y="194"/>
                          </a:lnTo>
                          <a:lnTo>
                            <a:pt x="128" y="192"/>
                          </a:lnTo>
                          <a:lnTo>
                            <a:pt x="136" y="190"/>
                          </a:lnTo>
                          <a:lnTo>
                            <a:pt x="143" y="185"/>
                          </a:lnTo>
                          <a:lnTo>
                            <a:pt x="158" y="178"/>
                          </a:lnTo>
                          <a:lnTo>
                            <a:pt x="166" y="176"/>
                          </a:lnTo>
                          <a:lnTo>
                            <a:pt x="166" y="179"/>
                          </a:lnTo>
                          <a:lnTo>
                            <a:pt x="168" y="176"/>
                          </a:lnTo>
                          <a:lnTo>
                            <a:pt x="178" y="172"/>
                          </a:lnTo>
                          <a:lnTo>
                            <a:pt x="172" y="174"/>
                          </a:lnTo>
                          <a:lnTo>
                            <a:pt x="175" y="171"/>
                          </a:lnTo>
                          <a:lnTo>
                            <a:pt x="183" y="166"/>
                          </a:lnTo>
                          <a:lnTo>
                            <a:pt x="188" y="166"/>
                          </a:lnTo>
                          <a:lnTo>
                            <a:pt x="187" y="164"/>
                          </a:lnTo>
                          <a:lnTo>
                            <a:pt x="193" y="162"/>
                          </a:lnTo>
                          <a:lnTo>
                            <a:pt x="209" y="166"/>
                          </a:lnTo>
                          <a:lnTo>
                            <a:pt x="235" y="155"/>
                          </a:lnTo>
                          <a:lnTo>
                            <a:pt x="246" y="157"/>
                          </a:lnTo>
                          <a:lnTo>
                            <a:pt x="263" y="152"/>
                          </a:lnTo>
                          <a:lnTo>
                            <a:pt x="274" y="142"/>
                          </a:lnTo>
                          <a:lnTo>
                            <a:pt x="275" y="137"/>
                          </a:lnTo>
                          <a:lnTo>
                            <a:pt x="270" y="137"/>
                          </a:lnTo>
                          <a:lnTo>
                            <a:pt x="287" y="133"/>
                          </a:lnTo>
                          <a:lnTo>
                            <a:pt x="289" y="127"/>
                          </a:lnTo>
                          <a:lnTo>
                            <a:pt x="269" y="131"/>
                          </a:lnTo>
                          <a:lnTo>
                            <a:pt x="248" y="140"/>
                          </a:lnTo>
                          <a:lnTo>
                            <a:pt x="250" y="133"/>
                          </a:lnTo>
                          <a:lnTo>
                            <a:pt x="246" y="134"/>
                          </a:lnTo>
                          <a:lnTo>
                            <a:pt x="249" y="135"/>
                          </a:lnTo>
                          <a:lnTo>
                            <a:pt x="245" y="137"/>
                          </a:lnTo>
                          <a:lnTo>
                            <a:pt x="238" y="134"/>
                          </a:lnTo>
                          <a:lnTo>
                            <a:pt x="216" y="136"/>
                          </a:lnTo>
                          <a:lnTo>
                            <a:pt x="199" y="133"/>
                          </a:lnTo>
                          <a:lnTo>
                            <a:pt x="206" y="127"/>
                          </a:lnTo>
                          <a:lnTo>
                            <a:pt x="207" y="121"/>
                          </a:lnTo>
                          <a:lnTo>
                            <a:pt x="209" y="123"/>
                          </a:lnTo>
                          <a:lnTo>
                            <a:pt x="222" y="120"/>
                          </a:lnTo>
                          <a:lnTo>
                            <a:pt x="204" y="116"/>
                          </a:lnTo>
                          <a:lnTo>
                            <a:pt x="200" y="112"/>
                          </a:lnTo>
                          <a:lnTo>
                            <a:pt x="244" y="102"/>
                          </a:lnTo>
                          <a:lnTo>
                            <a:pt x="255" y="102"/>
                          </a:lnTo>
                          <a:lnTo>
                            <a:pt x="251" y="101"/>
                          </a:lnTo>
                          <a:lnTo>
                            <a:pt x="256" y="99"/>
                          </a:lnTo>
                          <a:lnTo>
                            <a:pt x="286" y="93"/>
                          </a:lnTo>
                          <a:lnTo>
                            <a:pt x="295" y="93"/>
                          </a:lnTo>
                          <a:lnTo>
                            <a:pt x="291" y="93"/>
                          </a:lnTo>
                          <a:lnTo>
                            <a:pt x="291" y="94"/>
                          </a:lnTo>
                          <a:lnTo>
                            <a:pt x="284" y="100"/>
                          </a:lnTo>
                          <a:lnTo>
                            <a:pt x="277" y="101"/>
                          </a:lnTo>
                          <a:lnTo>
                            <a:pt x="307" y="105"/>
                          </a:lnTo>
                          <a:lnTo>
                            <a:pt x="318" y="100"/>
                          </a:lnTo>
                          <a:lnTo>
                            <a:pt x="326" y="100"/>
                          </a:lnTo>
                          <a:lnTo>
                            <a:pt x="321" y="103"/>
                          </a:lnTo>
                          <a:lnTo>
                            <a:pt x="327" y="100"/>
                          </a:lnTo>
                          <a:lnTo>
                            <a:pt x="323" y="97"/>
                          </a:lnTo>
                          <a:lnTo>
                            <a:pt x="314" y="100"/>
                          </a:lnTo>
                          <a:lnTo>
                            <a:pt x="321" y="94"/>
                          </a:lnTo>
                          <a:lnTo>
                            <a:pt x="317" y="90"/>
                          </a:lnTo>
                          <a:lnTo>
                            <a:pt x="320" y="87"/>
                          </a:lnTo>
                          <a:lnTo>
                            <a:pt x="326" y="87"/>
                          </a:lnTo>
                          <a:lnTo>
                            <a:pt x="321" y="92"/>
                          </a:lnTo>
                          <a:lnTo>
                            <a:pt x="323" y="97"/>
                          </a:lnTo>
                          <a:lnTo>
                            <a:pt x="332" y="94"/>
                          </a:lnTo>
                          <a:lnTo>
                            <a:pt x="333" y="98"/>
                          </a:lnTo>
                          <a:lnTo>
                            <a:pt x="342" y="98"/>
                          </a:lnTo>
                          <a:lnTo>
                            <a:pt x="349" y="92"/>
                          </a:lnTo>
                          <a:lnTo>
                            <a:pt x="327" y="94"/>
                          </a:lnTo>
                          <a:lnTo>
                            <a:pt x="326" y="91"/>
                          </a:lnTo>
                          <a:lnTo>
                            <a:pt x="339" y="85"/>
                          </a:lnTo>
                          <a:lnTo>
                            <a:pt x="325" y="85"/>
                          </a:lnTo>
                          <a:lnTo>
                            <a:pt x="330" y="82"/>
                          </a:lnTo>
                          <a:lnTo>
                            <a:pt x="323" y="84"/>
                          </a:lnTo>
                          <a:lnTo>
                            <a:pt x="309" y="83"/>
                          </a:lnTo>
                          <a:lnTo>
                            <a:pt x="317" y="73"/>
                          </a:lnTo>
                          <a:lnTo>
                            <a:pt x="297" y="58"/>
                          </a:lnTo>
                          <a:lnTo>
                            <a:pt x="305" y="57"/>
                          </a:lnTo>
                          <a:lnTo>
                            <a:pt x="320" y="48"/>
                          </a:lnTo>
                          <a:lnTo>
                            <a:pt x="359" y="45"/>
                          </a:lnTo>
                          <a:lnTo>
                            <a:pt x="380" y="38"/>
                          </a:lnTo>
                          <a:lnTo>
                            <a:pt x="393" y="30"/>
                          </a:lnTo>
                          <a:lnTo>
                            <a:pt x="424" y="20"/>
                          </a:lnTo>
                          <a:lnTo>
                            <a:pt x="425" y="21"/>
                          </a:lnTo>
                          <a:lnTo>
                            <a:pt x="418" y="22"/>
                          </a:lnTo>
                          <a:lnTo>
                            <a:pt x="422" y="22"/>
                          </a:lnTo>
                          <a:lnTo>
                            <a:pt x="462" y="15"/>
                          </a:lnTo>
                          <a:lnTo>
                            <a:pt x="455" y="17"/>
                          </a:lnTo>
                          <a:lnTo>
                            <a:pt x="454" y="20"/>
                          </a:lnTo>
                          <a:lnTo>
                            <a:pt x="461" y="17"/>
                          </a:lnTo>
                          <a:lnTo>
                            <a:pt x="470" y="16"/>
                          </a:lnTo>
                          <a:lnTo>
                            <a:pt x="461" y="14"/>
                          </a:lnTo>
                          <a:lnTo>
                            <a:pt x="475" y="10"/>
                          </a:lnTo>
                          <a:lnTo>
                            <a:pt x="482" y="9"/>
                          </a:lnTo>
                          <a:lnTo>
                            <a:pt x="475" y="10"/>
                          </a:lnTo>
                          <a:lnTo>
                            <a:pt x="476" y="12"/>
                          </a:lnTo>
                          <a:lnTo>
                            <a:pt x="499" y="9"/>
                          </a:lnTo>
                          <a:lnTo>
                            <a:pt x="533" y="0"/>
                          </a:lnTo>
                          <a:lnTo>
                            <a:pt x="543" y="4"/>
                          </a:lnTo>
                          <a:lnTo>
                            <a:pt x="527" y="8"/>
                          </a:lnTo>
                          <a:lnTo>
                            <a:pt x="530" y="8"/>
                          </a:lnTo>
                          <a:lnTo>
                            <a:pt x="525" y="11"/>
                          </a:lnTo>
                          <a:lnTo>
                            <a:pt x="550" y="4"/>
                          </a:lnTo>
                          <a:lnTo>
                            <a:pt x="546" y="6"/>
                          </a:lnTo>
                          <a:lnTo>
                            <a:pt x="552" y="5"/>
                          </a:lnTo>
                          <a:lnTo>
                            <a:pt x="553" y="7"/>
                          </a:lnTo>
                          <a:lnTo>
                            <a:pt x="547" y="10"/>
                          </a:lnTo>
                          <a:lnTo>
                            <a:pt x="552" y="10"/>
                          </a:lnTo>
                          <a:lnTo>
                            <a:pt x="571" y="8"/>
                          </a:lnTo>
                          <a:lnTo>
                            <a:pt x="582" y="9"/>
                          </a:lnTo>
                          <a:lnTo>
                            <a:pt x="573" y="14"/>
                          </a:lnTo>
                          <a:lnTo>
                            <a:pt x="577" y="15"/>
                          </a:lnTo>
                          <a:lnTo>
                            <a:pt x="569" y="15"/>
                          </a:lnTo>
                          <a:lnTo>
                            <a:pt x="582" y="15"/>
                          </a:lnTo>
                          <a:lnTo>
                            <a:pt x="575" y="17"/>
                          </a:lnTo>
                          <a:lnTo>
                            <a:pt x="618" y="16"/>
                          </a:lnTo>
                          <a:lnTo>
                            <a:pt x="666" y="27"/>
                          </a:lnTo>
                          <a:lnTo>
                            <a:pt x="696" y="24"/>
                          </a:lnTo>
                          <a:lnTo>
                            <a:pt x="717" y="32"/>
                          </a:lnTo>
                          <a:lnTo>
                            <a:pt x="501" y="224"/>
                          </a:lnTo>
                          <a:lnTo>
                            <a:pt x="514" y="226"/>
                          </a:lnTo>
                          <a:lnTo>
                            <a:pt x="533" y="223"/>
                          </a:lnTo>
                          <a:lnTo>
                            <a:pt x="525" y="228"/>
                          </a:lnTo>
                          <a:lnTo>
                            <a:pt x="533" y="246"/>
                          </a:lnTo>
                          <a:lnTo>
                            <a:pt x="528" y="254"/>
                          </a:lnTo>
                          <a:lnTo>
                            <a:pt x="544" y="248"/>
                          </a:lnTo>
                          <a:lnTo>
                            <a:pt x="548" y="248"/>
                          </a:lnTo>
                          <a:lnTo>
                            <a:pt x="556" y="241"/>
                          </a:lnTo>
                          <a:lnTo>
                            <a:pt x="562" y="240"/>
                          </a:lnTo>
                          <a:lnTo>
                            <a:pt x="562" y="238"/>
                          </a:lnTo>
                          <a:lnTo>
                            <a:pt x="581" y="234"/>
                          </a:lnTo>
                          <a:lnTo>
                            <a:pt x="583" y="239"/>
                          </a:lnTo>
                          <a:lnTo>
                            <a:pt x="578" y="242"/>
                          </a:lnTo>
                          <a:lnTo>
                            <a:pt x="577" y="245"/>
                          </a:lnTo>
                          <a:lnTo>
                            <a:pt x="586" y="262"/>
                          </a:lnTo>
                          <a:lnTo>
                            <a:pt x="581" y="290"/>
                          </a:lnTo>
                          <a:lnTo>
                            <a:pt x="577" y="292"/>
                          </a:lnTo>
                          <a:lnTo>
                            <a:pt x="581" y="293"/>
                          </a:lnTo>
                          <a:lnTo>
                            <a:pt x="576" y="298"/>
                          </a:lnTo>
                          <a:lnTo>
                            <a:pt x="579" y="299"/>
                          </a:lnTo>
                          <a:lnTo>
                            <a:pt x="576" y="303"/>
                          </a:lnTo>
                          <a:lnTo>
                            <a:pt x="596" y="313"/>
                          </a:lnTo>
                          <a:lnTo>
                            <a:pt x="594" y="318"/>
                          </a:lnTo>
                          <a:lnTo>
                            <a:pt x="588" y="321"/>
                          </a:lnTo>
                          <a:lnTo>
                            <a:pt x="582" y="332"/>
                          </a:lnTo>
                          <a:lnTo>
                            <a:pt x="568" y="340"/>
                          </a:lnTo>
                          <a:lnTo>
                            <a:pt x="561" y="343"/>
                          </a:lnTo>
                          <a:lnTo>
                            <a:pt x="563" y="339"/>
                          </a:lnTo>
                          <a:lnTo>
                            <a:pt x="557" y="343"/>
                          </a:lnTo>
                          <a:lnTo>
                            <a:pt x="561" y="336"/>
                          </a:lnTo>
                          <a:lnTo>
                            <a:pt x="567" y="335"/>
                          </a:lnTo>
                          <a:lnTo>
                            <a:pt x="575" y="331"/>
                          </a:lnTo>
                          <a:lnTo>
                            <a:pt x="566" y="335"/>
                          </a:lnTo>
                          <a:lnTo>
                            <a:pt x="565" y="335"/>
                          </a:lnTo>
                          <a:lnTo>
                            <a:pt x="561" y="335"/>
                          </a:lnTo>
                          <a:lnTo>
                            <a:pt x="566" y="332"/>
                          </a:lnTo>
                          <a:lnTo>
                            <a:pt x="572" y="332"/>
                          </a:lnTo>
                          <a:lnTo>
                            <a:pt x="567" y="331"/>
                          </a:lnTo>
                          <a:lnTo>
                            <a:pt x="575" y="322"/>
                          </a:lnTo>
                          <a:lnTo>
                            <a:pt x="575" y="318"/>
                          </a:lnTo>
                          <a:lnTo>
                            <a:pt x="581" y="313"/>
                          </a:lnTo>
                          <a:lnTo>
                            <a:pt x="561" y="319"/>
                          </a:lnTo>
                          <a:lnTo>
                            <a:pt x="562" y="320"/>
                          </a:lnTo>
                          <a:lnTo>
                            <a:pt x="557" y="324"/>
                          </a:lnTo>
                          <a:lnTo>
                            <a:pt x="553" y="327"/>
                          </a:lnTo>
                          <a:lnTo>
                            <a:pt x="551" y="325"/>
                          </a:lnTo>
                          <a:lnTo>
                            <a:pt x="552" y="322"/>
                          </a:lnTo>
                          <a:lnTo>
                            <a:pt x="562" y="317"/>
                          </a:lnTo>
                          <a:lnTo>
                            <a:pt x="565" y="312"/>
                          </a:lnTo>
                          <a:lnTo>
                            <a:pt x="569" y="312"/>
                          </a:lnTo>
                          <a:lnTo>
                            <a:pt x="568" y="309"/>
                          </a:lnTo>
                          <a:lnTo>
                            <a:pt x="566" y="304"/>
                          </a:lnTo>
                          <a:lnTo>
                            <a:pt x="568" y="302"/>
                          </a:lnTo>
                          <a:lnTo>
                            <a:pt x="564" y="302"/>
                          </a:lnTo>
                          <a:lnTo>
                            <a:pt x="571" y="298"/>
                          </a:lnTo>
                          <a:lnTo>
                            <a:pt x="565" y="298"/>
                          </a:lnTo>
                          <a:lnTo>
                            <a:pt x="568" y="292"/>
                          </a:lnTo>
                          <a:lnTo>
                            <a:pt x="560" y="290"/>
                          </a:lnTo>
                          <a:lnTo>
                            <a:pt x="569" y="287"/>
                          </a:lnTo>
                          <a:lnTo>
                            <a:pt x="564" y="287"/>
                          </a:lnTo>
                          <a:lnTo>
                            <a:pt x="565" y="283"/>
                          </a:lnTo>
                          <a:lnTo>
                            <a:pt x="571" y="281"/>
                          </a:lnTo>
                          <a:lnTo>
                            <a:pt x="565" y="282"/>
                          </a:lnTo>
                          <a:lnTo>
                            <a:pt x="567" y="279"/>
                          </a:lnTo>
                          <a:lnTo>
                            <a:pt x="574" y="283"/>
                          </a:lnTo>
                          <a:lnTo>
                            <a:pt x="571" y="278"/>
                          </a:lnTo>
                          <a:lnTo>
                            <a:pt x="573" y="275"/>
                          </a:lnTo>
                          <a:lnTo>
                            <a:pt x="578" y="276"/>
                          </a:lnTo>
                          <a:lnTo>
                            <a:pt x="573" y="275"/>
                          </a:lnTo>
                          <a:lnTo>
                            <a:pt x="568" y="277"/>
                          </a:lnTo>
                          <a:lnTo>
                            <a:pt x="569" y="273"/>
                          </a:lnTo>
                          <a:lnTo>
                            <a:pt x="575" y="270"/>
                          </a:lnTo>
                          <a:lnTo>
                            <a:pt x="568" y="273"/>
                          </a:lnTo>
                          <a:lnTo>
                            <a:pt x="567" y="271"/>
                          </a:lnTo>
                          <a:lnTo>
                            <a:pt x="575" y="265"/>
                          </a:lnTo>
                          <a:lnTo>
                            <a:pt x="582" y="261"/>
                          </a:lnTo>
                          <a:lnTo>
                            <a:pt x="577" y="262"/>
                          </a:lnTo>
                          <a:lnTo>
                            <a:pt x="568" y="269"/>
                          </a:lnTo>
                          <a:lnTo>
                            <a:pt x="565" y="265"/>
                          </a:lnTo>
                          <a:lnTo>
                            <a:pt x="562" y="265"/>
                          </a:lnTo>
                          <a:lnTo>
                            <a:pt x="564" y="259"/>
                          </a:lnTo>
                          <a:lnTo>
                            <a:pt x="575" y="241"/>
                          </a:lnTo>
                          <a:lnTo>
                            <a:pt x="569" y="245"/>
                          </a:lnTo>
                          <a:lnTo>
                            <a:pt x="568" y="249"/>
                          </a:lnTo>
                          <a:lnTo>
                            <a:pt x="566" y="247"/>
                          </a:lnTo>
                          <a:lnTo>
                            <a:pt x="554" y="268"/>
                          </a:lnTo>
                          <a:lnTo>
                            <a:pt x="551" y="267"/>
                          </a:lnTo>
                          <a:lnTo>
                            <a:pt x="552" y="262"/>
                          </a:lnTo>
                          <a:lnTo>
                            <a:pt x="543" y="265"/>
                          </a:lnTo>
                          <a:lnTo>
                            <a:pt x="547" y="261"/>
                          </a:lnTo>
                          <a:lnTo>
                            <a:pt x="550" y="255"/>
                          </a:lnTo>
                          <a:lnTo>
                            <a:pt x="556" y="254"/>
                          </a:lnTo>
                          <a:lnTo>
                            <a:pt x="552" y="250"/>
                          </a:lnTo>
                          <a:lnTo>
                            <a:pt x="550" y="255"/>
                          </a:lnTo>
                          <a:lnTo>
                            <a:pt x="545" y="257"/>
                          </a:lnTo>
                          <a:lnTo>
                            <a:pt x="540" y="250"/>
                          </a:lnTo>
                          <a:lnTo>
                            <a:pt x="538" y="250"/>
                          </a:lnTo>
                          <a:lnTo>
                            <a:pt x="537" y="250"/>
                          </a:lnTo>
                          <a:lnTo>
                            <a:pt x="532" y="255"/>
                          </a:lnTo>
                          <a:lnTo>
                            <a:pt x="542" y="255"/>
                          </a:lnTo>
                          <a:lnTo>
                            <a:pt x="542" y="258"/>
                          </a:lnTo>
                          <a:lnTo>
                            <a:pt x="537" y="259"/>
                          </a:lnTo>
                          <a:lnTo>
                            <a:pt x="543" y="258"/>
                          </a:lnTo>
                          <a:lnTo>
                            <a:pt x="543" y="261"/>
                          </a:lnTo>
                          <a:lnTo>
                            <a:pt x="540" y="266"/>
                          </a:lnTo>
                          <a:lnTo>
                            <a:pt x="534" y="263"/>
                          </a:lnTo>
                          <a:lnTo>
                            <a:pt x="534" y="267"/>
                          </a:lnTo>
                          <a:lnTo>
                            <a:pt x="530" y="266"/>
                          </a:lnTo>
                          <a:lnTo>
                            <a:pt x="527" y="268"/>
                          </a:lnTo>
                          <a:lnTo>
                            <a:pt x="514" y="249"/>
                          </a:lnTo>
                          <a:lnTo>
                            <a:pt x="517" y="247"/>
                          </a:lnTo>
                          <a:lnTo>
                            <a:pt x="504" y="240"/>
                          </a:lnTo>
                          <a:lnTo>
                            <a:pt x="519" y="230"/>
                          </a:lnTo>
                          <a:lnTo>
                            <a:pt x="519" y="233"/>
                          </a:lnTo>
                          <a:lnTo>
                            <a:pt x="512" y="239"/>
                          </a:lnTo>
                          <a:lnTo>
                            <a:pt x="517" y="234"/>
                          </a:lnTo>
                          <a:lnTo>
                            <a:pt x="524" y="234"/>
                          </a:lnTo>
                          <a:lnTo>
                            <a:pt x="519" y="229"/>
                          </a:lnTo>
                          <a:lnTo>
                            <a:pt x="496" y="236"/>
                          </a:lnTo>
                          <a:lnTo>
                            <a:pt x="484" y="233"/>
                          </a:lnTo>
                          <a:lnTo>
                            <a:pt x="489" y="230"/>
                          </a:lnTo>
                          <a:lnTo>
                            <a:pt x="490" y="227"/>
                          </a:lnTo>
                          <a:lnTo>
                            <a:pt x="481" y="230"/>
                          </a:lnTo>
                          <a:lnTo>
                            <a:pt x="468" y="227"/>
                          </a:lnTo>
                          <a:lnTo>
                            <a:pt x="445" y="230"/>
                          </a:lnTo>
                          <a:lnTo>
                            <a:pt x="435" y="224"/>
                          </a:lnTo>
                          <a:lnTo>
                            <a:pt x="450" y="215"/>
                          </a:lnTo>
                          <a:lnTo>
                            <a:pt x="431" y="223"/>
                          </a:lnTo>
                          <a:lnTo>
                            <a:pt x="424" y="219"/>
                          </a:lnTo>
                          <a:lnTo>
                            <a:pt x="432" y="216"/>
                          </a:lnTo>
                          <a:lnTo>
                            <a:pt x="422" y="216"/>
                          </a:lnTo>
                          <a:lnTo>
                            <a:pt x="429" y="213"/>
                          </a:lnTo>
                          <a:lnTo>
                            <a:pt x="417" y="215"/>
                          </a:lnTo>
                          <a:lnTo>
                            <a:pt x="429" y="212"/>
                          </a:lnTo>
                          <a:lnTo>
                            <a:pt x="421" y="209"/>
                          </a:lnTo>
                          <a:lnTo>
                            <a:pt x="432" y="206"/>
                          </a:lnTo>
                          <a:lnTo>
                            <a:pt x="409" y="212"/>
                          </a:lnTo>
                          <a:lnTo>
                            <a:pt x="407" y="210"/>
                          </a:lnTo>
                          <a:lnTo>
                            <a:pt x="412" y="205"/>
                          </a:lnTo>
                          <a:lnTo>
                            <a:pt x="405" y="210"/>
                          </a:lnTo>
                          <a:lnTo>
                            <a:pt x="401" y="213"/>
                          </a:lnTo>
                          <a:lnTo>
                            <a:pt x="400" y="209"/>
                          </a:lnTo>
                          <a:lnTo>
                            <a:pt x="412" y="203"/>
                          </a:lnTo>
                          <a:lnTo>
                            <a:pt x="401" y="208"/>
                          </a:lnTo>
                          <a:lnTo>
                            <a:pt x="399" y="208"/>
                          </a:lnTo>
                          <a:lnTo>
                            <a:pt x="391" y="213"/>
                          </a:lnTo>
                          <a:lnTo>
                            <a:pt x="386" y="213"/>
                          </a:lnTo>
                          <a:lnTo>
                            <a:pt x="389" y="213"/>
                          </a:lnTo>
                          <a:lnTo>
                            <a:pt x="383" y="216"/>
                          </a:lnTo>
                          <a:lnTo>
                            <a:pt x="392" y="214"/>
                          </a:lnTo>
                          <a:lnTo>
                            <a:pt x="389" y="217"/>
                          </a:lnTo>
                          <a:lnTo>
                            <a:pt x="378" y="220"/>
                          </a:lnTo>
                          <a:lnTo>
                            <a:pt x="391" y="217"/>
                          </a:lnTo>
                          <a:lnTo>
                            <a:pt x="390" y="220"/>
                          </a:lnTo>
                          <a:lnTo>
                            <a:pt x="378" y="225"/>
                          </a:lnTo>
                          <a:lnTo>
                            <a:pt x="381" y="226"/>
                          </a:lnTo>
                          <a:lnTo>
                            <a:pt x="377" y="226"/>
                          </a:lnTo>
                          <a:lnTo>
                            <a:pt x="370" y="231"/>
                          </a:lnTo>
                          <a:lnTo>
                            <a:pt x="362" y="228"/>
                          </a:lnTo>
                          <a:lnTo>
                            <a:pt x="355" y="233"/>
                          </a:lnTo>
                          <a:lnTo>
                            <a:pt x="358" y="227"/>
                          </a:lnTo>
                          <a:lnTo>
                            <a:pt x="348" y="234"/>
                          </a:lnTo>
                          <a:lnTo>
                            <a:pt x="349" y="230"/>
                          </a:lnTo>
                          <a:lnTo>
                            <a:pt x="341" y="237"/>
                          </a:lnTo>
                          <a:lnTo>
                            <a:pt x="340" y="234"/>
                          </a:lnTo>
                          <a:lnTo>
                            <a:pt x="340" y="236"/>
                          </a:lnTo>
                          <a:lnTo>
                            <a:pt x="337" y="238"/>
                          </a:lnTo>
                          <a:lnTo>
                            <a:pt x="328" y="241"/>
                          </a:lnTo>
                          <a:lnTo>
                            <a:pt x="336" y="236"/>
                          </a:lnTo>
                          <a:lnTo>
                            <a:pt x="325" y="241"/>
                          </a:lnTo>
                          <a:lnTo>
                            <a:pt x="327" y="238"/>
                          </a:lnTo>
                          <a:lnTo>
                            <a:pt x="312" y="246"/>
                          </a:lnTo>
                          <a:lnTo>
                            <a:pt x="297" y="248"/>
                          </a:lnTo>
                          <a:lnTo>
                            <a:pt x="296" y="246"/>
                          </a:lnTo>
                          <a:lnTo>
                            <a:pt x="300" y="242"/>
                          </a:lnTo>
                          <a:lnTo>
                            <a:pt x="309" y="241"/>
                          </a:lnTo>
                          <a:lnTo>
                            <a:pt x="323" y="235"/>
                          </a:lnTo>
                          <a:lnTo>
                            <a:pt x="312" y="238"/>
                          </a:lnTo>
                          <a:lnTo>
                            <a:pt x="309" y="235"/>
                          </a:lnTo>
                          <a:lnTo>
                            <a:pt x="333" y="221"/>
                          </a:lnTo>
                          <a:lnTo>
                            <a:pt x="340" y="215"/>
                          </a:lnTo>
                          <a:lnTo>
                            <a:pt x="363" y="208"/>
                          </a:lnTo>
                          <a:lnTo>
                            <a:pt x="381" y="212"/>
                          </a:lnTo>
                          <a:lnTo>
                            <a:pt x="372" y="205"/>
                          </a:lnTo>
                          <a:lnTo>
                            <a:pt x="392" y="198"/>
                          </a:lnTo>
                          <a:lnTo>
                            <a:pt x="386" y="198"/>
                          </a:lnTo>
                          <a:lnTo>
                            <a:pt x="373" y="204"/>
                          </a:lnTo>
                          <a:lnTo>
                            <a:pt x="366" y="203"/>
                          </a:lnTo>
                          <a:lnTo>
                            <a:pt x="338" y="210"/>
                          </a:lnTo>
                          <a:lnTo>
                            <a:pt x="335" y="215"/>
                          </a:lnTo>
                          <a:lnTo>
                            <a:pt x="322" y="218"/>
                          </a:lnTo>
                          <a:lnTo>
                            <a:pt x="312" y="224"/>
                          </a:lnTo>
                          <a:lnTo>
                            <a:pt x="302" y="224"/>
                          </a:lnTo>
                          <a:lnTo>
                            <a:pt x="305" y="228"/>
                          </a:lnTo>
                          <a:lnTo>
                            <a:pt x="299" y="231"/>
                          </a:lnTo>
                          <a:lnTo>
                            <a:pt x="289" y="233"/>
                          </a:lnTo>
                          <a:lnTo>
                            <a:pt x="292" y="234"/>
                          </a:lnTo>
                          <a:lnTo>
                            <a:pt x="289" y="236"/>
                          </a:lnTo>
                          <a:lnTo>
                            <a:pt x="281" y="238"/>
                          </a:lnTo>
                          <a:lnTo>
                            <a:pt x="284" y="235"/>
                          </a:lnTo>
                          <a:lnTo>
                            <a:pt x="263" y="244"/>
                          </a:lnTo>
                          <a:lnTo>
                            <a:pt x="255" y="248"/>
                          </a:lnTo>
                          <a:lnTo>
                            <a:pt x="254" y="250"/>
                          </a:lnTo>
                          <a:lnTo>
                            <a:pt x="265" y="251"/>
                          </a:lnTo>
                          <a:lnTo>
                            <a:pt x="265" y="255"/>
                          </a:lnTo>
                          <a:lnTo>
                            <a:pt x="258" y="257"/>
                          </a:lnTo>
                          <a:lnTo>
                            <a:pt x="241" y="262"/>
                          </a:lnTo>
                          <a:lnTo>
                            <a:pt x="241" y="265"/>
                          </a:lnTo>
                          <a:lnTo>
                            <a:pt x="233" y="267"/>
                          </a:lnTo>
                          <a:lnTo>
                            <a:pt x="237" y="267"/>
                          </a:lnTo>
                          <a:lnTo>
                            <a:pt x="231" y="270"/>
                          </a:lnTo>
                          <a:lnTo>
                            <a:pt x="216" y="272"/>
                          </a:lnTo>
                          <a:lnTo>
                            <a:pt x="204" y="279"/>
                          </a:lnTo>
                          <a:lnTo>
                            <a:pt x="200" y="277"/>
                          </a:lnTo>
                          <a:lnTo>
                            <a:pt x="193" y="282"/>
                          </a:lnTo>
                          <a:lnTo>
                            <a:pt x="175" y="287"/>
                          </a:lnTo>
                          <a:lnTo>
                            <a:pt x="174" y="291"/>
                          </a:lnTo>
                          <a:lnTo>
                            <a:pt x="166" y="294"/>
                          </a:lnTo>
                          <a:lnTo>
                            <a:pt x="158" y="296"/>
                          </a:lnTo>
                          <a:lnTo>
                            <a:pt x="149" y="299"/>
                          </a:lnTo>
                          <a:lnTo>
                            <a:pt x="148" y="298"/>
                          </a:lnTo>
                          <a:lnTo>
                            <a:pt x="142" y="301"/>
                          </a:lnTo>
                          <a:lnTo>
                            <a:pt x="142" y="302"/>
                          </a:lnTo>
                          <a:lnTo>
                            <a:pt x="138" y="301"/>
                          </a:lnTo>
                          <a:lnTo>
                            <a:pt x="130" y="304"/>
                          </a:lnTo>
                          <a:lnTo>
                            <a:pt x="132" y="305"/>
                          </a:lnTo>
                          <a:lnTo>
                            <a:pt x="122" y="307"/>
                          </a:lnTo>
                          <a:lnTo>
                            <a:pt x="114" y="310"/>
                          </a:lnTo>
                          <a:lnTo>
                            <a:pt x="122" y="311"/>
                          </a:lnTo>
                          <a:lnTo>
                            <a:pt x="110" y="317"/>
                          </a:lnTo>
                          <a:lnTo>
                            <a:pt x="111" y="314"/>
                          </a:lnTo>
                          <a:lnTo>
                            <a:pt x="114" y="312"/>
                          </a:lnTo>
                          <a:lnTo>
                            <a:pt x="113" y="312"/>
                          </a:lnTo>
                          <a:lnTo>
                            <a:pt x="106" y="317"/>
                          </a:lnTo>
                          <a:lnTo>
                            <a:pt x="93" y="319"/>
                          </a:lnTo>
                          <a:lnTo>
                            <a:pt x="81" y="325"/>
                          </a:lnTo>
                          <a:lnTo>
                            <a:pt x="86" y="320"/>
                          </a:lnTo>
                          <a:lnTo>
                            <a:pt x="84" y="320"/>
                          </a:lnTo>
                          <a:lnTo>
                            <a:pt x="64" y="328"/>
                          </a:lnTo>
                          <a:lnTo>
                            <a:pt x="64" y="325"/>
                          </a:lnTo>
                          <a:lnTo>
                            <a:pt x="48" y="330"/>
                          </a:lnTo>
                          <a:lnTo>
                            <a:pt x="44" y="330"/>
                          </a:lnTo>
                          <a:lnTo>
                            <a:pt x="48" y="328"/>
                          </a:lnTo>
                          <a:lnTo>
                            <a:pt x="54" y="327"/>
                          </a:lnTo>
                          <a:lnTo>
                            <a:pt x="49" y="324"/>
                          </a:lnTo>
                          <a:lnTo>
                            <a:pt x="32" y="333"/>
                          </a:lnTo>
                          <a:lnTo>
                            <a:pt x="30" y="335"/>
                          </a:lnTo>
                          <a:lnTo>
                            <a:pt x="20" y="338"/>
                          </a:lnTo>
                          <a:lnTo>
                            <a:pt x="23" y="331"/>
                          </a:lnTo>
                          <a:lnTo>
                            <a:pt x="17" y="339"/>
                          </a:lnTo>
                          <a:lnTo>
                            <a:pt x="11" y="340"/>
                          </a:lnTo>
                          <a:lnTo>
                            <a:pt x="10" y="335"/>
                          </a:lnTo>
                          <a:lnTo>
                            <a:pt x="8" y="340"/>
                          </a:lnTo>
                          <a:lnTo>
                            <a:pt x="0" y="342"/>
                          </a:lnTo>
                          <a:lnTo>
                            <a:pt x="8" y="335"/>
                          </a:lnTo>
                          <a:lnTo>
                            <a:pt x="25" y="331"/>
                          </a:lnTo>
                          <a:lnTo>
                            <a:pt x="39" y="323"/>
                          </a:lnTo>
                          <a:lnTo>
                            <a:pt x="52" y="319"/>
                          </a:lnTo>
                          <a:lnTo>
                            <a:pt x="65" y="318"/>
                          </a:lnTo>
                          <a:lnTo>
                            <a:pt x="66" y="323"/>
                          </a:lnTo>
                          <a:lnTo>
                            <a:pt x="69" y="319"/>
                          </a:lnTo>
                          <a:lnTo>
                            <a:pt x="75" y="321"/>
                          </a:lnTo>
                          <a:lnTo>
                            <a:pt x="74" y="317"/>
                          </a:lnTo>
                          <a:lnTo>
                            <a:pt x="85" y="310"/>
                          </a:lnTo>
                          <a:lnTo>
                            <a:pt x="120" y="299"/>
                          </a:lnTo>
                          <a:lnTo>
                            <a:pt x="125" y="300"/>
                          </a:lnTo>
                          <a:lnTo>
                            <a:pt x="132" y="293"/>
                          </a:lnTo>
                          <a:lnTo>
                            <a:pt x="148" y="287"/>
                          </a:lnTo>
                          <a:lnTo>
                            <a:pt x="159" y="282"/>
                          </a:lnTo>
                          <a:lnTo>
                            <a:pt x="164" y="283"/>
                          </a:lnTo>
                          <a:lnTo>
                            <a:pt x="162" y="280"/>
                          </a:lnTo>
                          <a:lnTo>
                            <a:pt x="174" y="271"/>
                          </a:lnTo>
                          <a:lnTo>
                            <a:pt x="184" y="269"/>
                          </a:lnTo>
                          <a:lnTo>
                            <a:pt x="179" y="267"/>
                          </a:lnTo>
                          <a:lnTo>
                            <a:pt x="183" y="265"/>
                          </a:lnTo>
                          <a:lnTo>
                            <a:pt x="214" y="248"/>
                          </a:lnTo>
                          <a:lnTo>
                            <a:pt x="202" y="254"/>
                          </a:lnTo>
                          <a:lnTo>
                            <a:pt x="176" y="259"/>
                          </a:lnTo>
                          <a:lnTo>
                            <a:pt x="176" y="256"/>
                          </a:lnTo>
                          <a:lnTo>
                            <a:pt x="182" y="251"/>
                          </a:lnTo>
                          <a:lnTo>
                            <a:pt x="187" y="254"/>
                          </a:lnTo>
                          <a:lnTo>
                            <a:pt x="185" y="248"/>
                          </a:lnTo>
                          <a:lnTo>
                            <a:pt x="183" y="250"/>
                          </a:lnTo>
                          <a:lnTo>
                            <a:pt x="175" y="254"/>
                          </a:lnTo>
                          <a:lnTo>
                            <a:pt x="175" y="252"/>
                          </a:lnTo>
                          <a:lnTo>
                            <a:pt x="172" y="256"/>
                          </a:lnTo>
                          <a:lnTo>
                            <a:pt x="168" y="256"/>
                          </a:lnTo>
                          <a:lnTo>
                            <a:pt x="165" y="262"/>
                          </a:lnTo>
                          <a:lnTo>
                            <a:pt x="162" y="265"/>
                          </a:lnTo>
                          <a:lnTo>
                            <a:pt x="158" y="263"/>
                          </a:lnTo>
                          <a:lnTo>
                            <a:pt x="162" y="252"/>
                          </a:lnTo>
                          <a:lnTo>
                            <a:pt x="152" y="256"/>
                          </a:lnTo>
                          <a:lnTo>
                            <a:pt x="153" y="250"/>
                          </a:lnTo>
                          <a:lnTo>
                            <a:pt x="120" y="260"/>
                          </a:lnTo>
                          <a:lnTo>
                            <a:pt x="112" y="259"/>
                          </a:lnTo>
                          <a:lnTo>
                            <a:pt x="123" y="256"/>
                          </a:lnTo>
                          <a:lnTo>
                            <a:pt x="127" y="251"/>
                          </a:lnTo>
                          <a:lnTo>
                            <a:pt x="133" y="249"/>
                          </a:lnTo>
                          <a:lnTo>
                            <a:pt x="127" y="248"/>
                          </a:lnTo>
                          <a:lnTo>
                            <a:pt x="134" y="244"/>
                          </a:lnTo>
                          <a:lnTo>
                            <a:pt x="141" y="240"/>
                          </a:lnTo>
                          <a:lnTo>
                            <a:pt x="146" y="228"/>
                          </a:lnTo>
                          <a:lnTo>
                            <a:pt x="152" y="225"/>
                          </a:lnTo>
                          <a:lnTo>
                            <a:pt x="146" y="226"/>
                          </a:lnTo>
                          <a:lnTo>
                            <a:pt x="159" y="217"/>
                          </a:lnTo>
                          <a:lnTo>
                            <a:pt x="168" y="215"/>
                          </a:lnTo>
                          <a:lnTo>
                            <a:pt x="159" y="217"/>
                          </a:lnTo>
                          <a:lnTo>
                            <a:pt x="147" y="223"/>
                          </a:lnTo>
                          <a:lnTo>
                            <a:pt x="141" y="230"/>
                          </a:lnTo>
                          <a:lnTo>
                            <a:pt x="116" y="235"/>
                          </a:lnTo>
                          <a:lnTo>
                            <a:pt x="110" y="234"/>
                          </a:lnTo>
                          <a:lnTo>
                            <a:pt x="111" y="231"/>
                          </a:lnTo>
                          <a:lnTo>
                            <a:pt x="113" y="230"/>
                          </a:lnTo>
                          <a:lnTo>
                            <a:pt x="108" y="220"/>
                          </a:lnTo>
                          <a:lnTo>
                            <a:pt x="113" y="218"/>
                          </a:lnTo>
                          <a:lnTo>
                            <a:pt x="106" y="219"/>
                          </a:lnTo>
                          <a:lnTo>
                            <a:pt x="127" y="210"/>
                          </a:lnTo>
                          <a:lnTo>
                            <a:pt x="131" y="214"/>
                          </a:lnTo>
                          <a:lnTo>
                            <a:pt x="123" y="218"/>
                          </a:lnTo>
                          <a:lnTo>
                            <a:pt x="136" y="214"/>
                          </a:lnTo>
                          <a:lnTo>
                            <a:pt x="134" y="217"/>
                          </a:lnTo>
                          <a:lnTo>
                            <a:pt x="143" y="215"/>
                          </a:lnTo>
                          <a:lnTo>
                            <a:pt x="140" y="212"/>
                          </a:lnTo>
                          <a:lnTo>
                            <a:pt x="146" y="210"/>
                          </a:lnTo>
                          <a:lnTo>
                            <a:pt x="146" y="209"/>
                          </a:lnTo>
                          <a:lnTo>
                            <a:pt x="136" y="212"/>
                          </a:lnTo>
                          <a:lnTo>
                            <a:pt x="130" y="210"/>
                          </a:lnTo>
                        </a:path>
                      </a:pathLst>
                    </a:custGeom>
                    <a:noFill/>
                    <a:ln w="4826">
                      <a:solidFill>
                        <a:srgbClr val="6E6E6E"/>
                      </a:solidFill>
                      <a:prstDash val="solid"/>
                      <a:round/>
                      <a:headEnd/>
                      <a:tailEnd/>
                    </a:ln>
                  </p:spPr>
                  <p:txBody>
                    <a:bodyPr/>
                    <a:lstStyle/>
                    <a:p>
                      <a:endParaRPr lang="en-US" dirty="0"/>
                    </a:p>
                  </p:txBody>
                </p:sp>
                <p:sp>
                  <p:nvSpPr>
                    <p:cNvPr id="407" name="Freeform 388"/>
                    <p:cNvSpPr>
                      <a:spLocks/>
                    </p:cNvSpPr>
                    <p:nvPr/>
                  </p:nvSpPr>
                  <p:spPr bwMode="auto">
                    <a:xfrm>
                      <a:off x="3579813" y="1241247"/>
                      <a:ext cx="41275" cy="14288"/>
                    </a:xfrm>
                    <a:custGeom>
                      <a:avLst/>
                      <a:gdLst>
                        <a:gd name="T0" fmla="*/ 2147483647 w 45"/>
                        <a:gd name="T1" fmla="*/ 2147483647 h 17"/>
                        <a:gd name="T2" fmla="*/ 0 w 45"/>
                        <a:gd name="T3" fmla="*/ 2147483647 h 17"/>
                        <a:gd name="T4" fmla="*/ 2147483647 w 45"/>
                        <a:gd name="T5" fmla="*/ 2147483647 h 17"/>
                        <a:gd name="T6" fmla="*/ 2147483647 w 45"/>
                        <a:gd name="T7" fmla="*/ 0 h 17"/>
                        <a:gd name="T8" fmla="*/ 2147483647 w 45"/>
                        <a:gd name="T9" fmla="*/ 2147483647 h 17"/>
                        <a:gd name="T10" fmla="*/ 2147483647 w 45"/>
                        <a:gd name="T11" fmla="*/ 2147483647 h 17"/>
                        <a:gd name="T12" fmla="*/ 2147483647 w 45"/>
                        <a:gd name="T13" fmla="*/ 2147483647 h 17"/>
                        <a:gd name="T14" fmla="*/ 2147483647 w 45"/>
                        <a:gd name="T15" fmla="*/ 2147483647 h 17"/>
                        <a:gd name="T16" fmla="*/ 2147483647 w 45"/>
                        <a:gd name="T17" fmla="*/ 2147483647 h 17"/>
                        <a:gd name="T18" fmla="*/ 2147483647 w 45"/>
                        <a:gd name="T19" fmla="*/ 2147483647 h 17"/>
                        <a:gd name="T20" fmla="*/ 2147483647 w 45"/>
                        <a:gd name="T21" fmla="*/ 2147483647 h 17"/>
                        <a:gd name="T22" fmla="*/ 2147483647 w 45"/>
                        <a:gd name="T23" fmla="*/ 2147483647 h 17"/>
                        <a:gd name="T24" fmla="*/ 2147483647 w 45"/>
                        <a:gd name="T25" fmla="*/ 2147483647 h 17"/>
                        <a:gd name="T26" fmla="*/ 2147483647 w 45"/>
                        <a:gd name="T27" fmla="*/ 2147483647 h 17"/>
                        <a:gd name="T28" fmla="*/ 2147483647 w 45"/>
                        <a:gd name="T29" fmla="*/ 2147483647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
                        <a:gd name="T46" fmla="*/ 0 h 17"/>
                        <a:gd name="T47" fmla="*/ 45 w 45"/>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 h="17">
                          <a:moveTo>
                            <a:pt x="13" y="7"/>
                          </a:moveTo>
                          <a:lnTo>
                            <a:pt x="0" y="7"/>
                          </a:lnTo>
                          <a:lnTo>
                            <a:pt x="1" y="5"/>
                          </a:lnTo>
                          <a:lnTo>
                            <a:pt x="11" y="0"/>
                          </a:lnTo>
                          <a:lnTo>
                            <a:pt x="9" y="3"/>
                          </a:lnTo>
                          <a:lnTo>
                            <a:pt x="31" y="1"/>
                          </a:lnTo>
                          <a:lnTo>
                            <a:pt x="34" y="9"/>
                          </a:lnTo>
                          <a:lnTo>
                            <a:pt x="45" y="10"/>
                          </a:lnTo>
                          <a:lnTo>
                            <a:pt x="40" y="13"/>
                          </a:lnTo>
                          <a:lnTo>
                            <a:pt x="32" y="12"/>
                          </a:lnTo>
                          <a:lnTo>
                            <a:pt x="21" y="17"/>
                          </a:lnTo>
                          <a:lnTo>
                            <a:pt x="23" y="13"/>
                          </a:lnTo>
                          <a:lnTo>
                            <a:pt x="16" y="10"/>
                          </a:lnTo>
                          <a:lnTo>
                            <a:pt x="14" y="7"/>
                          </a:lnTo>
                          <a:lnTo>
                            <a:pt x="13" y="7"/>
                          </a:lnTo>
                        </a:path>
                      </a:pathLst>
                    </a:custGeom>
                    <a:noFill/>
                    <a:ln w="4763">
                      <a:solidFill>
                        <a:srgbClr val="6E6E6E"/>
                      </a:solidFill>
                      <a:prstDash val="solid"/>
                      <a:round/>
                      <a:headEnd/>
                      <a:tailEnd/>
                    </a:ln>
                  </p:spPr>
                  <p:txBody>
                    <a:bodyPr/>
                    <a:lstStyle/>
                    <a:p>
                      <a:endParaRPr lang="en-US" dirty="0"/>
                    </a:p>
                  </p:txBody>
                </p:sp>
                <p:sp>
                  <p:nvSpPr>
                    <p:cNvPr id="408" name="Freeform 389"/>
                    <p:cNvSpPr>
                      <a:spLocks/>
                    </p:cNvSpPr>
                    <p:nvPr/>
                  </p:nvSpPr>
                  <p:spPr bwMode="auto">
                    <a:xfrm>
                      <a:off x="3492500" y="1296810"/>
                      <a:ext cx="7938" cy="7937"/>
                    </a:xfrm>
                    <a:custGeom>
                      <a:avLst/>
                      <a:gdLst>
                        <a:gd name="T0" fmla="*/ 2147483647 w 8"/>
                        <a:gd name="T1" fmla="*/ 2147483647 h 7"/>
                        <a:gd name="T2" fmla="*/ 2147483647 w 8"/>
                        <a:gd name="T3" fmla="*/ 2147483647 h 7"/>
                        <a:gd name="T4" fmla="*/ 0 w 8"/>
                        <a:gd name="T5" fmla="*/ 2147483647 h 7"/>
                        <a:gd name="T6" fmla="*/ 2147483647 w 8"/>
                        <a:gd name="T7" fmla="*/ 0 h 7"/>
                        <a:gd name="T8" fmla="*/ 2147483647 w 8"/>
                        <a:gd name="T9" fmla="*/ 2147483647 h 7"/>
                        <a:gd name="T10" fmla="*/ 0 60000 65536"/>
                        <a:gd name="T11" fmla="*/ 0 60000 65536"/>
                        <a:gd name="T12" fmla="*/ 0 60000 65536"/>
                        <a:gd name="T13" fmla="*/ 0 60000 65536"/>
                        <a:gd name="T14" fmla="*/ 0 60000 65536"/>
                        <a:gd name="T15" fmla="*/ 0 w 8"/>
                        <a:gd name="T16" fmla="*/ 0 h 7"/>
                        <a:gd name="T17" fmla="*/ 8 w 8"/>
                        <a:gd name="T18" fmla="*/ 7 h 7"/>
                      </a:gdLst>
                      <a:ahLst/>
                      <a:cxnLst>
                        <a:cxn ang="T10">
                          <a:pos x="T0" y="T1"/>
                        </a:cxn>
                        <a:cxn ang="T11">
                          <a:pos x="T2" y="T3"/>
                        </a:cxn>
                        <a:cxn ang="T12">
                          <a:pos x="T4" y="T5"/>
                        </a:cxn>
                        <a:cxn ang="T13">
                          <a:pos x="T6" y="T7"/>
                        </a:cxn>
                        <a:cxn ang="T14">
                          <a:pos x="T8" y="T9"/>
                        </a:cxn>
                      </a:cxnLst>
                      <a:rect l="T15" t="T16" r="T17" b="T18"/>
                      <a:pathLst>
                        <a:path w="8" h="7">
                          <a:moveTo>
                            <a:pt x="8" y="7"/>
                          </a:moveTo>
                          <a:lnTo>
                            <a:pt x="2" y="6"/>
                          </a:lnTo>
                          <a:lnTo>
                            <a:pt x="0" y="2"/>
                          </a:lnTo>
                          <a:lnTo>
                            <a:pt x="5" y="0"/>
                          </a:lnTo>
                          <a:lnTo>
                            <a:pt x="8" y="7"/>
                          </a:lnTo>
                        </a:path>
                      </a:pathLst>
                    </a:custGeom>
                    <a:noFill/>
                    <a:ln w="4763">
                      <a:solidFill>
                        <a:srgbClr val="6E6E6E"/>
                      </a:solidFill>
                      <a:prstDash val="solid"/>
                      <a:round/>
                      <a:headEnd/>
                      <a:tailEnd/>
                    </a:ln>
                  </p:spPr>
                  <p:txBody>
                    <a:bodyPr/>
                    <a:lstStyle/>
                    <a:p>
                      <a:endParaRPr lang="en-US" dirty="0"/>
                    </a:p>
                  </p:txBody>
                </p:sp>
                <p:sp>
                  <p:nvSpPr>
                    <p:cNvPr id="409" name="Freeform 390"/>
                    <p:cNvSpPr>
                      <a:spLocks/>
                    </p:cNvSpPr>
                    <p:nvPr/>
                  </p:nvSpPr>
                  <p:spPr bwMode="auto">
                    <a:xfrm>
                      <a:off x="3567113" y="1301572"/>
                      <a:ext cx="25400" cy="12700"/>
                    </a:xfrm>
                    <a:custGeom>
                      <a:avLst/>
                      <a:gdLst>
                        <a:gd name="T0" fmla="*/ 2147483647 w 31"/>
                        <a:gd name="T1" fmla="*/ 0 h 14"/>
                        <a:gd name="T2" fmla="*/ 2147483647 w 31"/>
                        <a:gd name="T3" fmla="*/ 2147483647 h 14"/>
                        <a:gd name="T4" fmla="*/ 2147483647 w 31"/>
                        <a:gd name="T5" fmla="*/ 2147483647 h 14"/>
                        <a:gd name="T6" fmla="*/ 2147483647 w 31"/>
                        <a:gd name="T7" fmla="*/ 2147483647 h 14"/>
                        <a:gd name="T8" fmla="*/ 2147483647 w 31"/>
                        <a:gd name="T9" fmla="*/ 2147483647 h 14"/>
                        <a:gd name="T10" fmla="*/ 0 w 31"/>
                        <a:gd name="T11" fmla="*/ 2147483647 h 14"/>
                        <a:gd name="T12" fmla="*/ 2147483647 w 31"/>
                        <a:gd name="T13" fmla="*/ 0 h 14"/>
                        <a:gd name="T14" fmla="*/ 0 60000 65536"/>
                        <a:gd name="T15" fmla="*/ 0 60000 65536"/>
                        <a:gd name="T16" fmla="*/ 0 60000 65536"/>
                        <a:gd name="T17" fmla="*/ 0 60000 65536"/>
                        <a:gd name="T18" fmla="*/ 0 60000 65536"/>
                        <a:gd name="T19" fmla="*/ 0 60000 65536"/>
                        <a:gd name="T20" fmla="*/ 0 60000 65536"/>
                        <a:gd name="T21" fmla="*/ 0 w 31"/>
                        <a:gd name="T22" fmla="*/ 0 h 14"/>
                        <a:gd name="T23" fmla="*/ 31 w 3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14">
                          <a:moveTo>
                            <a:pt x="28" y="0"/>
                          </a:moveTo>
                          <a:lnTo>
                            <a:pt x="31" y="3"/>
                          </a:lnTo>
                          <a:lnTo>
                            <a:pt x="26" y="9"/>
                          </a:lnTo>
                          <a:lnTo>
                            <a:pt x="11" y="12"/>
                          </a:lnTo>
                          <a:lnTo>
                            <a:pt x="10" y="14"/>
                          </a:lnTo>
                          <a:lnTo>
                            <a:pt x="0" y="5"/>
                          </a:lnTo>
                          <a:lnTo>
                            <a:pt x="28" y="0"/>
                          </a:lnTo>
                        </a:path>
                      </a:pathLst>
                    </a:custGeom>
                    <a:noFill/>
                    <a:ln w="4763">
                      <a:solidFill>
                        <a:srgbClr val="6E6E6E"/>
                      </a:solidFill>
                      <a:prstDash val="solid"/>
                      <a:round/>
                      <a:headEnd/>
                      <a:tailEnd/>
                    </a:ln>
                  </p:spPr>
                  <p:txBody>
                    <a:bodyPr/>
                    <a:lstStyle/>
                    <a:p>
                      <a:endParaRPr lang="en-US" dirty="0"/>
                    </a:p>
                  </p:txBody>
                </p:sp>
                <p:sp>
                  <p:nvSpPr>
                    <p:cNvPr id="410" name="Freeform 391"/>
                    <p:cNvSpPr>
                      <a:spLocks/>
                    </p:cNvSpPr>
                    <p:nvPr/>
                  </p:nvSpPr>
                  <p:spPr bwMode="auto">
                    <a:xfrm>
                      <a:off x="3978275" y="1338085"/>
                      <a:ext cx="25400" cy="25400"/>
                    </a:xfrm>
                    <a:custGeom>
                      <a:avLst/>
                      <a:gdLst>
                        <a:gd name="T0" fmla="*/ 2147483647 w 27"/>
                        <a:gd name="T1" fmla="*/ 2147483647 h 30"/>
                        <a:gd name="T2" fmla="*/ 2147483647 w 27"/>
                        <a:gd name="T3" fmla="*/ 0 h 30"/>
                        <a:gd name="T4" fmla="*/ 2147483647 w 27"/>
                        <a:gd name="T5" fmla="*/ 2147483647 h 30"/>
                        <a:gd name="T6" fmla="*/ 2147483647 w 27"/>
                        <a:gd name="T7" fmla="*/ 2147483647 h 30"/>
                        <a:gd name="T8" fmla="*/ 2147483647 w 27"/>
                        <a:gd name="T9" fmla="*/ 2147483647 h 30"/>
                        <a:gd name="T10" fmla="*/ 2147483647 w 27"/>
                        <a:gd name="T11" fmla="*/ 2147483647 h 30"/>
                        <a:gd name="T12" fmla="*/ 2147483647 w 27"/>
                        <a:gd name="T13" fmla="*/ 2147483647 h 30"/>
                        <a:gd name="T14" fmla="*/ 2147483647 w 27"/>
                        <a:gd name="T15" fmla="*/ 2147483647 h 30"/>
                        <a:gd name="T16" fmla="*/ 2147483647 w 27"/>
                        <a:gd name="T17" fmla="*/ 2147483647 h 30"/>
                        <a:gd name="T18" fmla="*/ 2147483647 w 27"/>
                        <a:gd name="T19" fmla="*/ 2147483647 h 30"/>
                        <a:gd name="T20" fmla="*/ 2147483647 w 27"/>
                        <a:gd name="T21" fmla="*/ 2147483647 h 30"/>
                        <a:gd name="T22" fmla="*/ 2147483647 w 27"/>
                        <a:gd name="T23" fmla="*/ 2147483647 h 30"/>
                        <a:gd name="T24" fmla="*/ 2147483647 w 27"/>
                        <a:gd name="T25" fmla="*/ 2147483647 h 30"/>
                        <a:gd name="T26" fmla="*/ 0 w 27"/>
                        <a:gd name="T27" fmla="*/ 2147483647 h 30"/>
                        <a:gd name="T28" fmla="*/ 2147483647 w 27"/>
                        <a:gd name="T29" fmla="*/ 2147483647 h 30"/>
                        <a:gd name="T30" fmla="*/ 2147483647 w 27"/>
                        <a:gd name="T31" fmla="*/ 2147483647 h 30"/>
                        <a:gd name="T32" fmla="*/ 2147483647 w 27"/>
                        <a:gd name="T33" fmla="*/ 2147483647 h 30"/>
                        <a:gd name="T34" fmla="*/ 2147483647 w 27"/>
                        <a:gd name="T35" fmla="*/ 2147483647 h 30"/>
                        <a:gd name="T36" fmla="*/ 2147483647 w 27"/>
                        <a:gd name="T37" fmla="*/ 2147483647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30"/>
                        <a:gd name="T59" fmla="*/ 27 w 27"/>
                        <a:gd name="T60" fmla="*/ 30 h 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30">
                          <a:moveTo>
                            <a:pt x="7" y="20"/>
                          </a:moveTo>
                          <a:lnTo>
                            <a:pt x="20" y="0"/>
                          </a:lnTo>
                          <a:lnTo>
                            <a:pt x="20" y="6"/>
                          </a:lnTo>
                          <a:lnTo>
                            <a:pt x="27" y="6"/>
                          </a:lnTo>
                          <a:lnTo>
                            <a:pt x="25" y="14"/>
                          </a:lnTo>
                          <a:lnTo>
                            <a:pt x="22" y="17"/>
                          </a:lnTo>
                          <a:lnTo>
                            <a:pt x="24" y="8"/>
                          </a:lnTo>
                          <a:lnTo>
                            <a:pt x="20" y="13"/>
                          </a:lnTo>
                          <a:lnTo>
                            <a:pt x="18" y="20"/>
                          </a:lnTo>
                          <a:lnTo>
                            <a:pt x="15" y="21"/>
                          </a:lnTo>
                          <a:lnTo>
                            <a:pt x="16" y="24"/>
                          </a:lnTo>
                          <a:lnTo>
                            <a:pt x="12" y="23"/>
                          </a:lnTo>
                          <a:lnTo>
                            <a:pt x="11" y="26"/>
                          </a:lnTo>
                          <a:lnTo>
                            <a:pt x="0" y="30"/>
                          </a:lnTo>
                          <a:lnTo>
                            <a:pt x="1" y="26"/>
                          </a:lnTo>
                          <a:lnTo>
                            <a:pt x="8" y="24"/>
                          </a:lnTo>
                          <a:lnTo>
                            <a:pt x="7" y="20"/>
                          </a:lnTo>
                          <a:lnTo>
                            <a:pt x="12" y="19"/>
                          </a:lnTo>
                          <a:lnTo>
                            <a:pt x="7" y="20"/>
                          </a:lnTo>
                        </a:path>
                      </a:pathLst>
                    </a:custGeom>
                    <a:noFill/>
                    <a:ln w="4763">
                      <a:solidFill>
                        <a:srgbClr val="6E6E6E"/>
                      </a:solidFill>
                      <a:prstDash val="solid"/>
                      <a:round/>
                      <a:headEnd/>
                      <a:tailEnd/>
                    </a:ln>
                  </p:spPr>
                  <p:txBody>
                    <a:bodyPr/>
                    <a:lstStyle/>
                    <a:p>
                      <a:endParaRPr lang="en-US" dirty="0"/>
                    </a:p>
                  </p:txBody>
                </p:sp>
                <p:sp>
                  <p:nvSpPr>
                    <p:cNvPr id="411" name="Freeform 392"/>
                    <p:cNvSpPr>
                      <a:spLocks/>
                    </p:cNvSpPr>
                    <p:nvPr/>
                  </p:nvSpPr>
                  <p:spPr bwMode="auto">
                    <a:xfrm>
                      <a:off x="3998913" y="1339672"/>
                      <a:ext cx="4762" cy="1588"/>
                    </a:xfrm>
                    <a:custGeom>
                      <a:avLst/>
                      <a:gdLst>
                        <a:gd name="T0" fmla="*/ 2147483647 w 5"/>
                        <a:gd name="T1" fmla="*/ 0 h 2"/>
                        <a:gd name="T2" fmla="*/ 2147483647 w 5"/>
                        <a:gd name="T3" fmla="*/ 2147483647 h 2"/>
                        <a:gd name="T4" fmla="*/ 2147483647 w 5"/>
                        <a:gd name="T5" fmla="*/ 2147483647 h 2"/>
                        <a:gd name="T6" fmla="*/ 0 w 5"/>
                        <a:gd name="T7" fmla="*/ 2147483647 h 2"/>
                        <a:gd name="T8" fmla="*/ 2147483647 w 5"/>
                        <a:gd name="T9" fmla="*/ 0 h 2"/>
                        <a:gd name="T10" fmla="*/ 2147483647 w 5"/>
                        <a:gd name="T11" fmla="*/ 0 h 2"/>
                        <a:gd name="T12" fmla="*/ 0 60000 65536"/>
                        <a:gd name="T13" fmla="*/ 0 60000 65536"/>
                        <a:gd name="T14" fmla="*/ 0 60000 65536"/>
                        <a:gd name="T15" fmla="*/ 0 60000 65536"/>
                        <a:gd name="T16" fmla="*/ 0 60000 65536"/>
                        <a:gd name="T17" fmla="*/ 0 60000 65536"/>
                        <a:gd name="T18" fmla="*/ 0 w 5"/>
                        <a:gd name="T19" fmla="*/ 0 h 2"/>
                        <a:gd name="T20" fmla="*/ 5 w 5"/>
                        <a:gd name="T21" fmla="*/ 2 h 2"/>
                      </a:gdLst>
                      <a:ahLst/>
                      <a:cxnLst>
                        <a:cxn ang="T12">
                          <a:pos x="T0" y="T1"/>
                        </a:cxn>
                        <a:cxn ang="T13">
                          <a:pos x="T2" y="T3"/>
                        </a:cxn>
                        <a:cxn ang="T14">
                          <a:pos x="T4" y="T5"/>
                        </a:cxn>
                        <a:cxn ang="T15">
                          <a:pos x="T6" y="T7"/>
                        </a:cxn>
                        <a:cxn ang="T16">
                          <a:pos x="T8" y="T9"/>
                        </a:cxn>
                        <a:cxn ang="T17">
                          <a:pos x="T10" y="T11"/>
                        </a:cxn>
                      </a:cxnLst>
                      <a:rect l="T18" t="T19" r="T20" b="T21"/>
                      <a:pathLst>
                        <a:path w="5" h="2">
                          <a:moveTo>
                            <a:pt x="3" y="0"/>
                          </a:moveTo>
                          <a:lnTo>
                            <a:pt x="4" y="1"/>
                          </a:lnTo>
                          <a:lnTo>
                            <a:pt x="5" y="2"/>
                          </a:lnTo>
                          <a:lnTo>
                            <a:pt x="0" y="2"/>
                          </a:lnTo>
                          <a:lnTo>
                            <a:pt x="2" y="0"/>
                          </a:lnTo>
                          <a:lnTo>
                            <a:pt x="3" y="0"/>
                          </a:lnTo>
                        </a:path>
                      </a:pathLst>
                    </a:custGeom>
                    <a:noFill/>
                    <a:ln w="4763">
                      <a:solidFill>
                        <a:srgbClr val="6E6E6E"/>
                      </a:solidFill>
                      <a:prstDash val="solid"/>
                      <a:round/>
                      <a:headEnd/>
                      <a:tailEnd/>
                    </a:ln>
                  </p:spPr>
                  <p:txBody>
                    <a:bodyPr/>
                    <a:lstStyle/>
                    <a:p>
                      <a:endParaRPr lang="en-US" dirty="0"/>
                    </a:p>
                  </p:txBody>
                </p:sp>
                <p:sp>
                  <p:nvSpPr>
                    <p:cNvPr id="412" name="Freeform 393"/>
                    <p:cNvSpPr>
                      <a:spLocks/>
                    </p:cNvSpPr>
                    <p:nvPr/>
                  </p:nvSpPr>
                  <p:spPr bwMode="auto">
                    <a:xfrm>
                      <a:off x="3965575" y="1339672"/>
                      <a:ext cx="23813" cy="17463"/>
                    </a:xfrm>
                    <a:custGeom>
                      <a:avLst/>
                      <a:gdLst>
                        <a:gd name="T0" fmla="*/ 2147483647 w 29"/>
                        <a:gd name="T1" fmla="*/ 2147483647 h 19"/>
                        <a:gd name="T2" fmla="*/ 0 w 29"/>
                        <a:gd name="T3" fmla="*/ 2147483647 h 19"/>
                        <a:gd name="T4" fmla="*/ 2147483647 w 29"/>
                        <a:gd name="T5" fmla="*/ 2147483647 h 19"/>
                        <a:gd name="T6" fmla="*/ 2147483647 w 29"/>
                        <a:gd name="T7" fmla="*/ 2147483647 h 19"/>
                        <a:gd name="T8" fmla="*/ 2147483647 w 29"/>
                        <a:gd name="T9" fmla="*/ 2147483647 h 19"/>
                        <a:gd name="T10" fmla="*/ 2147483647 w 29"/>
                        <a:gd name="T11" fmla="*/ 2147483647 h 19"/>
                        <a:gd name="T12" fmla="*/ 2147483647 w 29"/>
                        <a:gd name="T13" fmla="*/ 2147483647 h 19"/>
                        <a:gd name="T14" fmla="*/ 2147483647 w 29"/>
                        <a:gd name="T15" fmla="*/ 0 h 19"/>
                        <a:gd name="T16" fmla="*/ 2147483647 w 29"/>
                        <a:gd name="T17" fmla="*/ 2147483647 h 19"/>
                        <a:gd name="T18" fmla="*/ 2147483647 w 29"/>
                        <a:gd name="T19" fmla="*/ 2147483647 h 19"/>
                        <a:gd name="T20" fmla="*/ 2147483647 w 29"/>
                        <a:gd name="T21" fmla="*/ 2147483647 h 19"/>
                        <a:gd name="T22" fmla="*/ 2147483647 w 29"/>
                        <a:gd name="T23" fmla="*/ 2147483647 h 19"/>
                        <a:gd name="T24" fmla="*/ 2147483647 w 29"/>
                        <a:gd name="T25" fmla="*/ 2147483647 h 19"/>
                        <a:gd name="T26" fmla="*/ 2147483647 w 29"/>
                        <a:gd name="T27" fmla="*/ 2147483647 h 19"/>
                        <a:gd name="T28" fmla="*/ 2147483647 w 29"/>
                        <a:gd name="T29" fmla="*/ 2147483647 h 19"/>
                        <a:gd name="T30" fmla="*/ 2147483647 w 29"/>
                        <a:gd name="T31" fmla="*/ 2147483647 h 19"/>
                        <a:gd name="T32" fmla="*/ 2147483647 w 29"/>
                        <a:gd name="T33" fmla="*/ 2147483647 h 19"/>
                        <a:gd name="T34" fmla="*/ 2147483647 w 29"/>
                        <a:gd name="T35" fmla="*/ 2147483647 h 19"/>
                        <a:gd name="T36" fmla="*/ 2147483647 w 29"/>
                        <a:gd name="T37" fmla="*/ 2147483647 h 19"/>
                        <a:gd name="T38" fmla="*/ 2147483647 w 29"/>
                        <a:gd name="T39" fmla="*/ 2147483647 h 19"/>
                        <a:gd name="T40" fmla="*/ 2147483647 w 29"/>
                        <a:gd name="T41" fmla="*/ 2147483647 h 19"/>
                        <a:gd name="T42" fmla="*/ 2147483647 w 29"/>
                        <a:gd name="T43" fmla="*/ 2147483647 h 19"/>
                        <a:gd name="T44" fmla="*/ 2147483647 w 29"/>
                        <a:gd name="T45" fmla="*/ 2147483647 h 19"/>
                        <a:gd name="T46" fmla="*/ 2147483647 w 29"/>
                        <a:gd name="T47" fmla="*/ 2147483647 h 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
                        <a:gd name="T73" fmla="*/ 0 h 19"/>
                        <a:gd name="T74" fmla="*/ 29 w 29"/>
                        <a:gd name="T75" fmla="*/ 19 h 1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 h="19">
                          <a:moveTo>
                            <a:pt x="2" y="11"/>
                          </a:moveTo>
                          <a:lnTo>
                            <a:pt x="0" y="10"/>
                          </a:lnTo>
                          <a:lnTo>
                            <a:pt x="4" y="6"/>
                          </a:lnTo>
                          <a:lnTo>
                            <a:pt x="7" y="9"/>
                          </a:lnTo>
                          <a:lnTo>
                            <a:pt x="5" y="4"/>
                          </a:lnTo>
                          <a:lnTo>
                            <a:pt x="10" y="1"/>
                          </a:lnTo>
                          <a:lnTo>
                            <a:pt x="10" y="3"/>
                          </a:lnTo>
                          <a:lnTo>
                            <a:pt x="20" y="0"/>
                          </a:lnTo>
                          <a:lnTo>
                            <a:pt x="22" y="2"/>
                          </a:lnTo>
                          <a:lnTo>
                            <a:pt x="15" y="6"/>
                          </a:lnTo>
                          <a:lnTo>
                            <a:pt x="23" y="3"/>
                          </a:lnTo>
                          <a:lnTo>
                            <a:pt x="29" y="5"/>
                          </a:lnTo>
                          <a:lnTo>
                            <a:pt x="25" y="9"/>
                          </a:lnTo>
                          <a:lnTo>
                            <a:pt x="23" y="8"/>
                          </a:lnTo>
                          <a:lnTo>
                            <a:pt x="24" y="10"/>
                          </a:lnTo>
                          <a:lnTo>
                            <a:pt x="21" y="11"/>
                          </a:lnTo>
                          <a:lnTo>
                            <a:pt x="12" y="5"/>
                          </a:lnTo>
                          <a:lnTo>
                            <a:pt x="17" y="12"/>
                          </a:lnTo>
                          <a:lnTo>
                            <a:pt x="23" y="11"/>
                          </a:lnTo>
                          <a:lnTo>
                            <a:pt x="19" y="17"/>
                          </a:lnTo>
                          <a:lnTo>
                            <a:pt x="9" y="11"/>
                          </a:lnTo>
                          <a:lnTo>
                            <a:pt x="8" y="17"/>
                          </a:lnTo>
                          <a:lnTo>
                            <a:pt x="1" y="19"/>
                          </a:lnTo>
                          <a:lnTo>
                            <a:pt x="2" y="11"/>
                          </a:lnTo>
                        </a:path>
                      </a:pathLst>
                    </a:custGeom>
                    <a:noFill/>
                    <a:ln w="4763">
                      <a:solidFill>
                        <a:srgbClr val="6E6E6E"/>
                      </a:solidFill>
                      <a:prstDash val="solid"/>
                      <a:round/>
                      <a:headEnd/>
                      <a:tailEnd/>
                    </a:ln>
                  </p:spPr>
                  <p:txBody>
                    <a:bodyPr/>
                    <a:lstStyle/>
                    <a:p>
                      <a:endParaRPr lang="en-US" dirty="0"/>
                    </a:p>
                  </p:txBody>
                </p:sp>
                <p:sp>
                  <p:nvSpPr>
                    <p:cNvPr id="413" name="Freeform 394"/>
                    <p:cNvSpPr>
                      <a:spLocks/>
                    </p:cNvSpPr>
                    <p:nvPr/>
                  </p:nvSpPr>
                  <p:spPr bwMode="auto">
                    <a:xfrm>
                      <a:off x="3960813" y="1353960"/>
                      <a:ext cx="17462" cy="25400"/>
                    </a:xfrm>
                    <a:custGeom>
                      <a:avLst/>
                      <a:gdLst>
                        <a:gd name="T0" fmla="*/ 2147483647 w 18"/>
                        <a:gd name="T1" fmla="*/ 2147483647 h 30"/>
                        <a:gd name="T2" fmla="*/ 2147483647 w 18"/>
                        <a:gd name="T3" fmla="*/ 2147483647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0 h 30"/>
                        <a:gd name="T14" fmla="*/ 2147483647 w 18"/>
                        <a:gd name="T15" fmla="*/ 2147483647 h 30"/>
                        <a:gd name="T16" fmla="*/ 2147483647 w 18"/>
                        <a:gd name="T17" fmla="*/ 2147483647 h 30"/>
                        <a:gd name="T18" fmla="*/ 0 w 18"/>
                        <a:gd name="T19" fmla="*/ 2147483647 h 30"/>
                        <a:gd name="T20" fmla="*/ 0 w 18"/>
                        <a:gd name="T21" fmla="*/ 2147483647 h 30"/>
                        <a:gd name="T22" fmla="*/ 2147483647 w 18"/>
                        <a:gd name="T23" fmla="*/ 2147483647 h 30"/>
                        <a:gd name="T24" fmla="*/ 2147483647 w 18"/>
                        <a:gd name="T25" fmla="*/ 2147483647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30"/>
                        <a:gd name="T41" fmla="*/ 18 w 18"/>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30">
                          <a:moveTo>
                            <a:pt x="1" y="21"/>
                          </a:moveTo>
                          <a:lnTo>
                            <a:pt x="5" y="16"/>
                          </a:lnTo>
                          <a:lnTo>
                            <a:pt x="1" y="16"/>
                          </a:lnTo>
                          <a:lnTo>
                            <a:pt x="10" y="7"/>
                          </a:lnTo>
                          <a:lnTo>
                            <a:pt x="6" y="5"/>
                          </a:lnTo>
                          <a:lnTo>
                            <a:pt x="10" y="5"/>
                          </a:lnTo>
                          <a:lnTo>
                            <a:pt x="14" y="0"/>
                          </a:lnTo>
                          <a:lnTo>
                            <a:pt x="18" y="5"/>
                          </a:lnTo>
                          <a:lnTo>
                            <a:pt x="11" y="18"/>
                          </a:lnTo>
                          <a:lnTo>
                            <a:pt x="0" y="30"/>
                          </a:lnTo>
                          <a:lnTo>
                            <a:pt x="0" y="22"/>
                          </a:lnTo>
                          <a:lnTo>
                            <a:pt x="6" y="19"/>
                          </a:lnTo>
                          <a:lnTo>
                            <a:pt x="1" y="21"/>
                          </a:lnTo>
                        </a:path>
                      </a:pathLst>
                    </a:custGeom>
                    <a:noFill/>
                    <a:ln w="4763">
                      <a:solidFill>
                        <a:srgbClr val="6E6E6E"/>
                      </a:solidFill>
                      <a:prstDash val="solid"/>
                      <a:round/>
                      <a:headEnd/>
                      <a:tailEnd/>
                    </a:ln>
                  </p:spPr>
                  <p:txBody>
                    <a:bodyPr/>
                    <a:lstStyle/>
                    <a:p>
                      <a:endParaRPr lang="en-US" dirty="0"/>
                    </a:p>
                  </p:txBody>
                </p:sp>
                <p:sp>
                  <p:nvSpPr>
                    <p:cNvPr id="414" name="Freeform 395"/>
                    <p:cNvSpPr>
                      <a:spLocks/>
                    </p:cNvSpPr>
                    <p:nvPr/>
                  </p:nvSpPr>
                  <p:spPr bwMode="auto">
                    <a:xfrm>
                      <a:off x="3983038" y="1363485"/>
                      <a:ext cx="17462" cy="12700"/>
                    </a:xfrm>
                    <a:custGeom>
                      <a:avLst/>
                      <a:gdLst>
                        <a:gd name="T0" fmla="*/ 2147483647 w 20"/>
                        <a:gd name="T1" fmla="*/ 0 h 13"/>
                        <a:gd name="T2" fmla="*/ 2147483647 w 20"/>
                        <a:gd name="T3" fmla="*/ 2147483647 h 13"/>
                        <a:gd name="T4" fmla="*/ 2147483647 w 20"/>
                        <a:gd name="T5" fmla="*/ 2147483647 h 13"/>
                        <a:gd name="T6" fmla="*/ 2147483647 w 20"/>
                        <a:gd name="T7" fmla="*/ 2147483647 h 13"/>
                        <a:gd name="T8" fmla="*/ 0 w 20"/>
                        <a:gd name="T9" fmla="*/ 2147483647 h 13"/>
                        <a:gd name="T10" fmla="*/ 2147483647 w 20"/>
                        <a:gd name="T11" fmla="*/ 2147483647 h 13"/>
                        <a:gd name="T12" fmla="*/ 2147483647 w 20"/>
                        <a:gd name="T13" fmla="*/ 2147483647 h 13"/>
                        <a:gd name="T14" fmla="*/ 2147483647 w 20"/>
                        <a:gd name="T15" fmla="*/ 2147483647 h 13"/>
                        <a:gd name="T16" fmla="*/ 2147483647 w 20"/>
                        <a:gd name="T17" fmla="*/ 0 h 13"/>
                        <a:gd name="T18" fmla="*/ 2147483647 w 20"/>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3"/>
                        <a:gd name="T32" fmla="*/ 20 w 2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3">
                          <a:moveTo>
                            <a:pt x="20" y="0"/>
                          </a:moveTo>
                          <a:lnTo>
                            <a:pt x="14" y="8"/>
                          </a:lnTo>
                          <a:lnTo>
                            <a:pt x="12" y="4"/>
                          </a:lnTo>
                          <a:lnTo>
                            <a:pt x="10" y="10"/>
                          </a:lnTo>
                          <a:lnTo>
                            <a:pt x="0" y="13"/>
                          </a:lnTo>
                          <a:lnTo>
                            <a:pt x="5" y="4"/>
                          </a:lnTo>
                          <a:lnTo>
                            <a:pt x="4" y="3"/>
                          </a:lnTo>
                          <a:lnTo>
                            <a:pt x="7" y="3"/>
                          </a:lnTo>
                          <a:lnTo>
                            <a:pt x="4" y="0"/>
                          </a:lnTo>
                          <a:lnTo>
                            <a:pt x="20" y="0"/>
                          </a:lnTo>
                        </a:path>
                      </a:pathLst>
                    </a:custGeom>
                    <a:noFill/>
                    <a:ln w="4763">
                      <a:solidFill>
                        <a:srgbClr val="6E6E6E"/>
                      </a:solidFill>
                      <a:prstDash val="solid"/>
                      <a:round/>
                      <a:headEnd/>
                      <a:tailEnd/>
                    </a:ln>
                  </p:spPr>
                  <p:txBody>
                    <a:bodyPr/>
                    <a:lstStyle/>
                    <a:p>
                      <a:endParaRPr lang="en-US" dirty="0"/>
                    </a:p>
                  </p:txBody>
                </p:sp>
                <p:sp>
                  <p:nvSpPr>
                    <p:cNvPr id="415" name="Freeform 396"/>
                    <p:cNvSpPr>
                      <a:spLocks/>
                    </p:cNvSpPr>
                    <p:nvPr/>
                  </p:nvSpPr>
                  <p:spPr bwMode="auto">
                    <a:xfrm>
                      <a:off x="3965575" y="1366660"/>
                      <a:ext cx="20638" cy="15875"/>
                    </a:xfrm>
                    <a:custGeom>
                      <a:avLst/>
                      <a:gdLst>
                        <a:gd name="T0" fmla="*/ 2147483647 w 22"/>
                        <a:gd name="T1" fmla="*/ 2147483647 h 20"/>
                        <a:gd name="T2" fmla="*/ 2147483647 w 22"/>
                        <a:gd name="T3" fmla="*/ 2147483647 h 20"/>
                        <a:gd name="T4" fmla="*/ 2147483647 w 22"/>
                        <a:gd name="T5" fmla="*/ 2147483647 h 20"/>
                        <a:gd name="T6" fmla="*/ 2147483647 w 22"/>
                        <a:gd name="T7" fmla="*/ 2147483647 h 20"/>
                        <a:gd name="T8" fmla="*/ 2147483647 w 22"/>
                        <a:gd name="T9" fmla="*/ 2147483647 h 20"/>
                        <a:gd name="T10" fmla="*/ 2147483647 w 22"/>
                        <a:gd name="T11" fmla="*/ 2147483647 h 20"/>
                        <a:gd name="T12" fmla="*/ 2147483647 w 22"/>
                        <a:gd name="T13" fmla="*/ 0 h 20"/>
                        <a:gd name="T14" fmla="*/ 2147483647 w 22"/>
                        <a:gd name="T15" fmla="*/ 2147483647 h 20"/>
                        <a:gd name="T16" fmla="*/ 2147483647 w 22"/>
                        <a:gd name="T17" fmla="*/ 2147483647 h 20"/>
                        <a:gd name="T18" fmla="*/ 2147483647 w 22"/>
                        <a:gd name="T19" fmla="*/ 2147483647 h 20"/>
                        <a:gd name="T20" fmla="*/ 2147483647 w 22"/>
                        <a:gd name="T21" fmla="*/ 2147483647 h 20"/>
                        <a:gd name="T22" fmla="*/ 2147483647 w 22"/>
                        <a:gd name="T23" fmla="*/ 2147483647 h 20"/>
                        <a:gd name="T24" fmla="*/ 2147483647 w 22"/>
                        <a:gd name="T25" fmla="*/ 2147483647 h 20"/>
                        <a:gd name="T26" fmla="*/ 0 w 22"/>
                        <a:gd name="T27" fmla="*/ 2147483647 h 20"/>
                        <a:gd name="T28" fmla="*/ 2147483647 w 22"/>
                        <a:gd name="T29" fmla="*/ 2147483647 h 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20"/>
                        <a:gd name="T47" fmla="*/ 22 w 22"/>
                        <a:gd name="T48" fmla="*/ 20 h 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20">
                          <a:moveTo>
                            <a:pt x="5" y="13"/>
                          </a:moveTo>
                          <a:lnTo>
                            <a:pt x="7" y="10"/>
                          </a:lnTo>
                          <a:lnTo>
                            <a:pt x="9" y="11"/>
                          </a:lnTo>
                          <a:lnTo>
                            <a:pt x="12" y="7"/>
                          </a:lnTo>
                          <a:lnTo>
                            <a:pt x="8" y="7"/>
                          </a:lnTo>
                          <a:lnTo>
                            <a:pt x="12" y="1"/>
                          </a:lnTo>
                          <a:lnTo>
                            <a:pt x="20" y="0"/>
                          </a:lnTo>
                          <a:lnTo>
                            <a:pt x="16" y="5"/>
                          </a:lnTo>
                          <a:lnTo>
                            <a:pt x="22" y="2"/>
                          </a:lnTo>
                          <a:lnTo>
                            <a:pt x="18" y="7"/>
                          </a:lnTo>
                          <a:lnTo>
                            <a:pt x="16" y="6"/>
                          </a:lnTo>
                          <a:lnTo>
                            <a:pt x="5" y="17"/>
                          </a:lnTo>
                          <a:lnTo>
                            <a:pt x="8" y="12"/>
                          </a:lnTo>
                          <a:lnTo>
                            <a:pt x="0" y="20"/>
                          </a:lnTo>
                          <a:lnTo>
                            <a:pt x="5" y="13"/>
                          </a:lnTo>
                        </a:path>
                      </a:pathLst>
                    </a:custGeom>
                    <a:noFill/>
                    <a:ln w="4763">
                      <a:solidFill>
                        <a:srgbClr val="6E6E6E"/>
                      </a:solidFill>
                      <a:prstDash val="solid"/>
                      <a:round/>
                      <a:headEnd/>
                      <a:tailEnd/>
                    </a:ln>
                  </p:spPr>
                  <p:txBody>
                    <a:bodyPr/>
                    <a:lstStyle/>
                    <a:p>
                      <a:endParaRPr lang="en-US" dirty="0"/>
                    </a:p>
                  </p:txBody>
                </p:sp>
                <p:sp>
                  <p:nvSpPr>
                    <p:cNvPr id="416" name="Freeform 397"/>
                    <p:cNvSpPr>
                      <a:spLocks/>
                    </p:cNvSpPr>
                    <p:nvPr/>
                  </p:nvSpPr>
                  <p:spPr bwMode="auto">
                    <a:xfrm>
                      <a:off x="3992563" y="1368247"/>
                      <a:ext cx="7937" cy="6350"/>
                    </a:xfrm>
                    <a:custGeom>
                      <a:avLst/>
                      <a:gdLst>
                        <a:gd name="T0" fmla="*/ 2147483647 w 9"/>
                        <a:gd name="T1" fmla="*/ 0 h 6"/>
                        <a:gd name="T2" fmla="*/ 2147483647 w 9"/>
                        <a:gd name="T3" fmla="*/ 2147483647 h 6"/>
                        <a:gd name="T4" fmla="*/ 0 w 9"/>
                        <a:gd name="T5" fmla="*/ 2147483647 h 6"/>
                        <a:gd name="T6" fmla="*/ 2147483647 w 9"/>
                        <a:gd name="T7" fmla="*/ 0 h 6"/>
                        <a:gd name="T8" fmla="*/ 0 60000 65536"/>
                        <a:gd name="T9" fmla="*/ 0 60000 65536"/>
                        <a:gd name="T10" fmla="*/ 0 60000 65536"/>
                        <a:gd name="T11" fmla="*/ 0 60000 65536"/>
                        <a:gd name="T12" fmla="*/ 0 w 9"/>
                        <a:gd name="T13" fmla="*/ 0 h 6"/>
                        <a:gd name="T14" fmla="*/ 9 w 9"/>
                        <a:gd name="T15" fmla="*/ 6 h 6"/>
                      </a:gdLst>
                      <a:ahLst/>
                      <a:cxnLst>
                        <a:cxn ang="T8">
                          <a:pos x="T0" y="T1"/>
                        </a:cxn>
                        <a:cxn ang="T9">
                          <a:pos x="T2" y="T3"/>
                        </a:cxn>
                        <a:cxn ang="T10">
                          <a:pos x="T4" y="T5"/>
                        </a:cxn>
                        <a:cxn ang="T11">
                          <a:pos x="T6" y="T7"/>
                        </a:cxn>
                      </a:cxnLst>
                      <a:rect l="T12" t="T13" r="T14" b="T15"/>
                      <a:pathLst>
                        <a:path w="9" h="6">
                          <a:moveTo>
                            <a:pt x="8" y="0"/>
                          </a:moveTo>
                          <a:lnTo>
                            <a:pt x="9" y="4"/>
                          </a:lnTo>
                          <a:lnTo>
                            <a:pt x="0" y="6"/>
                          </a:lnTo>
                          <a:lnTo>
                            <a:pt x="8" y="0"/>
                          </a:lnTo>
                        </a:path>
                      </a:pathLst>
                    </a:custGeom>
                    <a:noFill/>
                    <a:ln w="4763">
                      <a:solidFill>
                        <a:srgbClr val="6E6E6E"/>
                      </a:solidFill>
                      <a:prstDash val="solid"/>
                      <a:round/>
                      <a:headEnd/>
                      <a:tailEnd/>
                    </a:ln>
                  </p:spPr>
                  <p:txBody>
                    <a:bodyPr/>
                    <a:lstStyle/>
                    <a:p>
                      <a:endParaRPr lang="en-US" dirty="0"/>
                    </a:p>
                  </p:txBody>
                </p:sp>
                <p:sp>
                  <p:nvSpPr>
                    <p:cNvPr id="417" name="Freeform 398"/>
                    <p:cNvSpPr>
                      <a:spLocks/>
                    </p:cNvSpPr>
                    <p:nvPr/>
                  </p:nvSpPr>
                  <p:spPr bwMode="auto">
                    <a:xfrm>
                      <a:off x="3997325" y="1374597"/>
                      <a:ext cx="6350" cy="6350"/>
                    </a:xfrm>
                    <a:custGeom>
                      <a:avLst/>
                      <a:gdLst>
                        <a:gd name="T0" fmla="*/ 2147483647 w 7"/>
                        <a:gd name="T1" fmla="*/ 2147483647 h 8"/>
                        <a:gd name="T2" fmla="*/ 0 w 7"/>
                        <a:gd name="T3" fmla="*/ 2147483647 h 8"/>
                        <a:gd name="T4" fmla="*/ 2147483647 w 7"/>
                        <a:gd name="T5" fmla="*/ 2147483647 h 8"/>
                        <a:gd name="T6" fmla="*/ 2147483647 w 7"/>
                        <a:gd name="T7" fmla="*/ 0 h 8"/>
                        <a:gd name="T8" fmla="*/ 2147483647 w 7"/>
                        <a:gd name="T9" fmla="*/ 2147483647 h 8"/>
                        <a:gd name="T10" fmla="*/ 2147483647 w 7"/>
                        <a:gd name="T11" fmla="*/ 2147483647 h 8"/>
                        <a:gd name="T12" fmla="*/ 2147483647 w 7"/>
                        <a:gd name="T13" fmla="*/ 2147483647 h 8"/>
                        <a:gd name="T14" fmla="*/ 2147483647 w 7"/>
                        <a:gd name="T15" fmla="*/ 2147483647 h 8"/>
                        <a:gd name="T16" fmla="*/ 2147483647 w 7"/>
                        <a:gd name="T17" fmla="*/ 214748364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8"/>
                        <a:gd name="T29" fmla="*/ 7 w 7"/>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8">
                          <a:moveTo>
                            <a:pt x="1" y="7"/>
                          </a:moveTo>
                          <a:lnTo>
                            <a:pt x="0" y="5"/>
                          </a:lnTo>
                          <a:lnTo>
                            <a:pt x="1" y="5"/>
                          </a:lnTo>
                          <a:lnTo>
                            <a:pt x="4" y="0"/>
                          </a:lnTo>
                          <a:lnTo>
                            <a:pt x="6" y="4"/>
                          </a:lnTo>
                          <a:lnTo>
                            <a:pt x="7" y="4"/>
                          </a:lnTo>
                          <a:lnTo>
                            <a:pt x="6" y="4"/>
                          </a:lnTo>
                          <a:lnTo>
                            <a:pt x="2" y="8"/>
                          </a:lnTo>
                          <a:lnTo>
                            <a:pt x="1" y="7"/>
                          </a:lnTo>
                        </a:path>
                      </a:pathLst>
                    </a:custGeom>
                    <a:noFill/>
                    <a:ln w="4763">
                      <a:solidFill>
                        <a:srgbClr val="6E6E6E"/>
                      </a:solidFill>
                      <a:prstDash val="solid"/>
                      <a:round/>
                      <a:headEnd/>
                      <a:tailEnd/>
                    </a:ln>
                  </p:spPr>
                  <p:txBody>
                    <a:bodyPr/>
                    <a:lstStyle/>
                    <a:p>
                      <a:endParaRPr lang="en-US" dirty="0"/>
                    </a:p>
                  </p:txBody>
                </p:sp>
                <p:sp>
                  <p:nvSpPr>
                    <p:cNvPr id="418" name="Freeform 399"/>
                    <p:cNvSpPr>
                      <a:spLocks/>
                    </p:cNvSpPr>
                    <p:nvPr/>
                  </p:nvSpPr>
                  <p:spPr bwMode="auto">
                    <a:xfrm>
                      <a:off x="3989388" y="1376185"/>
                      <a:ext cx="6350" cy="3175"/>
                    </a:xfrm>
                    <a:custGeom>
                      <a:avLst/>
                      <a:gdLst>
                        <a:gd name="T0" fmla="*/ 0 w 8"/>
                        <a:gd name="T1" fmla="*/ 2147483647 h 4"/>
                        <a:gd name="T2" fmla="*/ 2147483647 w 8"/>
                        <a:gd name="T3" fmla="*/ 0 h 4"/>
                        <a:gd name="T4" fmla="*/ 2147483647 w 8"/>
                        <a:gd name="T5" fmla="*/ 0 h 4"/>
                        <a:gd name="T6" fmla="*/ 2147483647 w 8"/>
                        <a:gd name="T7" fmla="*/ 2147483647 h 4"/>
                        <a:gd name="T8" fmla="*/ 0 w 8"/>
                        <a:gd name="T9" fmla="*/ 2147483647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0" y="4"/>
                          </a:moveTo>
                          <a:lnTo>
                            <a:pt x="1" y="0"/>
                          </a:lnTo>
                          <a:lnTo>
                            <a:pt x="8" y="0"/>
                          </a:lnTo>
                          <a:lnTo>
                            <a:pt x="4" y="3"/>
                          </a:lnTo>
                          <a:lnTo>
                            <a:pt x="0" y="4"/>
                          </a:lnTo>
                        </a:path>
                      </a:pathLst>
                    </a:custGeom>
                    <a:noFill/>
                    <a:ln w="4763">
                      <a:solidFill>
                        <a:srgbClr val="6E6E6E"/>
                      </a:solidFill>
                      <a:prstDash val="solid"/>
                      <a:round/>
                      <a:headEnd/>
                      <a:tailEnd/>
                    </a:ln>
                  </p:spPr>
                  <p:txBody>
                    <a:bodyPr/>
                    <a:lstStyle/>
                    <a:p>
                      <a:endParaRPr lang="en-US" dirty="0"/>
                    </a:p>
                  </p:txBody>
                </p:sp>
                <p:sp>
                  <p:nvSpPr>
                    <p:cNvPr id="419" name="Freeform 400"/>
                    <p:cNvSpPr>
                      <a:spLocks/>
                    </p:cNvSpPr>
                    <p:nvPr/>
                  </p:nvSpPr>
                  <p:spPr bwMode="auto">
                    <a:xfrm>
                      <a:off x="3990975" y="1376185"/>
                      <a:ext cx="7938" cy="7937"/>
                    </a:xfrm>
                    <a:custGeom>
                      <a:avLst/>
                      <a:gdLst>
                        <a:gd name="T0" fmla="*/ 2147483647 w 8"/>
                        <a:gd name="T1" fmla="*/ 2147483647 h 9"/>
                        <a:gd name="T2" fmla="*/ 2147483647 w 8"/>
                        <a:gd name="T3" fmla="*/ 2147483647 h 9"/>
                        <a:gd name="T4" fmla="*/ 2147483647 w 8"/>
                        <a:gd name="T5" fmla="*/ 2147483647 h 9"/>
                        <a:gd name="T6" fmla="*/ 0 w 8"/>
                        <a:gd name="T7" fmla="*/ 2147483647 h 9"/>
                        <a:gd name="T8" fmla="*/ 0 w 8"/>
                        <a:gd name="T9" fmla="*/ 2147483647 h 9"/>
                        <a:gd name="T10" fmla="*/ 2147483647 w 8"/>
                        <a:gd name="T11" fmla="*/ 0 h 9"/>
                        <a:gd name="T12" fmla="*/ 2147483647 w 8"/>
                        <a:gd name="T13" fmla="*/ 2147483647 h 9"/>
                        <a:gd name="T14" fmla="*/ 0 60000 65536"/>
                        <a:gd name="T15" fmla="*/ 0 60000 65536"/>
                        <a:gd name="T16" fmla="*/ 0 60000 65536"/>
                        <a:gd name="T17" fmla="*/ 0 60000 65536"/>
                        <a:gd name="T18" fmla="*/ 0 60000 65536"/>
                        <a:gd name="T19" fmla="*/ 0 60000 65536"/>
                        <a:gd name="T20" fmla="*/ 0 60000 65536"/>
                        <a:gd name="T21" fmla="*/ 0 w 8"/>
                        <a:gd name="T22" fmla="*/ 0 h 9"/>
                        <a:gd name="T23" fmla="*/ 8 w 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9">
                          <a:moveTo>
                            <a:pt x="6" y="2"/>
                          </a:moveTo>
                          <a:lnTo>
                            <a:pt x="8" y="4"/>
                          </a:lnTo>
                          <a:lnTo>
                            <a:pt x="4" y="9"/>
                          </a:lnTo>
                          <a:lnTo>
                            <a:pt x="0" y="9"/>
                          </a:lnTo>
                          <a:lnTo>
                            <a:pt x="0" y="2"/>
                          </a:lnTo>
                          <a:lnTo>
                            <a:pt x="7" y="0"/>
                          </a:lnTo>
                          <a:lnTo>
                            <a:pt x="6" y="2"/>
                          </a:lnTo>
                        </a:path>
                      </a:pathLst>
                    </a:custGeom>
                    <a:noFill/>
                    <a:ln w="4763">
                      <a:solidFill>
                        <a:srgbClr val="6E6E6E"/>
                      </a:solidFill>
                      <a:prstDash val="solid"/>
                      <a:round/>
                      <a:headEnd/>
                      <a:tailEnd/>
                    </a:ln>
                  </p:spPr>
                  <p:txBody>
                    <a:bodyPr/>
                    <a:lstStyle/>
                    <a:p>
                      <a:endParaRPr lang="en-US" dirty="0"/>
                    </a:p>
                  </p:txBody>
                </p:sp>
                <p:sp>
                  <p:nvSpPr>
                    <p:cNvPr id="420" name="Freeform 401"/>
                    <p:cNvSpPr>
                      <a:spLocks/>
                    </p:cNvSpPr>
                    <p:nvPr/>
                  </p:nvSpPr>
                  <p:spPr bwMode="auto">
                    <a:xfrm>
                      <a:off x="3968750" y="1376185"/>
                      <a:ext cx="19050" cy="31750"/>
                    </a:xfrm>
                    <a:custGeom>
                      <a:avLst/>
                      <a:gdLst>
                        <a:gd name="T0" fmla="*/ 2147483647 w 23"/>
                        <a:gd name="T1" fmla="*/ 2147483647 h 36"/>
                        <a:gd name="T2" fmla="*/ 2147483647 w 23"/>
                        <a:gd name="T3" fmla="*/ 2147483647 h 36"/>
                        <a:gd name="T4" fmla="*/ 2147483647 w 23"/>
                        <a:gd name="T5" fmla="*/ 2147483647 h 36"/>
                        <a:gd name="T6" fmla="*/ 2147483647 w 23"/>
                        <a:gd name="T7" fmla="*/ 2147483647 h 36"/>
                        <a:gd name="T8" fmla="*/ 2147483647 w 23"/>
                        <a:gd name="T9" fmla="*/ 2147483647 h 36"/>
                        <a:gd name="T10" fmla="*/ 2147483647 w 23"/>
                        <a:gd name="T11" fmla="*/ 2147483647 h 36"/>
                        <a:gd name="T12" fmla="*/ 2147483647 w 23"/>
                        <a:gd name="T13" fmla="*/ 2147483647 h 36"/>
                        <a:gd name="T14" fmla="*/ 2147483647 w 23"/>
                        <a:gd name="T15" fmla="*/ 0 h 36"/>
                        <a:gd name="T16" fmla="*/ 2147483647 w 23"/>
                        <a:gd name="T17" fmla="*/ 2147483647 h 36"/>
                        <a:gd name="T18" fmla="*/ 2147483647 w 23"/>
                        <a:gd name="T19" fmla="*/ 2147483647 h 36"/>
                        <a:gd name="T20" fmla="*/ 2147483647 w 23"/>
                        <a:gd name="T21" fmla="*/ 2147483647 h 36"/>
                        <a:gd name="T22" fmla="*/ 2147483647 w 23"/>
                        <a:gd name="T23" fmla="*/ 2147483647 h 36"/>
                        <a:gd name="T24" fmla="*/ 2147483647 w 23"/>
                        <a:gd name="T25" fmla="*/ 2147483647 h 36"/>
                        <a:gd name="T26" fmla="*/ 2147483647 w 23"/>
                        <a:gd name="T27" fmla="*/ 2147483647 h 36"/>
                        <a:gd name="T28" fmla="*/ 2147483647 w 23"/>
                        <a:gd name="T29" fmla="*/ 2147483647 h 36"/>
                        <a:gd name="T30" fmla="*/ 2147483647 w 23"/>
                        <a:gd name="T31" fmla="*/ 2147483647 h 36"/>
                        <a:gd name="T32" fmla="*/ 2147483647 w 23"/>
                        <a:gd name="T33" fmla="*/ 2147483647 h 36"/>
                        <a:gd name="T34" fmla="*/ 2147483647 w 23"/>
                        <a:gd name="T35" fmla="*/ 2147483647 h 36"/>
                        <a:gd name="T36" fmla="*/ 2147483647 w 23"/>
                        <a:gd name="T37" fmla="*/ 2147483647 h 36"/>
                        <a:gd name="T38" fmla="*/ 2147483647 w 23"/>
                        <a:gd name="T39" fmla="*/ 2147483647 h 36"/>
                        <a:gd name="T40" fmla="*/ 2147483647 w 23"/>
                        <a:gd name="T41" fmla="*/ 2147483647 h 36"/>
                        <a:gd name="T42" fmla="*/ 0 w 23"/>
                        <a:gd name="T43" fmla="*/ 2147483647 h 36"/>
                        <a:gd name="T44" fmla="*/ 2147483647 w 23"/>
                        <a:gd name="T45" fmla="*/ 2147483647 h 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3"/>
                        <a:gd name="T70" fmla="*/ 0 h 36"/>
                        <a:gd name="T71" fmla="*/ 23 w 23"/>
                        <a:gd name="T72" fmla="*/ 36 h 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3" h="36">
                          <a:moveTo>
                            <a:pt x="6" y="21"/>
                          </a:moveTo>
                          <a:lnTo>
                            <a:pt x="6" y="19"/>
                          </a:lnTo>
                          <a:lnTo>
                            <a:pt x="11" y="15"/>
                          </a:lnTo>
                          <a:lnTo>
                            <a:pt x="4" y="15"/>
                          </a:lnTo>
                          <a:lnTo>
                            <a:pt x="11" y="11"/>
                          </a:lnTo>
                          <a:lnTo>
                            <a:pt x="16" y="4"/>
                          </a:lnTo>
                          <a:lnTo>
                            <a:pt x="11" y="1"/>
                          </a:lnTo>
                          <a:lnTo>
                            <a:pt x="20" y="0"/>
                          </a:lnTo>
                          <a:lnTo>
                            <a:pt x="17" y="6"/>
                          </a:lnTo>
                          <a:lnTo>
                            <a:pt x="23" y="9"/>
                          </a:lnTo>
                          <a:lnTo>
                            <a:pt x="23" y="19"/>
                          </a:lnTo>
                          <a:lnTo>
                            <a:pt x="17" y="16"/>
                          </a:lnTo>
                          <a:lnTo>
                            <a:pt x="19" y="23"/>
                          </a:lnTo>
                          <a:lnTo>
                            <a:pt x="15" y="25"/>
                          </a:lnTo>
                          <a:lnTo>
                            <a:pt x="20" y="23"/>
                          </a:lnTo>
                          <a:lnTo>
                            <a:pt x="11" y="29"/>
                          </a:lnTo>
                          <a:lnTo>
                            <a:pt x="17" y="29"/>
                          </a:lnTo>
                          <a:lnTo>
                            <a:pt x="9" y="36"/>
                          </a:lnTo>
                          <a:lnTo>
                            <a:pt x="5" y="30"/>
                          </a:lnTo>
                          <a:lnTo>
                            <a:pt x="9" y="24"/>
                          </a:lnTo>
                          <a:lnTo>
                            <a:pt x="7" y="26"/>
                          </a:lnTo>
                          <a:lnTo>
                            <a:pt x="0" y="23"/>
                          </a:lnTo>
                          <a:lnTo>
                            <a:pt x="6" y="21"/>
                          </a:lnTo>
                        </a:path>
                      </a:pathLst>
                    </a:custGeom>
                    <a:noFill/>
                    <a:ln w="4763">
                      <a:solidFill>
                        <a:srgbClr val="6E6E6E"/>
                      </a:solidFill>
                      <a:prstDash val="solid"/>
                      <a:round/>
                      <a:headEnd/>
                      <a:tailEnd/>
                    </a:ln>
                  </p:spPr>
                  <p:txBody>
                    <a:bodyPr/>
                    <a:lstStyle/>
                    <a:p>
                      <a:endParaRPr lang="en-US" dirty="0"/>
                    </a:p>
                  </p:txBody>
                </p:sp>
                <p:sp>
                  <p:nvSpPr>
                    <p:cNvPr id="421" name="Freeform 402"/>
                    <p:cNvSpPr>
                      <a:spLocks/>
                    </p:cNvSpPr>
                    <p:nvPr/>
                  </p:nvSpPr>
                  <p:spPr bwMode="auto">
                    <a:xfrm>
                      <a:off x="3970338" y="1380947"/>
                      <a:ext cx="11112" cy="3175"/>
                    </a:xfrm>
                    <a:custGeom>
                      <a:avLst/>
                      <a:gdLst>
                        <a:gd name="T0" fmla="*/ 2147483647 w 12"/>
                        <a:gd name="T1" fmla="*/ 0 h 5"/>
                        <a:gd name="T2" fmla="*/ 2147483647 w 12"/>
                        <a:gd name="T3" fmla="*/ 0 h 5"/>
                        <a:gd name="T4" fmla="*/ 0 w 12"/>
                        <a:gd name="T5" fmla="*/ 0 h 5"/>
                        <a:gd name="T6" fmla="*/ 2147483647 w 12"/>
                        <a:gd name="T7" fmla="*/ 0 h 5"/>
                        <a:gd name="T8" fmla="*/ 2147483647 w 12"/>
                        <a:gd name="T9" fmla="*/ 0 h 5"/>
                        <a:gd name="T10" fmla="*/ 0 60000 65536"/>
                        <a:gd name="T11" fmla="*/ 0 60000 65536"/>
                        <a:gd name="T12" fmla="*/ 0 60000 65536"/>
                        <a:gd name="T13" fmla="*/ 0 60000 65536"/>
                        <a:gd name="T14" fmla="*/ 0 60000 65536"/>
                        <a:gd name="T15" fmla="*/ 0 w 12"/>
                        <a:gd name="T16" fmla="*/ 0 h 5"/>
                        <a:gd name="T17" fmla="*/ 12 w 12"/>
                        <a:gd name="T18" fmla="*/ 5 h 5"/>
                      </a:gdLst>
                      <a:ahLst/>
                      <a:cxnLst>
                        <a:cxn ang="T10">
                          <a:pos x="T0" y="T1"/>
                        </a:cxn>
                        <a:cxn ang="T11">
                          <a:pos x="T2" y="T3"/>
                        </a:cxn>
                        <a:cxn ang="T12">
                          <a:pos x="T4" y="T5"/>
                        </a:cxn>
                        <a:cxn ang="T13">
                          <a:pos x="T6" y="T7"/>
                        </a:cxn>
                        <a:cxn ang="T14">
                          <a:pos x="T8" y="T9"/>
                        </a:cxn>
                      </a:cxnLst>
                      <a:rect l="T15" t="T16" r="T17" b="T18"/>
                      <a:pathLst>
                        <a:path w="12" h="5">
                          <a:moveTo>
                            <a:pt x="12" y="0"/>
                          </a:moveTo>
                          <a:lnTo>
                            <a:pt x="8" y="2"/>
                          </a:lnTo>
                          <a:lnTo>
                            <a:pt x="0" y="5"/>
                          </a:lnTo>
                          <a:lnTo>
                            <a:pt x="7" y="0"/>
                          </a:lnTo>
                          <a:lnTo>
                            <a:pt x="12" y="0"/>
                          </a:lnTo>
                        </a:path>
                      </a:pathLst>
                    </a:custGeom>
                    <a:noFill/>
                    <a:ln w="4763">
                      <a:solidFill>
                        <a:srgbClr val="6E6E6E"/>
                      </a:solidFill>
                      <a:prstDash val="solid"/>
                      <a:round/>
                      <a:headEnd/>
                      <a:tailEnd/>
                    </a:ln>
                  </p:spPr>
                  <p:txBody>
                    <a:bodyPr/>
                    <a:lstStyle/>
                    <a:p>
                      <a:endParaRPr lang="en-US" dirty="0"/>
                    </a:p>
                  </p:txBody>
                </p:sp>
                <p:sp>
                  <p:nvSpPr>
                    <p:cNvPr id="422" name="Freeform 403"/>
                    <p:cNvSpPr>
                      <a:spLocks/>
                    </p:cNvSpPr>
                    <p:nvPr/>
                  </p:nvSpPr>
                  <p:spPr bwMode="auto">
                    <a:xfrm>
                      <a:off x="3990975" y="1382535"/>
                      <a:ext cx="15875" cy="15875"/>
                    </a:xfrm>
                    <a:custGeom>
                      <a:avLst/>
                      <a:gdLst>
                        <a:gd name="T0" fmla="*/ 2147483647 w 19"/>
                        <a:gd name="T1" fmla="*/ 2147483647 h 16"/>
                        <a:gd name="T2" fmla="*/ 2147483647 w 19"/>
                        <a:gd name="T3" fmla="*/ 2147483647 h 16"/>
                        <a:gd name="T4" fmla="*/ 2147483647 w 19"/>
                        <a:gd name="T5" fmla="*/ 2147483647 h 16"/>
                        <a:gd name="T6" fmla="*/ 2147483647 w 19"/>
                        <a:gd name="T7" fmla="*/ 2147483647 h 16"/>
                        <a:gd name="T8" fmla="*/ 2147483647 w 19"/>
                        <a:gd name="T9" fmla="*/ 2147483647 h 16"/>
                        <a:gd name="T10" fmla="*/ 2147483647 w 19"/>
                        <a:gd name="T11" fmla="*/ 2147483647 h 16"/>
                        <a:gd name="T12" fmla="*/ 2147483647 w 19"/>
                        <a:gd name="T13" fmla="*/ 2147483647 h 16"/>
                        <a:gd name="T14" fmla="*/ 2147483647 w 19"/>
                        <a:gd name="T15" fmla="*/ 2147483647 h 16"/>
                        <a:gd name="T16" fmla="*/ 0 w 19"/>
                        <a:gd name="T17" fmla="*/ 2147483647 h 16"/>
                        <a:gd name="T18" fmla="*/ 2147483647 w 19"/>
                        <a:gd name="T19" fmla="*/ 2147483647 h 16"/>
                        <a:gd name="T20" fmla="*/ 2147483647 w 19"/>
                        <a:gd name="T21" fmla="*/ 0 h 16"/>
                        <a:gd name="T22" fmla="*/ 2147483647 w 19"/>
                        <a:gd name="T23" fmla="*/ 2147483647 h 16"/>
                        <a:gd name="T24" fmla="*/ 2147483647 w 19"/>
                        <a:gd name="T25" fmla="*/ 2147483647 h 16"/>
                        <a:gd name="T26" fmla="*/ 2147483647 w 19"/>
                        <a:gd name="T27" fmla="*/ 2147483647 h 16"/>
                        <a:gd name="T28" fmla="*/ 2147483647 w 19"/>
                        <a:gd name="T29" fmla="*/ 2147483647 h 16"/>
                        <a:gd name="T30" fmla="*/ 2147483647 w 19"/>
                        <a:gd name="T31" fmla="*/ 2147483647 h 16"/>
                        <a:gd name="T32" fmla="*/ 2147483647 w 19"/>
                        <a:gd name="T33" fmla="*/ 2147483647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6"/>
                        <a:gd name="T53" fmla="*/ 19 w 19"/>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6">
                          <a:moveTo>
                            <a:pt x="3" y="15"/>
                          </a:moveTo>
                          <a:lnTo>
                            <a:pt x="9" y="12"/>
                          </a:lnTo>
                          <a:lnTo>
                            <a:pt x="12" y="7"/>
                          </a:lnTo>
                          <a:lnTo>
                            <a:pt x="8" y="12"/>
                          </a:lnTo>
                          <a:lnTo>
                            <a:pt x="7" y="13"/>
                          </a:lnTo>
                          <a:lnTo>
                            <a:pt x="4" y="14"/>
                          </a:lnTo>
                          <a:lnTo>
                            <a:pt x="7" y="10"/>
                          </a:lnTo>
                          <a:lnTo>
                            <a:pt x="2" y="15"/>
                          </a:lnTo>
                          <a:lnTo>
                            <a:pt x="0" y="11"/>
                          </a:lnTo>
                          <a:lnTo>
                            <a:pt x="10" y="3"/>
                          </a:lnTo>
                          <a:lnTo>
                            <a:pt x="19" y="0"/>
                          </a:lnTo>
                          <a:lnTo>
                            <a:pt x="19" y="7"/>
                          </a:lnTo>
                          <a:lnTo>
                            <a:pt x="13" y="13"/>
                          </a:lnTo>
                          <a:lnTo>
                            <a:pt x="7" y="16"/>
                          </a:lnTo>
                          <a:lnTo>
                            <a:pt x="6" y="16"/>
                          </a:lnTo>
                          <a:lnTo>
                            <a:pt x="10" y="12"/>
                          </a:lnTo>
                          <a:lnTo>
                            <a:pt x="3" y="15"/>
                          </a:lnTo>
                        </a:path>
                      </a:pathLst>
                    </a:custGeom>
                    <a:noFill/>
                    <a:ln w="4763">
                      <a:solidFill>
                        <a:srgbClr val="6E6E6E"/>
                      </a:solidFill>
                      <a:prstDash val="solid"/>
                      <a:round/>
                      <a:headEnd/>
                      <a:tailEnd/>
                    </a:ln>
                  </p:spPr>
                  <p:txBody>
                    <a:bodyPr/>
                    <a:lstStyle/>
                    <a:p>
                      <a:endParaRPr lang="en-US" dirty="0"/>
                    </a:p>
                  </p:txBody>
                </p:sp>
                <p:sp>
                  <p:nvSpPr>
                    <p:cNvPr id="423" name="Freeform 404"/>
                    <p:cNvSpPr>
                      <a:spLocks/>
                    </p:cNvSpPr>
                    <p:nvPr/>
                  </p:nvSpPr>
                  <p:spPr bwMode="auto">
                    <a:xfrm>
                      <a:off x="8564563" y="1439685"/>
                      <a:ext cx="15875" cy="4762"/>
                    </a:xfrm>
                    <a:custGeom>
                      <a:avLst/>
                      <a:gdLst>
                        <a:gd name="T0" fmla="*/ 2147483647 w 18"/>
                        <a:gd name="T1" fmla="*/ 2147483647 h 5"/>
                        <a:gd name="T2" fmla="*/ 0 w 18"/>
                        <a:gd name="T3" fmla="*/ 2147483647 h 5"/>
                        <a:gd name="T4" fmla="*/ 2147483647 w 18"/>
                        <a:gd name="T5" fmla="*/ 0 h 5"/>
                        <a:gd name="T6" fmla="*/ 2147483647 w 18"/>
                        <a:gd name="T7" fmla="*/ 0 h 5"/>
                        <a:gd name="T8" fmla="*/ 2147483647 w 18"/>
                        <a:gd name="T9" fmla="*/ 2147483647 h 5"/>
                        <a:gd name="T10" fmla="*/ 2147483647 w 18"/>
                        <a:gd name="T11" fmla="*/ 2147483647 h 5"/>
                        <a:gd name="T12" fmla="*/ 0 60000 65536"/>
                        <a:gd name="T13" fmla="*/ 0 60000 65536"/>
                        <a:gd name="T14" fmla="*/ 0 60000 65536"/>
                        <a:gd name="T15" fmla="*/ 0 60000 65536"/>
                        <a:gd name="T16" fmla="*/ 0 60000 65536"/>
                        <a:gd name="T17" fmla="*/ 0 60000 65536"/>
                        <a:gd name="T18" fmla="*/ 0 w 18"/>
                        <a:gd name="T19" fmla="*/ 0 h 5"/>
                        <a:gd name="T20" fmla="*/ 18 w 18"/>
                        <a:gd name="T21" fmla="*/ 5 h 5"/>
                      </a:gdLst>
                      <a:ahLst/>
                      <a:cxnLst>
                        <a:cxn ang="T12">
                          <a:pos x="T0" y="T1"/>
                        </a:cxn>
                        <a:cxn ang="T13">
                          <a:pos x="T2" y="T3"/>
                        </a:cxn>
                        <a:cxn ang="T14">
                          <a:pos x="T4" y="T5"/>
                        </a:cxn>
                        <a:cxn ang="T15">
                          <a:pos x="T6" y="T7"/>
                        </a:cxn>
                        <a:cxn ang="T16">
                          <a:pos x="T8" y="T9"/>
                        </a:cxn>
                        <a:cxn ang="T17">
                          <a:pos x="T10" y="T11"/>
                        </a:cxn>
                      </a:cxnLst>
                      <a:rect l="T18" t="T19" r="T20" b="T21"/>
                      <a:pathLst>
                        <a:path w="18" h="5">
                          <a:moveTo>
                            <a:pt x="11" y="5"/>
                          </a:moveTo>
                          <a:lnTo>
                            <a:pt x="0" y="2"/>
                          </a:lnTo>
                          <a:lnTo>
                            <a:pt x="1" y="0"/>
                          </a:lnTo>
                          <a:lnTo>
                            <a:pt x="9" y="0"/>
                          </a:lnTo>
                          <a:lnTo>
                            <a:pt x="18" y="3"/>
                          </a:lnTo>
                          <a:lnTo>
                            <a:pt x="11" y="5"/>
                          </a:lnTo>
                        </a:path>
                      </a:pathLst>
                    </a:custGeom>
                    <a:noFill/>
                    <a:ln w="4763">
                      <a:solidFill>
                        <a:srgbClr val="6E6E6E"/>
                      </a:solidFill>
                      <a:prstDash val="solid"/>
                      <a:round/>
                      <a:headEnd/>
                      <a:tailEnd/>
                    </a:ln>
                  </p:spPr>
                  <p:txBody>
                    <a:bodyPr/>
                    <a:lstStyle/>
                    <a:p>
                      <a:endParaRPr lang="en-US" dirty="0"/>
                    </a:p>
                  </p:txBody>
                </p:sp>
                <p:sp>
                  <p:nvSpPr>
                    <p:cNvPr id="424" name="Freeform 405"/>
                    <p:cNvSpPr>
                      <a:spLocks/>
                    </p:cNvSpPr>
                    <p:nvPr/>
                  </p:nvSpPr>
                  <p:spPr bwMode="auto">
                    <a:xfrm>
                      <a:off x="8588375" y="1450797"/>
                      <a:ext cx="4763" cy="0"/>
                    </a:xfrm>
                    <a:custGeom>
                      <a:avLst/>
                      <a:gdLst>
                        <a:gd name="T0" fmla="*/ 2147483647 w 6"/>
                        <a:gd name="T1" fmla="*/ 0 h 3"/>
                        <a:gd name="T2" fmla="*/ 0 w 6"/>
                        <a:gd name="T3" fmla="*/ 0 h 3"/>
                        <a:gd name="T4" fmla="*/ 2147483647 w 6"/>
                        <a:gd name="T5" fmla="*/ 0 h 3"/>
                        <a:gd name="T6" fmla="*/ 2147483647 w 6"/>
                        <a:gd name="T7" fmla="*/ 0 h 3"/>
                        <a:gd name="T8" fmla="*/ 0 60000 65536"/>
                        <a:gd name="T9" fmla="*/ 0 60000 65536"/>
                        <a:gd name="T10" fmla="*/ 0 60000 65536"/>
                        <a:gd name="T11" fmla="*/ 0 60000 65536"/>
                        <a:gd name="T12" fmla="*/ 0 w 6"/>
                        <a:gd name="T13" fmla="*/ 0 h 3"/>
                        <a:gd name="T14" fmla="*/ 6 w 6"/>
                        <a:gd name="T15" fmla="*/ 0 h 3"/>
                      </a:gdLst>
                      <a:ahLst/>
                      <a:cxnLst>
                        <a:cxn ang="T8">
                          <a:pos x="T0" y="T1"/>
                        </a:cxn>
                        <a:cxn ang="T9">
                          <a:pos x="T2" y="T3"/>
                        </a:cxn>
                        <a:cxn ang="T10">
                          <a:pos x="T4" y="T5"/>
                        </a:cxn>
                        <a:cxn ang="T11">
                          <a:pos x="T6" y="T7"/>
                        </a:cxn>
                      </a:cxnLst>
                      <a:rect l="T12" t="T13" r="T14" b="T15"/>
                      <a:pathLst>
                        <a:path w="6" h="3">
                          <a:moveTo>
                            <a:pt x="6" y="3"/>
                          </a:moveTo>
                          <a:lnTo>
                            <a:pt x="0" y="2"/>
                          </a:lnTo>
                          <a:lnTo>
                            <a:pt x="4" y="0"/>
                          </a:lnTo>
                          <a:lnTo>
                            <a:pt x="6" y="3"/>
                          </a:lnTo>
                        </a:path>
                      </a:pathLst>
                    </a:custGeom>
                    <a:noFill/>
                    <a:ln w="4763">
                      <a:solidFill>
                        <a:srgbClr val="6E6E6E"/>
                      </a:solidFill>
                      <a:prstDash val="solid"/>
                      <a:round/>
                      <a:headEnd/>
                      <a:tailEnd/>
                    </a:ln>
                  </p:spPr>
                  <p:txBody>
                    <a:bodyPr/>
                    <a:lstStyle/>
                    <a:p>
                      <a:endParaRPr lang="en-US" dirty="0"/>
                    </a:p>
                  </p:txBody>
                </p:sp>
                <p:sp>
                  <p:nvSpPr>
                    <p:cNvPr id="425" name="Freeform 406"/>
                    <p:cNvSpPr>
                      <a:spLocks noEditPoints="1"/>
                    </p:cNvSpPr>
                    <p:nvPr/>
                  </p:nvSpPr>
                  <p:spPr bwMode="auto">
                    <a:xfrm>
                      <a:off x="6018213" y="1115835"/>
                      <a:ext cx="328612" cy="230187"/>
                    </a:xfrm>
                    <a:custGeom>
                      <a:avLst/>
                      <a:gdLst>
                        <a:gd name="T0" fmla="*/ 2147483647 w 380"/>
                        <a:gd name="T1" fmla="*/ 2147483647 h 269"/>
                        <a:gd name="T2" fmla="*/ 2147483647 w 380"/>
                        <a:gd name="T3" fmla="*/ 2147483647 h 269"/>
                        <a:gd name="T4" fmla="*/ 2147483647 w 380"/>
                        <a:gd name="T5" fmla="*/ 2147483647 h 269"/>
                        <a:gd name="T6" fmla="*/ 2147483647 w 380"/>
                        <a:gd name="T7" fmla="*/ 2147483647 h 269"/>
                        <a:gd name="T8" fmla="*/ 2147483647 w 380"/>
                        <a:gd name="T9" fmla="*/ 2147483647 h 269"/>
                        <a:gd name="T10" fmla="*/ 2147483647 w 380"/>
                        <a:gd name="T11" fmla="*/ 2147483647 h 269"/>
                        <a:gd name="T12" fmla="*/ 2147483647 w 380"/>
                        <a:gd name="T13" fmla="*/ 2147483647 h 269"/>
                        <a:gd name="T14" fmla="*/ 2147483647 w 380"/>
                        <a:gd name="T15" fmla="*/ 2147483647 h 269"/>
                        <a:gd name="T16" fmla="*/ 2147483647 w 380"/>
                        <a:gd name="T17" fmla="*/ 2147483647 h 269"/>
                        <a:gd name="T18" fmla="*/ 2147483647 w 380"/>
                        <a:gd name="T19" fmla="*/ 2147483647 h 269"/>
                        <a:gd name="T20" fmla="*/ 2147483647 w 380"/>
                        <a:gd name="T21" fmla="*/ 2147483647 h 269"/>
                        <a:gd name="T22" fmla="*/ 2147483647 w 380"/>
                        <a:gd name="T23" fmla="*/ 2147483647 h 269"/>
                        <a:gd name="T24" fmla="*/ 2147483647 w 380"/>
                        <a:gd name="T25" fmla="*/ 2147483647 h 269"/>
                        <a:gd name="T26" fmla="*/ 2147483647 w 380"/>
                        <a:gd name="T27" fmla="*/ 2147483647 h 269"/>
                        <a:gd name="T28" fmla="*/ 2147483647 w 380"/>
                        <a:gd name="T29" fmla="*/ 2147483647 h 269"/>
                        <a:gd name="T30" fmla="*/ 2147483647 w 380"/>
                        <a:gd name="T31" fmla="*/ 2147483647 h 269"/>
                        <a:gd name="T32" fmla="*/ 2147483647 w 380"/>
                        <a:gd name="T33" fmla="*/ 2147483647 h 269"/>
                        <a:gd name="T34" fmla="*/ 2147483647 w 380"/>
                        <a:gd name="T35" fmla="*/ 2147483647 h 269"/>
                        <a:gd name="T36" fmla="*/ 2147483647 w 380"/>
                        <a:gd name="T37" fmla="*/ 2147483647 h 269"/>
                        <a:gd name="T38" fmla="*/ 2147483647 w 380"/>
                        <a:gd name="T39" fmla="*/ 2147483647 h 269"/>
                        <a:gd name="T40" fmla="*/ 2147483647 w 380"/>
                        <a:gd name="T41" fmla="*/ 2147483647 h 269"/>
                        <a:gd name="T42" fmla="*/ 2147483647 w 380"/>
                        <a:gd name="T43" fmla="*/ 2147483647 h 269"/>
                        <a:gd name="T44" fmla="*/ 2147483647 w 380"/>
                        <a:gd name="T45" fmla="*/ 2147483647 h 269"/>
                        <a:gd name="T46" fmla="*/ 2147483647 w 380"/>
                        <a:gd name="T47" fmla="*/ 2147483647 h 269"/>
                        <a:gd name="T48" fmla="*/ 2147483647 w 380"/>
                        <a:gd name="T49" fmla="*/ 2147483647 h 269"/>
                        <a:gd name="T50" fmla="*/ 2147483647 w 380"/>
                        <a:gd name="T51" fmla="*/ 2147483647 h 269"/>
                        <a:gd name="T52" fmla="*/ 2147483647 w 380"/>
                        <a:gd name="T53" fmla="*/ 2147483647 h 269"/>
                        <a:gd name="T54" fmla="*/ 2147483647 w 380"/>
                        <a:gd name="T55" fmla="*/ 2147483647 h 269"/>
                        <a:gd name="T56" fmla="*/ 2147483647 w 380"/>
                        <a:gd name="T57" fmla="*/ 2147483647 h 269"/>
                        <a:gd name="T58" fmla="*/ 2147483647 w 380"/>
                        <a:gd name="T59" fmla="*/ 2147483647 h 269"/>
                        <a:gd name="T60" fmla="*/ 2147483647 w 380"/>
                        <a:gd name="T61" fmla="*/ 2147483647 h 269"/>
                        <a:gd name="T62" fmla="*/ 2147483647 w 380"/>
                        <a:gd name="T63" fmla="*/ 2147483647 h 269"/>
                        <a:gd name="T64" fmla="*/ 2147483647 w 380"/>
                        <a:gd name="T65" fmla="*/ 2147483647 h 269"/>
                        <a:gd name="T66" fmla="*/ 2147483647 w 380"/>
                        <a:gd name="T67" fmla="*/ 2147483647 h 269"/>
                        <a:gd name="T68" fmla="*/ 2147483647 w 380"/>
                        <a:gd name="T69" fmla="*/ 2147483647 h 269"/>
                        <a:gd name="T70" fmla="*/ 2147483647 w 380"/>
                        <a:gd name="T71" fmla="*/ 2147483647 h 269"/>
                        <a:gd name="T72" fmla="*/ 2147483647 w 380"/>
                        <a:gd name="T73" fmla="*/ 2147483647 h 269"/>
                        <a:gd name="T74" fmla="*/ 2147483647 w 380"/>
                        <a:gd name="T75" fmla="*/ 2147483647 h 269"/>
                        <a:gd name="T76" fmla="*/ 2147483647 w 380"/>
                        <a:gd name="T77" fmla="*/ 2147483647 h 269"/>
                        <a:gd name="T78" fmla="*/ 2147483647 w 380"/>
                        <a:gd name="T79" fmla="*/ 2147483647 h 269"/>
                        <a:gd name="T80" fmla="*/ 2147483647 w 380"/>
                        <a:gd name="T81" fmla="*/ 2147483647 h 269"/>
                        <a:gd name="T82" fmla="*/ 2147483647 w 380"/>
                        <a:gd name="T83" fmla="*/ 2147483647 h 269"/>
                        <a:gd name="T84" fmla="*/ 2147483647 w 380"/>
                        <a:gd name="T85" fmla="*/ 2147483647 h 269"/>
                        <a:gd name="T86" fmla="*/ 2147483647 w 380"/>
                        <a:gd name="T87" fmla="*/ 2147483647 h 269"/>
                        <a:gd name="T88" fmla="*/ 2147483647 w 380"/>
                        <a:gd name="T89" fmla="*/ 2147483647 h 269"/>
                        <a:gd name="T90" fmla="*/ 2147483647 w 380"/>
                        <a:gd name="T91" fmla="*/ 2147483647 h 269"/>
                        <a:gd name="T92" fmla="*/ 2147483647 w 380"/>
                        <a:gd name="T93" fmla="*/ 2147483647 h 269"/>
                        <a:gd name="T94" fmla="*/ 2147483647 w 380"/>
                        <a:gd name="T95" fmla="*/ 2147483647 h 269"/>
                        <a:gd name="T96" fmla="*/ 2147483647 w 380"/>
                        <a:gd name="T97" fmla="*/ 2147483647 h 269"/>
                        <a:gd name="T98" fmla="*/ 2147483647 w 380"/>
                        <a:gd name="T99" fmla="*/ 2147483647 h 269"/>
                        <a:gd name="T100" fmla="*/ 2147483647 w 380"/>
                        <a:gd name="T101" fmla="*/ 2147483647 h 269"/>
                        <a:gd name="T102" fmla="*/ 2147483647 w 380"/>
                        <a:gd name="T103" fmla="*/ 2147483647 h 269"/>
                        <a:gd name="T104" fmla="*/ 2147483647 w 380"/>
                        <a:gd name="T105" fmla="*/ 2147483647 h 269"/>
                        <a:gd name="T106" fmla="*/ 2147483647 w 380"/>
                        <a:gd name="T107" fmla="*/ 2147483647 h 269"/>
                        <a:gd name="T108" fmla="*/ 2147483647 w 380"/>
                        <a:gd name="T109" fmla="*/ 2147483647 h 269"/>
                        <a:gd name="T110" fmla="*/ 2147483647 w 380"/>
                        <a:gd name="T111" fmla="*/ 2147483647 h 269"/>
                        <a:gd name="T112" fmla="*/ 2147483647 w 380"/>
                        <a:gd name="T113" fmla="*/ 2147483647 h 269"/>
                        <a:gd name="T114" fmla="*/ 2147483647 w 380"/>
                        <a:gd name="T115" fmla="*/ 2147483647 h 269"/>
                        <a:gd name="T116" fmla="*/ 2147483647 w 380"/>
                        <a:gd name="T117" fmla="*/ 2147483647 h 2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0"/>
                        <a:gd name="T178" fmla="*/ 0 h 269"/>
                        <a:gd name="T179" fmla="*/ 380 w 380"/>
                        <a:gd name="T180" fmla="*/ 269 h 2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0" h="269">
                          <a:moveTo>
                            <a:pt x="259" y="17"/>
                          </a:moveTo>
                          <a:lnTo>
                            <a:pt x="250" y="15"/>
                          </a:lnTo>
                          <a:lnTo>
                            <a:pt x="255" y="14"/>
                          </a:lnTo>
                          <a:lnTo>
                            <a:pt x="259" y="17"/>
                          </a:lnTo>
                          <a:close/>
                          <a:moveTo>
                            <a:pt x="296" y="4"/>
                          </a:moveTo>
                          <a:lnTo>
                            <a:pt x="295" y="4"/>
                          </a:lnTo>
                          <a:lnTo>
                            <a:pt x="294" y="4"/>
                          </a:lnTo>
                          <a:lnTo>
                            <a:pt x="290" y="2"/>
                          </a:lnTo>
                          <a:lnTo>
                            <a:pt x="295" y="0"/>
                          </a:lnTo>
                          <a:lnTo>
                            <a:pt x="304" y="2"/>
                          </a:lnTo>
                          <a:lnTo>
                            <a:pt x="296" y="4"/>
                          </a:lnTo>
                          <a:close/>
                          <a:moveTo>
                            <a:pt x="34" y="182"/>
                          </a:moveTo>
                          <a:lnTo>
                            <a:pt x="34" y="178"/>
                          </a:lnTo>
                          <a:lnTo>
                            <a:pt x="39" y="178"/>
                          </a:lnTo>
                          <a:lnTo>
                            <a:pt x="30" y="173"/>
                          </a:lnTo>
                          <a:lnTo>
                            <a:pt x="23" y="174"/>
                          </a:lnTo>
                          <a:lnTo>
                            <a:pt x="28" y="173"/>
                          </a:lnTo>
                          <a:lnTo>
                            <a:pt x="21" y="171"/>
                          </a:lnTo>
                          <a:lnTo>
                            <a:pt x="34" y="170"/>
                          </a:lnTo>
                          <a:lnTo>
                            <a:pt x="42" y="173"/>
                          </a:lnTo>
                          <a:lnTo>
                            <a:pt x="45" y="172"/>
                          </a:lnTo>
                          <a:lnTo>
                            <a:pt x="41" y="172"/>
                          </a:lnTo>
                          <a:lnTo>
                            <a:pt x="41" y="170"/>
                          </a:lnTo>
                          <a:lnTo>
                            <a:pt x="51" y="169"/>
                          </a:lnTo>
                          <a:lnTo>
                            <a:pt x="32" y="169"/>
                          </a:lnTo>
                          <a:lnTo>
                            <a:pt x="33" y="163"/>
                          </a:lnTo>
                          <a:lnTo>
                            <a:pt x="40" y="164"/>
                          </a:lnTo>
                          <a:lnTo>
                            <a:pt x="48" y="163"/>
                          </a:lnTo>
                          <a:lnTo>
                            <a:pt x="46" y="162"/>
                          </a:lnTo>
                          <a:lnTo>
                            <a:pt x="50" y="161"/>
                          </a:lnTo>
                          <a:lnTo>
                            <a:pt x="58" y="165"/>
                          </a:lnTo>
                          <a:lnTo>
                            <a:pt x="55" y="163"/>
                          </a:lnTo>
                          <a:lnTo>
                            <a:pt x="59" y="163"/>
                          </a:lnTo>
                          <a:lnTo>
                            <a:pt x="51" y="160"/>
                          </a:lnTo>
                          <a:lnTo>
                            <a:pt x="63" y="159"/>
                          </a:lnTo>
                          <a:lnTo>
                            <a:pt x="55" y="157"/>
                          </a:lnTo>
                          <a:lnTo>
                            <a:pt x="60" y="156"/>
                          </a:lnTo>
                          <a:lnTo>
                            <a:pt x="59" y="154"/>
                          </a:lnTo>
                          <a:lnTo>
                            <a:pt x="71" y="154"/>
                          </a:lnTo>
                          <a:lnTo>
                            <a:pt x="66" y="152"/>
                          </a:lnTo>
                          <a:lnTo>
                            <a:pt x="75" y="150"/>
                          </a:lnTo>
                          <a:lnTo>
                            <a:pt x="84" y="158"/>
                          </a:lnTo>
                          <a:lnTo>
                            <a:pt x="81" y="153"/>
                          </a:lnTo>
                          <a:lnTo>
                            <a:pt x="94" y="153"/>
                          </a:lnTo>
                          <a:lnTo>
                            <a:pt x="92" y="152"/>
                          </a:lnTo>
                          <a:lnTo>
                            <a:pt x="94" y="150"/>
                          </a:lnTo>
                          <a:lnTo>
                            <a:pt x="91" y="150"/>
                          </a:lnTo>
                          <a:lnTo>
                            <a:pt x="102" y="147"/>
                          </a:lnTo>
                          <a:lnTo>
                            <a:pt x="96" y="146"/>
                          </a:lnTo>
                          <a:lnTo>
                            <a:pt x="102" y="142"/>
                          </a:lnTo>
                          <a:lnTo>
                            <a:pt x="100" y="140"/>
                          </a:lnTo>
                          <a:lnTo>
                            <a:pt x="89" y="146"/>
                          </a:lnTo>
                          <a:lnTo>
                            <a:pt x="95" y="144"/>
                          </a:lnTo>
                          <a:lnTo>
                            <a:pt x="94" y="148"/>
                          </a:lnTo>
                          <a:lnTo>
                            <a:pt x="81" y="152"/>
                          </a:lnTo>
                          <a:lnTo>
                            <a:pt x="76" y="149"/>
                          </a:lnTo>
                          <a:lnTo>
                            <a:pt x="81" y="147"/>
                          </a:lnTo>
                          <a:lnTo>
                            <a:pt x="72" y="149"/>
                          </a:lnTo>
                          <a:lnTo>
                            <a:pt x="72" y="147"/>
                          </a:lnTo>
                          <a:lnTo>
                            <a:pt x="82" y="143"/>
                          </a:lnTo>
                          <a:lnTo>
                            <a:pt x="79" y="141"/>
                          </a:lnTo>
                          <a:lnTo>
                            <a:pt x="89" y="135"/>
                          </a:lnTo>
                          <a:lnTo>
                            <a:pt x="86" y="133"/>
                          </a:lnTo>
                          <a:lnTo>
                            <a:pt x="92" y="135"/>
                          </a:lnTo>
                          <a:lnTo>
                            <a:pt x="89" y="133"/>
                          </a:lnTo>
                          <a:lnTo>
                            <a:pt x="93" y="130"/>
                          </a:lnTo>
                          <a:lnTo>
                            <a:pt x="97" y="132"/>
                          </a:lnTo>
                          <a:lnTo>
                            <a:pt x="97" y="136"/>
                          </a:lnTo>
                          <a:lnTo>
                            <a:pt x="105" y="130"/>
                          </a:lnTo>
                          <a:lnTo>
                            <a:pt x="100" y="128"/>
                          </a:lnTo>
                          <a:lnTo>
                            <a:pt x="112" y="122"/>
                          </a:lnTo>
                          <a:lnTo>
                            <a:pt x="97" y="127"/>
                          </a:lnTo>
                          <a:lnTo>
                            <a:pt x="97" y="125"/>
                          </a:lnTo>
                          <a:lnTo>
                            <a:pt x="104" y="123"/>
                          </a:lnTo>
                          <a:lnTo>
                            <a:pt x="97" y="125"/>
                          </a:lnTo>
                          <a:lnTo>
                            <a:pt x="107" y="120"/>
                          </a:lnTo>
                          <a:lnTo>
                            <a:pt x="111" y="120"/>
                          </a:lnTo>
                          <a:lnTo>
                            <a:pt x="117" y="119"/>
                          </a:lnTo>
                          <a:lnTo>
                            <a:pt x="122" y="115"/>
                          </a:lnTo>
                          <a:lnTo>
                            <a:pt x="115" y="119"/>
                          </a:lnTo>
                          <a:lnTo>
                            <a:pt x="114" y="117"/>
                          </a:lnTo>
                          <a:lnTo>
                            <a:pt x="117" y="116"/>
                          </a:lnTo>
                          <a:lnTo>
                            <a:pt x="112" y="117"/>
                          </a:lnTo>
                          <a:lnTo>
                            <a:pt x="117" y="114"/>
                          </a:lnTo>
                          <a:lnTo>
                            <a:pt x="113" y="108"/>
                          </a:lnTo>
                          <a:lnTo>
                            <a:pt x="120" y="108"/>
                          </a:lnTo>
                          <a:lnTo>
                            <a:pt x="115" y="106"/>
                          </a:lnTo>
                          <a:lnTo>
                            <a:pt x="117" y="102"/>
                          </a:lnTo>
                          <a:lnTo>
                            <a:pt x="125" y="105"/>
                          </a:lnTo>
                          <a:lnTo>
                            <a:pt x="121" y="100"/>
                          </a:lnTo>
                          <a:lnTo>
                            <a:pt x="116" y="100"/>
                          </a:lnTo>
                          <a:lnTo>
                            <a:pt x="130" y="97"/>
                          </a:lnTo>
                          <a:lnTo>
                            <a:pt x="130" y="99"/>
                          </a:lnTo>
                          <a:lnTo>
                            <a:pt x="138" y="95"/>
                          </a:lnTo>
                          <a:lnTo>
                            <a:pt x="122" y="97"/>
                          </a:lnTo>
                          <a:lnTo>
                            <a:pt x="130" y="95"/>
                          </a:lnTo>
                          <a:lnTo>
                            <a:pt x="122" y="95"/>
                          </a:lnTo>
                          <a:lnTo>
                            <a:pt x="123" y="93"/>
                          </a:lnTo>
                          <a:lnTo>
                            <a:pt x="121" y="90"/>
                          </a:lnTo>
                          <a:lnTo>
                            <a:pt x="124" y="90"/>
                          </a:lnTo>
                          <a:lnTo>
                            <a:pt x="123" y="88"/>
                          </a:lnTo>
                          <a:lnTo>
                            <a:pt x="128" y="88"/>
                          </a:lnTo>
                          <a:lnTo>
                            <a:pt x="124" y="87"/>
                          </a:lnTo>
                          <a:lnTo>
                            <a:pt x="135" y="85"/>
                          </a:lnTo>
                          <a:lnTo>
                            <a:pt x="128" y="83"/>
                          </a:lnTo>
                          <a:lnTo>
                            <a:pt x="143" y="80"/>
                          </a:lnTo>
                          <a:lnTo>
                            <a:pt x="138" y="79"/>
                          </a:lnTo>
                          <a:lnTo>
                            <a:pt x="146" y="78"/>
                          </a:lnTo>
                          <a:lnTo>
                            <a:pt x="143" y="77"/>
                          </a:lnTo>
                          <a:lnTo>
                            <a:pt x="157" y="79"/>
                          </a:lnTo>
                          <a:lnTo>
                            <a:pt x="155" y="77"/>
                          </a:lnTo>
                          <a:lnTo>
                            <a:pt x="161" y="77"/>
                          </a:lnTo>
                          <a:lnTo>
                            <a:pt x="152" y="75"/>
                          </a:lnTo>
                          <a:lnTo>
                            <a:pt x="140" y="76"/>
                          </a:lnTo>
                          <a:lnTo>
                            <a:pt x="149" y="69"/>
                          </a:lnTo>
                          <a:lnTo>
                            <a:pt x="148" y="71"/>
                          </a:lnTo>
                          <a:lnTo>
                            <a:pt x="156" y="71"/>
                          </a:lnTo>
                          <a:lnTo>
                            <a:pt x="159" y="76"/>
                          </a:lnTo>
                          <a:lnTo>
                            <a:pt x="157" y="71"/>
                          </a:lnTo>
                          <a:lnTo>
                            <a:pt x="163" y="70"/>
                          </a:lnTo>
                          <a:lnTo>
                            <a:pt x="153" y="70"/>
                          </a:lnTo>
                          <a:lnTo>
                            <a:pt x="152" y="68"/>
                          </a:lnTo>
                          <a:lnTo>
                            <a:pt x="153" y="67"/>
                          </a:lnTo>
                          <a:lnTo>
                            <a:pt x="161" y="66"/>
                          </a:lnTo>
                          <a:lnTo>
                            <a:pt x="154" y="65"/>
                          </a:lnTo>
                          <a:lnTo>
                            <a:pt x="146" y="68"/>
                          </a:lnTo>
                          <a:lnTo>
                            <a:pt x="148" y="66"/>
                          </a:lnTo>
                          <a:lnTo>
                            <a:pt x="144" y="65"/>
                          </a:lnTo>
                          <a:lnTo>
                            <a:pt x="161" y="63"/>
                          </a:lnTo>
                          <a:lnTo>
                            <a:pt x="162" y="60"/>
                          </a:lnTo>
                          <a:lnTo>
                            <a:pt x="161" y="60"/>
                          </a:lnTo>
                          <a:lnTo>
                            <a:pt x="152" y="60"/>
                          </a:lnTo>
                          <a:lnTo>
                            <a:pt x="163" y="56"/>
                          </a:lnTo>
                          <a:lnTo>
                            <a:pt x="166" y="63"/>
                          </a:lnTo>
                          <a:lnTo>
                            <a:pt x="171" y="65"/>
                          </a:lnTo>
                          <a:lnTo>
                            <a:pt x="166" y="62"/>
                          </a:lnTo>
                          <a:lnTo>
                            <a:pt x="174" y="59"/>
                          </a:lnTo>
                          <a:lnTo>
                            <a:pt x="167" y="59"/>
                          </a:lnTo>
                          <a:lnTo>
                            <a:pt x="169" y="57"/>
                          </a:lnTo>
                          <a:lnTo>
                            <a:pt x="164" y="55"/>
                          </a:lnTo>
                          <a:lnTo>
                            <a:pt x="175" y="58"/>
                          </a:lnTo>
                          <a:lnTo>
                            <a:pt x="165" y="54"/>
                          </a:lnTo>
                          <a:lnTo>
                            <a:pt x="178" y="54"/>
                          </a:lnTo>
                          <a:lnTo>
                            <a:pt x="183" y="57"/>
                          </a:lnTo>
                          <a:lnTo>
                            <a:pt x="179" y="54"/>
                          </a:lnTo>
                          <a:lnTo>
                            <a:pt x="185" y="54"/>
                          </a:lnTo>
                          <a:lnTo>
                            <a:pt x="183" y="53"/>
                          </a:lnTo>
                          <a:lnTo>
                            <a:pt x="185" y="50"/>
                          </a:lnTo>
                          <a:lnTo>
                            <a:pt x="168" y="50"/>
                          </a:lnTo>
                          <a:lnTo>
                            <a:pt x="175" y="47"/>
                          </a:lnTo>
                          <a:lnTo>
                            <a:pt x="186" y="48"/>
                          </a:lnTo>
                          <a:lnTo>
                            <a:pt x="179" y="46"/>
                          </a:lnTo>
                          <a:lnTo>
                            <a:pt x="187" y="46"/>
                          </a:lnTo>
                          <a:lnTo>
                            <a:pt x="183" y="45"/>
                          </a:lnTo>
                          <a:lnTo>
                            <a:pt x="188" y="44"/>
                          </a:lnTo>
                          <a:lnTo>
                            <a:pt x="182" y="44"/>
                          </a:lnTo>
                          <a:lnTo>
                            <a:pt x="183" y="42"/>
                          </a:lnTo>
                          <a:lnTo>
                            <a:pt x="192" y="38"/>
                          </a:lnTo>
                          <a:lnTo>
                            <a:pt x="189" y="36"/>
                          </a:lnTo>
                          <a:lnTo>
                            <a:pt x="190" y="35"/>
                          </a:lnTo>
                          <a:lnTo>
                            <a:pt x="193" y="32"/>
                          </a:lnTo>
                          <a:lnTo>
                            <a:pt x="197" y="35"/>
                          </a:lnTo>
                          <a:lnTo>
                            <a:pt x="204" y="36"/>
                          </a:lnTo>
                          <a:lnTo>
                            <a:pt x="195" y="33"/>
                          </a:lnTo>
                          <a:lnTo>
                            <a:pt x="200" y="31"/>
                          </a:lnTo>
                          <a:lnTo>
                            <a:pt x="204" y="32"/>
                          </a:lnTo>
                          <a:lnTo>
                            <a:pt x="206" y="31"/>
                          </a:lnTo>
                          <a:lnTo>
                            <a:pt x="202" y="29"/>
                          </a:lnTo>
                          <a:lnTo>
                            <a:pt x="214" y="25"/>
                          </a:lnTo>
                          <a:lnTo>
                            <a:pt x="212" y="34"/>
                          </a:lnTo>
                          <a:lnTo>
                            <a:pt x="214" y="33"/>
                          </a:lnTo>
                          <a:lnTo>
                            <a:pt x="215" y="27"/>
                          </a:lnTo>
                          <a:lnTo>
                            <a:pt x="220" y="22"/>
                          </a:lnTo>
                          <a:lnTo>
                            <a:pt x="223" y="24"/>
                          </a:lnTo>
                          <a:lnTo>
                            <a:pt x="223" y="32"/>
                          </a:lnTo>
                          <a:lnTo>
                            <a:pt x="218" y="36"/>
                          </a:lnTo>
                          <a:lnTo>
                            <a:pt x="225" y="31"/>
                          </a:lnTo>
                          <a:lnTo>
                            <a:pt x="230" y="32"/>
                          </a:lnTo>
                          <a:lnTo>
                            <a:pt x="225" y="29"/>
                          </a:lnTo>
                          <a:lnTo>
                            <a:pt x="226" y="26"/>
                          </a:lnTo>
                          <a:lnTo>
                            <a:pt x="233" y="23"/>
                          </a:lnTo>
                          <a:lnTo>
                            <a:pt x="230" y="25"/>
                          </a:lnTo>
                          <a:lnTo>
                            <a:pt x="233" y="26"/>
                          </a:lnTo>
                          <a:lnTo>
                            <a:pt x="236" y="22"/>
                          </a:lnTo>
                          <a:lnTo>
                            <a:pt x="248" y="27"/>
                          </a:lnTo>
                          <a:lnTo>
                            <a:pt x="243" y="21"/>
                          </a:lnTo>
                          <a:lnTo>
                            <a:pt x="247" y="20"/>
                          </a:lnTo>
                          <a:lnTo>
                            <a:pt x="241" y="21"/>
                          </a:lnTo>
                          <a:lnTo>
                            <a:pt x="235" y="17"/>
                          </a:lnTo>
                          <a:lnTo>
                            <a:pt x="259" y="17"/>
                          </a:lnTo>
                          <a:lnTo>
                            <a:pt x="250" y="21"/>
                          </a:lnTo>
                          <a:lnTo>
                            <a:pt x="258" y="20"/>
                          </a:lnTo>
                          <a:lnTo>
                            <a:pt x="266" y="23"/>
                          </a:lnTo>
                          <a:lnTo>
                            <a:pt x="268" y="22"/>
                          </a:lnTo>
                          <a:lnTo>
                            <a:pt x="263" y="20"/>
                          </a:lnTo>
                          <a:lnTo>
                            <a:pt x="268" y="14"/>
                          </a:lnTo>
                          <a:lnTo>
                            <a:pt x="279" y="13"/>
                          </a:lnTo>
                          <a:lnTo>
                            <a:pt x="276" y="11"/>
                          </a:lnTo>
                          <a:lnTo>
                            <a:pt x="278" y="8"/>
                          </a:lnTo>
                          <a:lnTo>
                            <a:pt x="284" y="10"/>
                          </a:lnTo>
                          <a:lnTo>
                            <a:pt x="276" y="7"/>
                          </a:lnTo>
                          <a:lnTo>
                            <a:pt x="281" y="6"/>
                          </a:lnTo>
                          <a:lnTo>
                            <a:pt x="280" y="3"/>
                          </a:lnTo>
                          <a:lnTo>
                            <a:pt x="290" y="6"/>
                          </a:lnTo>
                          <a:lnTo>
                            <a:pt x="291" y="3"/>
                          </a:lnTo>
                          <a:lnTo>
                            <a:pt x="296" y="4"/>
                          </a:lnTo>
                          <a:lnTo>
                            <a:pt x="299" y="5"/>
                          </a:lnTo>
                          <a:lnTo>
                            <a:pt x="289" y="12"/>
                          </a:lnTo>
                          <a:lnTo>
                            <a:pt x="292" y="14"/>
                          </a:lnTo>
                          <a:lnTo>
                            <a:pt x="289" y="20"/>
                          </a:lnTo>
                          <a:lnTo>
                            <a:pt x="292" y="21"/>
                          </a:lnTo>
                          <a:lnTo>
                            <a:pt x="308" y="4"/>
                          </a:lnTo>
                          <a:lnTo>
                            <a:pt x="311" y="4"/>
                          </a:lnTo>
                          <a:lnTo>
                            <a:pt x="311" y="7"/>
                          </a:lnTo>
                          <a:lnTo>
                            <a:pt x="307" y="10"/>
                          </a:lnTo>
                          <a:lnTo>
                            <a:pt x="311" y="10"/>
                          </a:lnTo>
                          <a:lnTo>
                            <a:pt x="311" y="15"/>
                          </a:lnTo>
                          <a:lnTo>
                            <a:pt x="321" y="11"/>
                          </a:lnTo>
                          <a:lnTo>
                            <a:pt x="318" y="8"/>
                          </a:lnTo>
                          <a:lnTo>
                            <a:pt x="320" y="6"/>
                          </a:lnTo>
                          <a:lnTo>
                            <a:pt x="325" y="6"/>
                          </a:lnTo>
                          <a:lnTo>
                            <a:pt x="317" y="4"/>
                          </a:lnTo>
                          <a:lnTo>
                            <a:pt x="318" y="2"/>
                          </a:lnTo>
                          <a:lnTo>
                            <a:pt x="332" y="1"/>
                          </a:lnTo>
                          <a:lnTo>
                            <a:pt x="338" y="4"/>
                          </a:lnTo>
                          <a:lnTo>
                            <a:pt x="328" y="6"/>
                          </a:lnTo>
                          <a:lnTo>
                            <a:pt x="332" y="7"/>
                          </a:lnTo>
                          <a:lnTo>
                            <a:pt x="327" y="10"/>
                          </a:lnTo>
                          <a:lnTo>
                            <a:pt x="336" y="8"/>
                          </a:lnTo>
                          <a:lnTo>
                            <a:pt x="330" y="13"/>
                          </a:lnTo>
                          <a:lnTo>
                            <a:pt x="337" y="12"/>
                          </a:lnTo>
                          <a:lnTo>
                            <a:pt x="335" y="21"/>
                          </a:lnTo>
                          <a:lnTo>
                            <a:pt x="339" y="7"/>
                          </a:lnTo>
                          <a:lnTo>
                            <a:pt x="346" y="5"/>
                          </a:lnTo>
                          <a:lnTo>
                            <a:pt x="351" y="8"/>
                          </a:lnTo>
                          <a:lnTo>
                            <a:pt x="362" y="8"/>
                          </a:lnTo>
                          <a:lnTo>
                            <a:pt x="366" y="11"/>
                          </a:lnTo>
                          <a:lnTo>
                            <a:pt x="361" y="12"/>
                          </a:lnTo>
                          <a:lnTo>
                            <a:pt x="370" y="12"/>
                          </a:lnTo>
                          <a:lnTo>
                            <a:pt x="379" y="16"/>
                          </a:lnTo>
                          <a:lnTo>
                            <a:pt x="366" y="21"/>
                          </a:lnTo>
                          <a:lnTo>
                            <a:pt x="343" y="20"/>
                          </a:lnTo>
                          <a:lnTo>
                            <a:pt x="359" y="23"/>
                          </a:lnTo>
                          <a:lnTo>
                            <a:pt x="356" y="25"/>
                          </a:lnTo>
                          <a:lnTo>
                            <a:pt x="361" y="24"/>
                          </a:lnTo>
                          <a:lnTo>
                            <a:pt x="359" y="28"/>
                          </a:lnTo>
                          <a:lnTo>
                            <a:pt x="369" y="27"/>
                          </a:lnTo>
                          <a:lnTo>
                            <a:pt x="368" y="24"/>
                          </a:lnTo>
                          <a:lnTo>
                            <a:pt x="371" y="25"/>
                          </a:lnTo>
                          <a:lnTo>
                            <a:pt x="371" y="28"/>
                          </a:lnTo>
                          <a:lnTo>
                            <a:pt x="372" y="25"/>
                          </a:lnTo>
                          <a:lnTo>
                            <a:pt x="378" y="26"/>
                          </a:lnTo>
                          <a:lnTo>
                            <a:pt x="380" y="31"/>
                          </a:lnTo>
                          <a:lnTo>
                            <a:pt x="368" y="28"/>
                          </a:lnTo>
                          <a:lnTo>
                            <a:pt x="368" y="32"/>
                          </a:lnTo>
                          <a:lnTo>
                            <a:pt x="358" y="35"/>
                          </a:lnTo>
                          <a:lnTo>
                            <a:pt x="358" y="39"/>
                          </a:lnTo>
                          <a:lnTo>
                            <a:pt x="353" y="41"/>
                          </a:lnTo>
                          <a:lnTo>
                            <a:pt x="351" y="37"/>
                          </a:lnTo>
                          <a:lnTo>
                            <a:pt x="357" y="32"/>
                          </a:lnTo>
                          <a:lnTo>
                            <a:pt x="353" y="28"/>
                          </a:lnTo>
                          <a:lnTo>
                            <a:pt x="341" y="25"/>
                          </a:lnTo>
                          <a:lnTo>
                            <a:pt x="333" y="20"/>
                          </a:lnTo>
                          <a:lnTo>
                            <a:pt x="312" y="23"/>
                          </a:lnTo>
                          <a:lnTo>
                            <a:pt x="306" y="27"/>
                          </a:lnTo>
                          <a:lnTo>
                            <a:pt x="305" y="36"/>
                          </a:lnTo>
                          <a:lnTo>
                            <a:pt x="306" y="42"/>
                          </a:lnTo>
                          <a:lnTo>
                            <a:pt x="296" y="49"/>
                          </a:lnTo>
                          <a:lnTo>
                            <a:pt x="280" y="45"/>
                          </a:lnTo>
                          <a:lnTo>
                            <a:pt x="269" y="48"/>
                          </a:lnTo>
                          <a:lnTo>
                            <a:pt x="257" y="47"/>
                          </a:lnTo>
                          <a:lnTo>
                            <a:pt x="244" y="36"/>
                          </a:lnTo>
                          <a:lnTo>
                            <a:pt x="238" y="35"/>
                          </a:lnTo>
                          <a:lnTo>
                            <a:pt x="235" y="37"/>
                          </a:lnTo>
                          <a:lnTo>
                            <a:pt x="236" y="41"/>
                          </a:lnTo>
                          <a:lnTo>
                            <a:pt x="228" y="41"/>
                          </a:lnTo>
                          <a:lnTo>
                            <a:pt x="222" y="41"/>
                          </a:lnTo>
                          <a:lnTo>
                            <a:pt x="226" y="45"/>
                          </a:lnTo>
                          <a:lnTo>
                            <a:pt x="220" y="50"/>
                          </a:lnTo>
                          <a:lnTo>
                            <a:pt x="225" y="52"/>
                          </a:lnTo>
                          <a:lnTo>
                            <a:pt x="222" y="54"/>
                          </a:lnTo>
                          <a:lnTo>
                            <a:pt x="193" y="50"/>
                          </a:lnTo>
                          <a:lnTo>
                            <a:pt x="195" y="58"/>
                          </a:lnTo>
                          <a:lnTo>
                            <a:pt x="192" y="63"/>
                          </a:lnTo>
                          <a:lnTo>
                            <a:pt x="182" y="59"/>
                          </a:lnTo>
                          <a:lnTo>
                            <a:pt x="174" y="63"/>
                          </a:lnTo>
                          <a:lnTo>
                            <a:pt x="166" y="73"/>
                          </a:lnTo>
                          <a:lnTo>
                            <a:pt x="171" y="76"/>
                          </a:lnTo>
                          <a:lnTo>
                            <a:pt x="171" y="80"/>
                          </a:lnTo>
                          <a:lnTo>
                            <a:pt x="157" y="91"/>
                          </a:lnTo>
                          <a:lnTo>
                            <a:pt x="159" y="96"/>
                          </a:lnTo>
                          <a:lnTo>
                            <a:pt x="145" y="99"/>
                          </a:lnTo>
                          <a:lnTo>
                            <a:pt x="147" y="105"/>
                          </a:lnTo>
                          <a:lnTo>
                            <a:pt x="146" y="115"/>
                          </a:lnTo>
                          <a:lnTo>
                            <a:pt x="135" y="130"/>
                          </a:lnTo>
                          <a:lnTo>
                            <a:pt x="143" y="132"/>
                          </a:lnTo>
                          <a:lnTo>
                            <a:pt x="144" y="138"/>
                          </a:lnTo>
                          <a:lnTo>
                            <a:pt x="142" y="141"/>
                          </a:lnTo>
                          <a:lnTo>
                            <a:pt x="125" y="141"/>
                          </a:lnTo>
                          <a:lnTo>
                            <a:pt x="113" y="150"/>
                          </a:lnTo>
                          <a:lnTo>
                            <a:pt x="111" y="157"/>
                          </a:lnTo>
                          <a:lnTo>
                            <a:pt x="115" y="162"/>
                          </a:lnTo>
                          <a:lnTo>
                            <a:pt x="113" y="165"/>
                          </a:lnTo>
                          <a:lnTo>
                            <a:pt x="114" y="171"/>
                          </a:lnTo>
                          <a:lnTo>
                            <a:pt x="118" y="178"/>
                          </a:lnTo>
                          <a:lnTo>
                            <a:pt x="116" y="190"/>
                          </a:lnTo>
                          <a:lnTo>
                            <a:pt x="130" y="198"/>
                          </a:lnTo>
                          <a:lnTo>
                            <a:pt x="126" y="203"/>
                          </a:lnTo>
                          <a:lnTo>
                            <a:pt x="120" y="204"/>
                          </a:lnTo>
                          <a:lnTo>
                            <a:pt x="126" y="215"/>
                          </a:lnTo>
                          <a:lnTo>
                            <a:pt x="126" y="223"/>
                          </a:lnTo>
                          <a:lnTo>
                            <a:pt x="115" y="230"/>
                          </a:lnTo>
                          <a:lnTo>
                            <a:pt x="116" y="232"/>
                          </a:lnTo>
                          <a:lnTo>
                            <a:pt x="113" y="234"/>
                          </a:lnTo>
                          <a:lnTo>
                            <a:pt x="115" y="245"/>
                          </a:lnTo>
                          <a:lnTo>
                            <a:pt x="114" y="250"/>
                          </a:lnTo>
                          <a:lnTo>
                            <a:pt x="111" y="247"/>
                          </a:lnTo>
                          <a:lnTo>
                            <a:pt x="108" y="245"/>
                          </a:lnTo>
                          <a:lnTo>
                            <a:pt x="100" y="243"/>
                          </a:lnTo>
                          <a:lnTo>
                            <a:pt x="95" y="232"/>
                          </a:lnTo>
                          <a:lnTo>
                            <a:pt x="97" y="229"/>
                          </a:lnTo>
                          <a:lnTo>
                            <a:pt x="94" y="229"/>
                          </a:lnTo>
                          <a:lnTo>
                            <a:pt x="95" y="235"/>
                          </a:lnTo>
                          <a:lnTo>
                            <a:pt x="90" y="232"/>
                          </a:lnTo>
                          <a:lnTo>
                            <a:pt x="95" y="241"/>
                          </a:lnTo>
                          <a:lnTo>
                            <a:pt x="91" y="246"/>
                          </a:lnTo>
                          <a:lnTo>
                            <a:pt x="84" y="248"/>
                          </a:lnTo>
                          <a:lnTo>
                            <a:pt x="79" y="245"/>
                          </a:lnTo>
                          <a:lnTo>
                            <a:pt x="82" y="247"/>
                          </a:lnTo>
                          <a:lnTo>
                            <a:pt x="59" y="266"/>
                          </a:lnTo>
                          <a:lnTo>
                            <a:pt x="38" y="269"/>
                          </a:lnTo>
                          <a:lnTo>
                            <a:pt x="31" y="266"/>
                          </a:lnTo>
                          <a:lnTo>
                            <a:pt x="33" y="264"/>
                          </a:lnTo>
                          <a:lnTo>
                            <a:pt x="21" y="261"/>
                          </a:lnTo>
                          <a:lnTo>
                            <a:pt x="12" y="253"/>
                          </a:lnTo>
                          <a:lnTo>
                            <a:pt x="13" y="246"/>
                          </a:lnTo>
                          <a:lnTo>
                            <a:pt x="23" y="251"/>
                          </a:lnTo>
                          <a:lnTo>
                            <a:pt x="22" y="248"/>
                          </a:lnTo>
                          <a:lnTo>
                            <a:pt x="21" y="250"/>
                          </a:lnTo>
                          <a:lnTo>
                            <a:pt x="18" y="246"/>
                          </a:lnTo>
                          <a:lnTo>
                            <a:pt x="28" y="241"/>
                          </a:lnTo>
                          <a:lnTo>
                            <a:pt x="20" y="240"/>
                          </a:lnTo>
                          <a:lnTo>
                            <a:pt x="28" y="235"/>
                          </a:lnTo>
                          <a:lnTo>
                            <a:pt x="19" y="240"/>
                          </a:lnTo>
                          <a:lnTo>
                            <a:pt x="18" y="237"/>
                          </a:lnTo>
                          <a:lnTo>
                            <a:pt x="22" y="237"/>
                          </a:lnTo>
                          <a:lnTo>
                            <a:pt x="16" y="237"/>
                          </a:lnTo>
                          <a:lnTo>
                            <a:pt x="14" y="238"/>
                          </a:lnTo>
                          <a:lnTo>
                            <a:pt x="18" y="240"/>
                          </a:lnTo>
                          <a:lnTo>
                            <a:pt x="12" y="242"/>
                          </a:lnTo>
                          <a:lnTo>
                            <a:pt x="7" y="236"/>
                          </a:lnTo>
                          <a:lnTo>
                            <a:pt x="11" y="232"/>
                          </a:lnTo>
                          <a:lnTo>
                            <a:pt x="11" y="236"/>
                          </a:lnTo>
                          <a:lnTo>
                            <a:pt x="12" y="233"/>
                          </a:lnTo>
                          <a:lnTo>
                            <a:pt x="24" y="230"/>
                          </a:lnTo>
                          <a:lnTo>
                            <a:pt x="14" y="230"/>
                          </a:lnTo>
                          <a:lnTo>
                            <a:pt x="22" y="220"/>
                          </a:lnTo>
                          <a:lnTo>
                            <a:pt x="30" y="217"/>
                          </a:lnTo>
                          <a:lnTo>
                            <a:pt x="28" y="224"/>
                          </a:lnTo>
                          <a:lnTo>
                            <a:pt x="31" y="216"/>
                          </a:lnTo>
                          <a:lnTo>
                            <a:pt x="36" y="215"/>
                          </a:lnTo>
                          <a:lnTo>
                            <a:pt x="22" y="217"/>
                          </a:lnTo>
                          <a:lnTo>
                            <a:pt x="15" y="226"/>
                          </a:lnTo>
                          <a:lnTo>
                            <a:pt x="13" y="223"/>
                          </a:lnTo>
                          <a:lnTo>
                            <a:pt x="12" y="223"/>
                          </a:lnTo>
                          <a:lnTo>
                            <a:pt x="14" y="217"/>
                          </a:lnTo>
                          <a:lnTo>
                            <a:pt x="10" y="223"/>
                          </a:lnTo>
                          <a:lnTo>
                            <a:pt x="5" y="219"/>
                          </a:lnTo>
                          <a:lnTo>
                            <a:pt x="8" y="215"/>
                          </a:lnTo>
                          <a:lnTo>
                            <a:pt x="11" y="217"/>
                          </a:lnTo>
                          <a:lnTo>
                            <a:pt x="13" y="217"/>
                          </a:lnTo>
                          <a:lnTo>
                            <a:pt x="14" y="216"/>
                          </a:lnTo>
                          <a:lnTo>
                            <a:pt x="14" y="212"/>
                          </a:lnTo>
                          <a:lnTo>
                            <a:pt x="13" y="211"/>
                          </a:lnTo>
                          <a:lnTo>
                            <a:pt x="10" y="213"/>
                          </a:lnTo>
                          <a:lnTo>
                            <a:pt x="7" y="214"/>
                          </a:lnTo>
                          <a:lnTo>
                            <a:pt x="1" y="209"/>
                          </a:lnTo>
                          <a:lnTo>
                            <a:pt x="10" y="213"/>
                          </a:lnTo>
                          <a:lnTo>
                            <a:pt x="7" y="210"/>
                          </a:lnTo>
                          <a:lnTo>
                            <a:pt x="11" y="208"/>
                          </a:lnTo>
                          <a:lnTo>
                            <a:pt x="3" y="209"/>
                          </a:lnTo>
                          <a:lnTo>
                            <a:pt x="2" y="204"/>
                          </a:lnTo>
                          <a:lnTo>
                            <a:pt x="24" y="203"/>
                          </a:lnTo>
                          <a:lnTo>
                            <a:pt x="32" y="202"/>
                          </a:lnTo>
                          <a:lnTo>
                            <a:pt x="36" y="208"/>
                          </a:lnTo>
                          <a:lnTo>
                            <a:pt x="34" y="203"/>
                          </a:lnTo>
                          <a:lnTo>
                            <a:pt x="41" y="201"/>
                          </a:lnTo>
                          <a:lnTo>
                            <a:pt x="40" y="199"/>
                          </a:lnTo>
                          <a:lnTo>
                            <a:pt x="43" y="194"/>
                          </a:lnTo>
                          <a:lnTo>
                            <a:pt x="39" y="198"/>
                          </a:lnTo>
                          <a:lnTo>
                            <a:pt x="40" y="201"/>
                          </a:lnTo>
                          <a:lnTo>
                            <a:pt x="34" y="202"/>
                          </a:lnTo>
                          <a:lnTo>
                            <a:pt x="28" y="200"/>
                          </a:lnTo>
                          <a:lnTo>
                            <a:pt x="30" y="196"/>
                          </a:lnTo>
                          <a:lnTo>
                            <a:pt x="25" y="202"/>
                          </a:lnTo>
                          <a:lnTo>
                            <a:pt x="24" y="202"/>
                          </a:lnTo>
                          <a:lnTo>
                            <a:pt x="4" y="202"/>
                          </a:lnTo>
                          <a:lnTo>
                            <a:pt x="5" y="201"/>
                          </a:lnTo>
                          <a:lnTo>
                            <a:pt x="1" y="200"/>
                          </a:lnTo>
                          <a:lnTo>
                            <a:pt x="12" y="198"/>
                          </a:lnTo>
                          <a:lnTo>
                            <a:pt x="1" y="195"/>
                          </a:lnTo>
                          <a:lnTo>
                            <a:pt x="14" y="195"/>
                          </a:lnTo>
                          <a:lnTo>
                            <a:pt x="4" y="194"/>
                          </a:lnTo>
                          <a:lnTo>
                            <a:pt x="8" y="192"/>
                          </a:lnTo>
                          <a:lnTo>
                            <a:pt x="1" y="191"/>
                          </a:lnTo>
                          <a:lnTo>
                            <a:pt x="1" y="189"/>
                          </a:lnTo>
                          <a:lnTo>
                            <a:pt x="8" y="185"/>
                          </a:lnTo>
                          <a:lnTo>
                            <a:pt x="4" y="185"/>
                          </a:lnTo>
                          <a:lnTo>
                            <a:pt x="8" y="183"/>
                          </a:lnTo>
                          <a:lnTo>
                            <a:pt x="2" y="180"/>
                          </a:lnTo>
                          <a:lnTo>
                            <a:pt x="9" y="183"/>
                          </a:lnTo>
                          <a:lnTo>
                            <a:pt x="9" y="180"/>
                          </a:lnTo>
                          <a:lnTo>
                            <a:pt x="23" y="182"/>
                          </a:lnTo>
                          <a:lnTo>
                            <a:pt x="16" y="179"/>
                          </a:lnTo>
                          <a:lnTo>
                            <a:pt x="22" y="175"/>
                          </a:lnTo>
                          <a:lnTo>
                            <a:pt x="25" y="181"/>
                          </a:lnTo>
                          <a:lnTo>
                            <a:pt x="23" y="175"/>
                          </a:lnTo>
                          <a:lnTo>
                            <a:pt x="29" y="174"/>
                          </a:lnTo>
                          <a:lnTo>
                            <a:pt x="31" y="175"/>
                          </a:lnTo>
                          <a:lnTo>
                            <a:pt x="34" y="182"/>
                          </a:lnTo>
                          <a:close/>
                          <a:moveTo>
                            <a:pt x="272" y="4"/>
                          </a:moveTo>
                          <a:lnTo>
                            <a:pt x="270" y="2"/>
                          </a:lnTo>
                          <a:lnTo>
                            <a:pt x="275" y="3"/>
                          </a:lnTo>
                          <a:lnTo>
                            <a:pt x="272" y="4"/>
                          </a:lnTo>
                          <a:close/>
                          <a:moveTo>
                            <a:pt x="247" y="13"/>
                          </a:moveTo>
                          <a:lnTo>
                            <a:pt x="247" y="11"/>
                          </a:lnTo>
                          <a:lnTo>
                            <a:pt x="243" y="10"/>
                          </a:lnTo>
                          <a:lnTo>
                            <a:pt x="264" y="6"/>
                          </a:lnTo>
                          <a:lnTo>
                            <a:pt x="259" y="11"/>
                          </a:lnTo>
                          <a:lnTo>
                            <a:pt x="247" y="13"/>
                          </a:lnTo>
                          <a:close/>
                          <a:moveTo>
                            <a:pt x="271" y="12"/>
                          </a:moveTo>
                          <a:lnTo>
                            <a:pt x="268" y="7"/>
                          </a:lnTo>
                          <a:lnTo>
                            <a:pt x="275" y="10"/>
                          </a:lnTo>
                          <a:lnTo>
                            <a:pt x="271" y="12"/>
                          </a:lnTo>
                          <a:close/>
                          <a:moveTo>
                            <a:pt x="261" y="16"/>
                          </a:moveTo>
                          <a:lnTo>
                            <a:pt x="257" y="13"/>
                          </a:lnTo>
                          <a:lnTo>
                            <a:pt x="264" y="10"/>
                          </a:lnTo>
                          <a:lnTo>
                            <a:pt x="268" y="12"/>
                          </a:lnTo>
                          <a:lnTo>
                            <a:pt x="261" y="16"/>
                          </a:lnTo>
                          <a:close/>
                          <a:moveTo>
                            <a:pt x="215" y="21"/>
                          </a:moveTo>
                          <a:lnTo>
                            <a:pt x="208" y="17"/>
                          </a:lnTo>
                          <a:lnTo>
                            <a:pt x="218" y="20"/>
                          </a:lnTo>
                          <a:lnTo>
                            <a:pt x="215" y="21"/>
                          </a:lnTo>
                          <a:close/>
                          <a:moveTo>
                            <a:pt x="225" y="21"/>
                          </a:moveTo>
                          <a:lnTo>
                            <a:pt x="222" y="18"/>
                          </a:lnTo>
                          <a:lnTo>
                            <a:pt x="228" y="18"/>
                          </a:lnTo>
                          <a:lnTo>
                            <a:pt x="225" y="21"/>
                          </a:lnTo>
                          <a:close/>
                          <a:moveTo>
                            <a:pt x="204" y="26"/>
                          </a:moveTo>
                          <a:lnTo>
                            <a:pt x="198" y="23"/>
                          </a:lnTo>
                          <a:lnTo>
                            <a:pt x="199" y="22"/>
                          </a:lnTo>
                          <a:lnTo>
                            <a:pt x="212" y="22"/>
                          </a:lnTo>
                          <a:lnTo>
                            <a:pt x="204" y="26"/>
                          </a:lnTo>
                          <a:close/>
                          <a:moveTo>
                            <a:pt x="193" y="27"/>
                          </a:moveTo>
                          <a:lnTo>
                            <a:pt x="199" y="28"/>
                          </a:lnTo>
                          <a:lnTo>
                            <a:pt x="197" y="24"/>
                          </a:lnTo>
                          <a:lnTo>
                            <a:pt x="204" y="26"/>
                          </a:lnTo>
                          <a:lnTo>
                            <a:pt x="199" y="31"/>
                          </a:lnTo>
                          <a:lnTo>
                            <a:pt x="189" y="31"/>
                          </a:lnTo>
                          <a:lnTo>
                            <a:pt x="193" y="27"/>
                          </a:lnTo>
                          <a:close/>
                          <a:moveTo>
                            <a:pt x="190" y="34"/>
                          </a:moveTo>
                          <a:lnTo>
                            <a:pt x="187" y="35"/>
                          </a:lnTo>
                          <a:lnTo>
                            <a:pt x="189" y="37"/>
                          </a:lnTo>
                          <a:lnTo>
                            <a:pt x="176" y="42"/>
                          </a:lnTo>
                          <a:lnTo>
                            <a:pt x="172" y="39"/>
                          </a:lnTo>
                          <a:lnTo>
                            <a:pt x="177" y="37"/>
                          </a:lnTo>
                          <a:lnTo>
                            <a:pt x="173" y="37"/>
                          </a:lnTo>
                          <a:lnTo>
                            <a:pt x="176" y="36"/>
                          </a:lnTo>
                          <a:lnTo>
                            <a:pt x="173" y="34"/>
                          </a:lnTo>
                          <a:lnTo>
                            <a:pt x="181" y="33"/>
                          </a:lnTo>
                          <a:lnTo>
                            <a:pt x="176" y="32"/>
                          </a:lnTo>
                          <a:lnTo>
                            <a:pt x="183" y="33"/>
                          </a:lnTo>
                          <a:lnTo>
                            <a:pt x="181" y="29"/>
                          </a:lnTo>
                          <a:lnTo>
                            <a:pt x="186" y="29"/>
                          </a:lnTo>
                          <a:lnTo>
                            <a:pt x="190" y="34"/>
                          </a:lnTo>
                          <a:close/>
                          <a:moveTo>
                            <a:pt x="153" y="44"/>
                          </a:moveTo>
                          <a:lnTo>
                            <a:pt x="153" y="39"/>
                          </a:lnTo>
                          <a:lnTo>
                            <a:pt x="162" y="36"/>
                          </a:lnTo>
                          <a:lnTo>
                            <a:pt x="153" y="44"/>
                          </a:lnTo>
                          <a:close/>
                          <a:moveTo>
                            <a:pt x="138" y="49"/>
                          </a:moveTo>
                          <a:lnTo>
                            <a:pt x="136" y="47"/>
                          </a:lnTo>
                          <a:lnTo>
                            <a:pt x="138" y="45"/>
                          </a:lnTo>
                          <a:lnTo>
                            <a:pt x="148" y="45"/>
                          </a:lnTo>
                          <a:lnTo>
                            <a:pt x="146" y="42"/>
                          </a:lnTo>
                          <a:lnTo>
                            <a:pt x="152" y="44"/>
                          </a:lnTo>
                          <a:lnTo>
                            <a:pt x="152" y="47"/>
                          </a:lnTo>
                          <a:lnTo>
                            <a:pt x="147" y="49"/>
                          </a:lnTo>
                          <a:lnTo>
                            <a:pt x="143" y="49"/>
                          </a:lnTo>
                          <a:lnTo>
                            <a:pt x="148" y="47"/>
                          </a:lnTo>
                          <a:lnTo>
                            <a:pt x="146" y="46"/>
                          </a:lnTo>
                          <a:lnTo>
                            <a:pt x="138" y="49"/>
                          </a:lnTo>
                          <a:close/>
                          <a:moveTo>
                            <a:pt x="158" y="42"/>
                          </a:moveTo>
                          <a:lnTo>
                            <a:pt x="161" y="46"/>
                          </a:lnTo>
                          <a:lnTo>
                            <a:pt x="157" y="50"/>
                          </a:lnTo>
                          <a:lnTo>
                            <a:pt x="164" y="44"/>
                          </a:lnTo>
                          <a:lnTo>
                            <a:pt x="168" y="46"/>
                          </a:lnTo>
                          <a:lnTo>
                            <a:pt x="168" y="50"/>
                          </a:lnTo>
                          <a:lnTo>
                            <a:pt x="165" y="50"/>
                          </a:lnTo>
                          <a:lnTo>
                            <a:pt x="156" y="55"/>
                          </a:lnTo>
                          <a:lnTo>
                            <a:pt x="152" y="54"/>
                          </a:lnTo>
                          <a:lnTo>
                            <a:pt x="155" y="52"/>
                          </a:lnTo>
                          <a:lnTo>
                            <a:pt x="147" y="56"/>
                          </a:lnTo>
                          <a:lnTo>
                            <a:pt x="153" y="47"/>
                          </a:lnTo>
                          <a:lnTo>
                            <a:pt x="156" y="47"/>
                          </a:lnTo>
                          <a:lnTo>
                            <a:pt x="153" y="46"/>
                          </a:lnTo>
                          <a:lnTo>
                            <a:pt x="155" y="43"/>
                          </a:lnTo>
                          <a:lnTo>
                            <a:pt x="158" y="42"/>
                          </a:lnTo>
                          <a:close/>
                          <a:moveTo>
                            <a:pt x="179" y="45"/>
                          </a:moveTo>
                          <a:lnTo>
                            <a:pt x="177" y="43"/>
                          </a:lnTo>
                          <a:lnTo>
                            <a:pt x="181" y="43"/>
                          </a:lnTo>
                          <a:lnTo>
                            <a:pt x="182" y="44"/>
                          </a:lnTo>
                          <a:lnTo>
                            <a:pt x="179" y="45"/>
                          </a:lnTo>
                          <a:close/>
                          <a:moveTo>
                            <a:pt x="166" y="52"/>
                          </a:moveTo>
                          <a:lnTo>
                            <a:pt x="168" y="52"/>
                          </a:lnTo>
                          <a:lnTo>
                            <a:pt x="164" y="54"/>
                          </a:lnTo>
                          <a:lnTo>
                            <a:pt x="164" y="52"/>
                          </a:lnTo>
                          <a:lnTo>
                            <a:pt x="165" y="50"/>
                          </a:lnTo>
                          <a:lnTo>
                            <a:pt x="166" y="52"/>
                          </a:lnTo>
                          <a:close/>
                          <a:moveTo>
                            <a:pt x="135" y="58"/>
                          </a:moveTo>
                          <a:lnTo>
                            <a:pt x="140" y="53"/>
                          </a:lnTo>
                          <a:lnTo>
                            <a:pt x="149" y="52"/>
                          </a:lnTo>
                          <a:lnTo>
                            <a:pt x="135" y="58"/>
                          </a:lnTo>
                          <a:close/>
                          <a:moveTo>
                            <a:pt x="125" y="60"/>
                          </a:moveTo>
                          <a:lnTo>
                            <a:pt x="125" y="56"/>
                          </a:lnTo>
                          <a:lnTo>
                            <a:pt x="134" y="56"/>
                          </a:lnTo>
                          <a:lnTo>
                            <a:pt x="125" y="60"/>
                          </a:lnTo>
                          <a:close/>
                          <a:moveTo>
                            <a:pt x="111" y="101"/>
                          </a:moveTo>
                          <a:lnTo>
                            <a:pt x="114" y="97"/>
                          </a:lnTo>
                          <a:lnTo>
                            <a:pt x="116" y="99"/>
                          </a:lnTo>
                          <a:lnTo>
                            <a:pt x="111" y="101"/>
                          </a:lnTo>
                          <a:close/>
                          <a:moveTo>
                            <a:pt x="118" y="101"/>
                          </a:moveTo>
                          <a:lnTo>
                            <a:pt x="121" y="101"/>
                          </a:lnTo>
                          <a:lnTo>
                            <a:pt x="120" y="101"/>
                          </a:lnTo>
                          <a:lnTo>
                            <a:pt x="113" y="104"/>
                          </a:lnTo>
                          <a:lnTo>
                            <a:pt x="114" y="101"/>
                          </a:lnTo>
                          <a:lnTo>
                            <a:pt x="118" y="101"/>
                          </a:lnTo>
                          <a:close/>
                          <a:moveTo>
                            <a:pt x="108" y="117"/>
                          </a:moveTo>
                          <a:lnTo>
                            <a:pt x="111" y="110"/>
                          </a:lnTo>
                          <a:lnTo>
                            <a:pt x="115" y="114"/>
                          </a:lnTo>
                          <a:lnTo>
                            <a:pt x="108" y="117"/>
                          </a:lnTo>
                          <a:close/>
                          <a:moveTo>
                            <a:pt x="111" y="120"/>
                          </a:moveTo>
                          <a:lnTo>
                            <a:pt x="108" y="120"/>
                          </a:lnTo>
                          <a:lnTo>
                            <a:pt x="107" y="120"/>
                          </a:lnTo>
                          <a:lnTo>
                            <a:pt x="111" y="117"/>
                          </a:lnTo>
                          <a:lnTo>
                            <a:pt x="113" y="119"/>
                          </a:lnTo>
                          <a:lnTo>
                            <a:pt x="111" y="120"/>
                          </a:lnTo>
                          <a:close/>
                          <a:moveTo>
                            <a:pt x="55" y="154"/>
                          </a:moveTo>
                          <a:lnTo>
                            <a:pt x="52" y="152"/>
                          </a:lnTo>
                          <a:lnTo>
                            <a:pt x="58" y="150"/>
                          </a:lnTo>
                          <a:lnTo>
                            <a:pt x="66" y="151"/>
                          </a:lnTo>
                          <a:lnTo>
                            <a:pt x="55" y="154"/>
                          </a:lnTo>
                          <a:close/>
                          <a:moveTo>
                            <a:pt x="48" y="157"/>
                          </a:moveTo>
                          <a:lnTo>
                            <a:pt x="44" y="154"/>
                          </a:lnTo>
                          <a:lnTo>
                            <a:pt x="50" y="153"/>
                          </a:lnTo>
                          <a:lnTo>
                            <a:pt x="51" y="154"/>
                          </a:lnTo>
                          <a:lnTo>
                            <a:pt x="48" y="157"/>
                          </a:lnTo>
                          <a:close/>
                          <a:moveTo>
                            <a:pt x="40" y="163"/>
                          </a:moveTo>
                          <a:lnTo>
                            <a:pt x="39" y="161"/>
                          </a:lnTo>
                          <a:lnTo>
                            <a:pt x="44" y="163"/>
                          </a:lnTo>
                          <a:lnTo>
                            <a:pt x="42" y="163"/>
                          </a:lnTo>
                          <a:lnTo>
                            <a:pt x="41" y="164"/>
                          </a:lnTo>
                          <a:lnTo>
                            <a:pt x="40" y="163"/>
                          </a:lnTo>
                          <a:close/>
                          <a:moveTo>
                            <a:pt x="0" y="189"/>
                          </a:moveTo>
                          <a:lnTo>
                            <a:pt x="0" y="185"/>
                          </a:lnTo>
                          <a:lnTo>
                            <a:pt x="5" y="186"/>
                          </a:lnTo>
                          <a:lnTo>
                            <a:pt x="0" y="189"/>
                          </a:lnTo>
                          <a:close/>
                          <a:moveTo>
                            <a:pt x="11" y="216"/>
                          </a:moveTo>
                          <a:lnTo>
                            <a:pt x="10" y="215"/>
                          </a:lnTo>
                          <a:lnTo>
                            <a:pt x="9" y="215"/>
                          </a:lnTo>
                          <a:lnTo>
                            <a:pt x="13" y="212"/>
                          </a:lnTo>
                          <a:lnTo>
                            <a:pt x="13" y="214"/>
                          </a:lnTo>
                          <a:lnTo>
                            <a:pt x="13" y="216"/>
                          </a:lnTo>
                          <a:lnTo>
                            <a:pt x="12" y="216"/>
                          </a:lnTo>
                          <a:lnTo>
                            <a:pt x="11" y="216"/>
                          </a:lnTo>
                          <a:close/>
                          <a:moveTo>
                            <a:pt x="13" y="224"/>
                          </a:moveTo>
                          <a:lnTo>
                            <a:pt x="11" y="229"/>
                          </a:lnTo>
                          <a:lnTo>
                            <a:pt x="9" y="226"/>
                          </a:lnTo>
                          <a:lnTo>
                            <a:pt x="13" y="224"/>
                          </a:lnTo>
                          <a:close/>
                          <a:moveTo>
                            <a:pt x="10" y="231"/>
                          </a:moveTo>
                          <a:lnTo>
                            <a:pt x="8" y="226"/>
                          </a:lnTo>
                          <a:lnTo>
                            <a:pt x="11" y="229"/>
                          </a:lnTo>
                          <a:lnTo>
                            <a:pt x="10" y="231"/>
                          </a:lnTo>
                          <a:close/>
                          <a:moveTo>
                            <a:pt x="5" y="235"/>
                          </a:moveTo>
                          <a:lnTo>
                            <a:pt x="5" y="229"/>
                          </a:lnTo>
                          <a:lnTo>
                            <a:pt x="9" y="232"/>
                          </a:lnTo>
                          <a:lnTo>
                            <a:pt x="7" y="232"/>
                          </a:lnTo>
                          <a:lnTo>
                            <a:pt x="5" y="235"/>
                          </a:lnTo>
                          <a:close/>
                          <a:moveTo>
                            <a:pt x="7" y="244"/>
                          </a:moveTo>
                          <a:lnTo>
                            <a:pt x="7" y="238"/>
                          </a:lnTo>
                          <a:lnTo>
                            <a:pt x="9" y="242"/>
                          </a:lnTo>
                          <a:lnTo>
                            <a:pt x="7" y="244"/>
                          </a:lnTo>
                          <a:close/>
                        </a:path>
                      </a:pathLst>
                    </a:custGeom>
                    <a:noFill/>
                    <a:ln w="4763">
                      <a:solidFill>
                        <a:srgbClr val="6E6E6E"/>
                      </a:solidFill>
                      <a:prstDash val="solid"/>
                      <a:round/>
                      <a:headEnd/>
                      <a:tailEnd/>
                    </a:ln>
                  </p:spPr>
                  <p:txBody>
                    <a:bodyPr/>
                    <a:lstStyle/>
                    <a:p>
                      <a:endParaRPr lang="en-US" dirty="0"/>
                    </a:p>
                  </p:txBody>
                </p:sp>
                <p:sp>
                  <p:nvSpPr>
                    <p:cNvPr id="426" name="Freeform 407"/>
                    <p:cNvSpPr>
                      <a:spLocks noEditPoints="1"/>
                    </p:cNvSpPr>
                    <p:nvPr/>
                  </p:nvSpPr>
                  <p:spPr bwMode="auto">
                    <a:xfrm>
                      <a:off x="6215063" y="1133297"/>
                      <a:ext cx="173037" cy="180975"/>
                    </a:xfrm>
                    <a:custGeom>
                      <a:avLst/>
                      <a:gdLst>
                        <a:gd name="T0" fmla="*/ 2147483647 w 197"/>
                        <a:gd name="T1" fmla="*/ 2147483647 h 210"/>
                        <a:gd name="T2" fmla="*/ 2147483647 w 197"/>
                        <a:gd name="T3" fmla="*/ 2147483647 h 210"/>
                        <a:gd name="T4" fmla="*/ 2147483647 w 197"/>
                        <a:gd name="T5" fmla="*/ 2147483647 h 210"/>
                        <a:gd name="T6" fmla="*/ 2147483647 w 197"/>
                        <a:gd name="T7" fmla="*/ 2147483647 h 210"/>
                        <a:gd name="T8" fmla="*/ 2147483647 w 197"/>
                        <a:gd name="T9" fmla="*/ 2147483647 h 210"/>
                        <a:gd name="T10" fmla="*/ 2147483647 w 197"/>
                        <a:gd name="T11" fmla="*/ 2147483647 h 210"/>
                        <a:gd name="T12" fmla="*/ 2147483647 w 197"/>
                        <a:gd name="T13" fmla="*/ 2147483647 h 210"/>
                        <a:gd name="T14" fmla="*/ 2147483647 w 197"/>
                        <a:gd name="T15" fmla="*/ 2147483647 h 210"/>
                        <a:gd name="T16" fmla="*/ 2147483647 w 197"/>
                        <a:gd name="T17" fmla="*/ 2147483647 h 210"/>
                        <a:gd name="T18" fmla="*/ 0 w 197"/>
                        <a:gd name="T19" fmla="*/ 2147483647 h 210"/>
                        <a:gd name="T20" fmla="*/ 2147483647 w 197"/>
                        <a:gd name="T21" fmla="*/ 2147483647 h 210"/>
                        <a:gd name="T22" fmla="*/ 2147483647 w 197"/>
                        <a:gd name="T23" fmla="*/ 2147483647 h 210"/>
                        <a:gd name="T24" fmla="*/ 2147483647 w 197"/>
                        <a:gd name="T25" fmla="*/ 2147483647 h 210"/>
                        <a:gd name="T26" fmla="*/ 2147483647 w 197"/>
                        <a:gd name="T27" fmla="*/ 2147483647 h 210"/>
                        <a:gd name="T28" fmla="*/ 2147483647 w 197"/>
                        <a:gd name="T29" fmla="*/ 2147483647 h 210"/>
                        <a:gd name="T30" fmla="*/ 2147483647 w 197"/>
                        <a:gd name="T31" fmla="*/ 2147483647 h 210"/>
                        <a:gd name="T32" fmla="*/ 2147483647 w 197"/>
                        <a:gd name="T33" fmla="*/ 2147483647 h 210"/>
                        <a:gd name="T34" fmla="*/ 2147483647 w 197"/>
                        <a:gd name="T35" fmla="*/ 2147483647 h 210"/>
                        <a:gd name="T36" fmla="*/ 2147483647 w 197"/>
                        <a:gd name="T37" fmla="*/ 2147483647 h 210"/>
                        <a:gd name="T38" fmla="*/ 2147483647 w 197"/>
                        <a:gd name="T39" fmla="*/ 2147483647 h 210"/>
                        <a:gd name="T40" fmla="*/ 2147483647 w 197"/>
                        <a:gd name="T41" fmla="*/ 2147483647 h 210"/>
                        <a:gd name="T42" fmla="*/ 2147483647 w 197"/>
                        <a:gd name="T43" fmla="*/ 2147483647 h 210"/>
                        <a:gd name="T44" fmla="*/ 2147483647 w 197"/>
                        <a:gd name="T45" fmla="*/ 2147483647 h 210"/>
                        <a:gd name="T46" fmla="*/ 2147483647 w 197"/>
                        <a:gd name="T47" fmla="*/ 2147483647 h 210"/>
                        <a:gd name="T48" fmla="*/ 2147483647 w 197"/>
                        <a:gd name="T49" fmla="*/ 2147483647 h 210"/>
                        <a:gd name="T50" fmla="*/ 2147483647 w 197"/>
                        <a:gd name="T51" fmla="*/ 2147483647 h 210"/>
                        <a:gd name="T52" fmla="*/ 2147483647 w 197"/>
                        <a:gd name="T53" fmla="*/ 2147483647 h 210"/>
                        <a:gd name="T54" fmla="*/ 2147483647 w 197"/>
                        <a:gd name="T55" fmla="*/ 2147483647 h 210"/>
                        <a:gd name="T56" fmla="*/ 2147483647 w 197"/>
                        <a:gd name="T57" fmla="*/ 2147483647 h 210"/>
                        <a:gd name="T58" fmla="*/ 2147483647 w 197"/>
                        <a:gd name="T59" fmla="*/ 2147483647 h 210"/>
                        <a:gd name="T60" fmla="*/ 2147483647 w 197"/>
                        <a:gd name="T61" fmla="*/ 2147483647 h 210"/>
                        <a:gd name="T62" fmla="*/ 2147483647 w 197"/>
                        <a:gd name="T63" fmla="*/ 2147483647 h 210"/>
                        <a:gd name="T64" fmla="*/ 2147483647 w 197"/>
                        <a:gd name="T65" fmla="*/ 2147483647 h 210"/>
                        <a:gd name="T66" fmla="*/ 2147483647 w 197"/>
                        <a:gd name="T67" fmla="*/ 2147483647 h 210"/>
                        <a:gd name="T68" fmla="*/ 2147483647 w 197"/>
                        <a:gd name="T69" fmla="*/ 2147483647 h 210"/>
                        <a:gd name="T70" fmla="*/ 2147483647 w 197"/>
                        <a:gd name="T71" fmla="*/ 2147483647 h 210"/>
                        <a:gd name="T72" fmla="*/ 2147483647 w 197"/>
                        <a:gd name="T73" fmla="*/ 2147483647 h 210"/>
                        <a:gd name="T74" fmla="*/ 2147483647 w 197"/>
                        <a:gd name="T75" fmla="*/ 2147483647 h 210"/>
                        <a:gd name="T76" fmla="*/ 2147483647 w 197"/>
                        <a:gd name="T77" fmla="*/ 2147483647 h 210"/>
                        <a:gd name="T78" fmla="*/ 2147483647 w 197"/>
                        <a:gd name="T79" fmla="*/ 2147483647 h 210"/>
                        <a:gd name="T80" fmla="*/ 2147483647 w 197"/>
                        <a:gd name="T81" fmla="*/ 2147483647 h 210"/>
                        <a:gd name="T82" fmla="*/ 2147483647 w 197"/>
                        <a:gd name="T83" fmla="*/ 2147483647 h 210"/>
                        <a:gd name="T84" fmla="*/ 2147483647 w 197"/>
                        <a:gd name="T85" fmla="*/ 2147483647 h 210"/>
                        <a:gd name="T86" fmla="*/ 2147483647 w 197"/>
                        <a:gd name="T87" fmla="*/ 2147483647 h 210"/>
                        <a:gd name="T88" fmla="*/ 2147483647 w 197"/>
                        <a:gd name="T89" fmla="*/ 2147483647 h 210"/>
                        <a:gd name="T90" fmla="*/ 2147483647 w 197"/>
                        <a:gd name="T91" fmla="*/ 2147483647 h 210"/>
                        <a:gd name="T92" fmla="*/ 2147483647 w 197"/>
                        <a:gd name="T93" fmla="*/ 2147483647 h 210"/>
                        <a:gd name="T94" fmla="*/ 2147483647 w 197"/>
                        <a:gd name="T95" fmla="*/ 2147483647 h 210"/>
                        <a:gd name="T96" fmla="*/ 2147483647 w 197"/>
                        <a:gd name="T97" fmla="*/ 2147483647 h 210"/>
                        <a:gd name="T98" fmla="*/ 2147483647 w 197"/>
                        <a:gd name="T99" fmla="*/ 2147483647 h 210"/>
                        <a:gd name="T100" fmla="*/ 2147483647 w 197"/>
                        <a:gd name="T101" fmla="*/ 2147483647 h 210"/>
                        <a:gd name="T102" fmla="*/ 2147483647 w 197"/>
                        <a:gd name="T103" fmla="*/ 2147483647 h 210"/>
                        <a:gd name="T104" fmla="*/ 2147483647 w 197"/>
                        <a:gd name="T105" fmla="*/ 2147483647 h 210"/>
                        <a:gd name="T106" fmla="*/ 2147483647 w 197"/>
                        <a:gd name="T107" fmla="*/ 2147483647 h 210"/>
                        <a:gd name="T108" fmla="*/ 2147483647 w 197"/>
                        <a:gd name="T109" fmla="*/ 2147483647 h 210"/>
                        <a:gd name="T110" fmla="*/ 2147483647 w 197"/>
                        <a:gd name="T111" fmla="*/ 2147483647 h 210"/>
                        <a:gd name="T112" fmla="*/ 2147483647 w 197"/>
                        <a:gd name="T113" fmla="*/ 2147483647 h 210"/>
                        <a:gd name="T114" fmla="*/ 2147483647 w 197"/>
                        <a:gd name="T115" fmla="*/ 2147483647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7"/>
                        <a:gd name="T175" fmla="*/ 0 h 210"/>
                        <a:gd name="T176" fmla="*/ 197 w 197"/>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7" h="210">
                          <a:moveTo>
                            <a:pt x="20" y="205"/>
                          </a:moveTo>
                          <a:lnTo>
                            <a:pt x="15" y="201"/>
                          </a:lnTo>
                          <a:lnTo>
                            <a:pt x="18" y="202"/>
                          </a:lnTo>
                          <a:lnTo>
                            <a:pt x="19" y="200"/>
                          </a:lnTo>
                          <a:lnTo>
                            <a:pt x="17" y="197"/>
                          </a:lnTo>
                          <a:lnTo>
                            <a:pt x="25" y="200"/>
                          </a:lnTo>
                          <a:lnTo>
                            <a:pt x="23" y="202"/>
                          </a:lnTo>
                          <a:lnTo>
                            <a:pt x="21" y="200"/>
                          </a:lnTo>
                          <a:lnTo>
                            <a:pt x="20" y="205"/>
                          </a:lnTo>
                          <a:close/>
                          <a:moveTo>
                            <a:pt x="67" y="85"/>
                          </a:moveTo>
                          <a:lnTo>
                            <a:pt x="58" y="75"/>
                          </a:lnTo>
                          <a:lnTo>
                            <a:pt x="61" y="65"/>
                          </a:lnTo>
                          <a:lnTo>
                            <a:pt x="52" y="58"/>
                          </a:lnTo>
                          <a:lnTo>
                            <a:pt x="54" y="53"/>
                          </a:lnTo>
                          <a:lnTo>
                            <a:pt x="49" y="51"/>
                          </a:lnTo>
                          <a:lnTo>
                            <a:pt x="49" y="44"/>
                          </a:lnTo>
                          <a:lnTo>
                            <a:pt x="51" y="43"/>
                          </a:lnTo>
                          <a:lnTo>
                            <a:pt x="37" y="34"/>
                          </a:lnTo>
                          <a:lnTo>
                            <a:pt x="25" y="32"/>
                          </a:lnTo>
                          <a:lnTo>
                            <a:pt x="0" y="21"/>
                          </a:lnTo>
                          <a:lnTo>
                            <a:pt x="8" y="21"/>
                          </a:lnTo>
                          <a:lnTo>
                            <a:pt x="7" y="17"/>
                          </a:lnTo>
                          <a:lnTo>
                            <a:pt x="10" y="15"/>
                          </a:lnTo>
                          <a:lnTo>
                            <a:pt x="16" y="16"/>
                          </a:lnTo>
                          <a:lnTo>
                            <a:pt x="29" y="27"/>
                          </a:lnTo>
                          <a:lnTo>
                            <a:pt x="41" y="28"/>
                          </a:lnTo>
                          <a:lnTo>
                            <a:pt x="52" y="25"/>
                          </a:lnTo>
                          <a:lnTo>
                            <a:pt x="68" y="29"/>
                          </a:lnTo>
                          <a:lnTo>
                            <a:pt x="78" y="22"/>
                          </a:lnTo>
                          <a:lnTo>
                            <a:pt x="77" y="16"/>
                          </a:lnTo>
                          <a:lnTo>
                            <a:pt x="78" y="7"/>
                          </a:lnTo>
                          <a:lnTo>
                            <a:pt x="84" y="3"/>
                          </a:lnTo>
                          <a:lnTo>
                            <a:pt x="105" y="0"/>
                          </a:lnTo>
                          <a:lnTo>
                            <a:pt x="113" y="5"/>
                          </a:lnTo>
                          <a:lnTo>
                            <a:pt x="125" y="8"/>
                          </a:lnTo>
                          <a:lnTo>
                            <a:pt x="129" y="12"/>
                          </a:lnTo>
                          <a:lnTo>
                            <a:pt x="123" y="17"/>
                          </a:lnTo>
                          <a:lnTo>
                            <a:pt x="125" y="21"/>
                          </a:lnTo>
                          <a:lnTo>
                            <a:pt x="119" y="23"/>
                          </a:lnTo>
                          <a:lnTo>
                            <a:pt x="124" y="24"/>
                          </a:lnTo>
                          <a:lnTo>
                            <a:pt x="121" y="30"/>
                          </a:lnTo>
                          <a:lnTo>
                            <a:pt x="125" y="37"/>
                          </a:lnTo>
                          <a:lnTo>
                            <a:pt x="136" y="39"/>
                          </a:lnTo>
                          <a:lnTo>
                            <a:pt x="149" y="47"/>
                          </a:lnTo>
                          <a:lnTo>
                            <a:pt x="138" y="63"/>
                          </a:lnTo>
                          <a:lnTo>
                            <a:pt x="154" y="78"/>
                          </a:lnTo>
                          <a:lnTo>
                            <a:pt x="160" y="87"/>
                          </a:lnTo>
                          <a:lnTo>
                            <a:pt x="155" y="88"/>
                          </a:lnTo>
                          <a:lnTo>
                            <a:pt x="154" y="97"/>
                          </a:lnTo>
                          <a:lnTo>
                            <a:pt x="159" y="99"/>
                          </a:lnTo>
                          <a:lnTo>
                            <a:pt x="155" y="100"/>
                          </a:lnTo>
                          <a:lnTo>
                            <a:pt x="156" y="103"/>
                          </a:lnTo>
                          <a:lnTo>
                            <a:pt x="165" y="106"/>
                          </a:lnTo>
                          <a:lnTo>
                            <a:pt x="166" y="108"/>
                          </a:lnTo>
                          <a:lnTo>
                            <a:pt x="163" y="110"/>
                          </a:lnTo>
                          <a:lnTo>
                            <a:pt x="165" y="113"/>
                          </a:lnTo>
                          <a:lnTo>
                            <a:pt x="174" y="118"/>
                          </a:lnTo>
                          <a:lnTo>
                            <a:pt x="175" y="121"/>
                          </a:lnTo>
                          <a:lnTo>
                            <a:pt x="167" y="128"/>
                          </a:lnTo>
                          <a:lnTo>
                            <a:pt x="190" y="138"/>
                          </a:lnTo>
                          <a:lnTo>
                            <a:pt x="197" y="144"/>
                          </a:lnTo>
                          <a:lnTo>
                            <a:pt x="194" y="153"/>
                          </a:lnTo>
                          <a:lnTo>
                            <a:pt x="148" y="194"/>
                          </a:lnTo>
                          <a:lnTo>
                            <a:pt x="128" y="196"/>
                          </a:lnTo>
                          <a:lnTo>
                            <a:pt x="126" y="194"/>
                          </a:lnTo>
                          <a:lnTo>
                            <a:pt x="125" y="197"/>
                          </a:lnTo>
                          <a:lnTo>
                            <a:pt x="119" y="196"/>
                          </a:lnTo>
                          <a:lnTo>
                            <a:pt x="120" y="200"/>
                          </a:lnTo>
                          <a:lnTo>
                            <a:pt x="115" y="197"/>
                          </a:lnTo>
                          <a:lnTo>
                            <a:pt x="118" y="201"/>
                          </a:lnTo>
                          <a:lnTo>
                            <a:pt x="113" y="199"/>
                          </a:lnTo>
                          <a:lnTo>
                            <a:pt x="94" y="206"/>
                          </a:lnTo>
                          <a:lnTo>
                            <a:pt x="78" y="206"/>
                          </a:lnTo>
                          <a:lnTo>
                            <a:pt x="79" y="204"/>
                          </a:lnTo>
                          <a:lnTo>
                            <a:pt x="76" y="210"/>
                          </a:lnTo>
                          <a:lnTo>
                            <a:pt x="70" y="210"/>
                          </a:lnTo>
                          <a:lnTo>
                            <a:pt x="76" y="205"/>
                          </a:lnTo>
                          <a:lnTo>
                            <a:pt x="72" y="207"/>
                          </a:lnTo>
                          <a:lnTo>
                            <a:pt x="74" y="205"/>
                          </a:lnTo>
                          <a:lnTo>
                            <a:pt x="68" y="203"/>
                          </a:lnTo>
                          <a:lnTo>
                            <a:pt x="71" y="199"/>
                          </a:lnTo>
                          <a:lnTo>
                            <a:pt x="63" y="201"/>
                          </a:lnTo>
                          <a:lnTo>
                            <a:pt x="62" y="201"/>
                          </a:lnTo>
                          <a:lnTo>
                            <a:pt x="61" y="201"/>
                          </a:lnTo>
                          <a:lnTo>
                            <a:pt x="63" y="197"/>
                          </a:lnTo>
                          <a:lnTo>
                            <a:pt x="41" y="192"/>
                          </a:lnTo>
                          <a:lnTo>
                            <a:pt x="42" y="179"/>
                          </a:lnTo>
                          <a:lnTo>
                            <a:pt x="40" y="173"/>
                          </a:lnTo>
                          <a:lnTo>
                            <a:pt x="43" y="173"/>
                          </a:lnTo>
                          <a:lnTo>
                            <a:pt x="36" y="164"/>
                          </a:lnTo>
                          <a:lnTo>
                            <a:pt x="37" y="158"/>
                          </a:lnTo>
                          <a:lnTo>
                            <a:pt x="30" y="151"/>
                          </a:lnTo>
                          <a:lnTo>
                            <a:pt x="35" y="142"/>
                          </a:lnTo>
                          <a:lnTo>
                            <a:pt x="39" y="142"/>
                          </a:lnTo>
                          <a:lnTo>
                            <a:pt x="35" y="139"/>
                          </a:lnTo>
                          <a:lnTo>
                            <a:pt x="48" y="137"/>
                          </a:lnTo>
                          <a:lnTo>
                            <a:pt x="46" y="133"/>
                          </a:lnTo>
                          <a:lnTo>
                            <a:pt x="47" y="132"/>
                          </a:lnTo>
                          <a:lnTo>
                            <a:pt x="61" y="124"/>
                          </a:lnTo>
                          <a:lnTo>
                            <a:pt x="76" y="111"/>
                          </a:lnTo>
                          <a:lnTo>
                            <a:pt x="77" y="106"/>
                          </a:lnTo>
                          <a:lnTo>
                            <a:pt x="89" y="106"/>
                          </a:lnTo>
                          <a:lnTo>
                            <a:pt x="87" y="102"/>
                          </a:lnTo>
                          <a:lnTo>
                            <a:pt x="91" y="102"/>
                          </a:lnTo>
                          <a:lnTo>
                            <a:pt x="87" y="98"/>
                          </a:lnTo>
                          <a:lnTo>
                            <a:pt x="85" y="91"/>
                          </a:lnTo>
                          <a:lnTo>
                            <a:pt x="76" y="88"/>
                          </a:lnTo>
                          <a:lnTo>
                            <a:pt x="73" y="86"/>
                          </a:lnTo>
                          <a:lnTo>
                            <a:pt x="74" y="84"/>
                          </a:lnTo>
                          <a:lnTo>
                            <a:pt x="67" y="85"/>
                          </a:lnTo>
                          <a:close/>
                          <a:moveTo>
                            <a:pt x="64" y="206"/>
                          </a:moveTo>
                          <a:lnTo>
                            <a:pt x="61" y="201"/>
                          </a:lnTo>
                          <a:lnTo>
                            <a:pt x="63" y="202"/>
                          </a:lnTo>
                          <a:lnTo>
                            <a:pt x="67" y="201"/>
                          </a:lnTo>
                          <a:lnTo>
                            <a:pt x="64" y="206"/>
                          </a:lnTo>
                          <a:close/>
                        </a:path>
                      </a:pathLst>
                    </a:custGeom>
                    <a:noFill/>
                    <a:ln w="4763">
                      <a:solidFill>
                        <a:srgbClr val="6E6E6E"/>
                      </a:solidFill>
                      <a:prstDash val="solid"/>
                      <a:round/>
                      <a:headEnd/>
                      <a:tailEnd/>
                    </a:ln>
                  </p:spPr>
                  <p:txBody>
                    <a:bodyPr/>
                    <a:lstStyle/>
                    <a:p>
                      <a:endParaRPr lang="en-US" dirty="0"/>
                    </a:p>
                  </p:txBody>
                </p:sp>
                <p:sp>
                  <p:nvSpPr>
                    <p:cNvPr id="427" name="Freeform 408"/>
                    <p:cNvSpPr>
                      <a:spLocks noEditPoints="1"/>
                    </p:cNvSpPr>
                    <p:nvPr/>
                  </p:nvSpPr>
                  <p:spPr bwMode="auto">
                    <a:xfrm>
                      <a:off x="6264275" y="1314272"/>
                      <a:ext cx="88900" cy="41275"/>
                    </a:xfrm>
                    <a:custGeom>
                      <a:avLst/>
                      <a:gdLst>
                        <a:gd name="T0" fmla="*/ 2147483647 w 102"/>
                        <a:gd name="T1" fmla="*/ 2147483647 h 46"/>
                        <a:gd name="T2" fmla="*/ 2147483647 w 102"/>
                        <a:gd name="T3" fmla="*/ 2147483647 h 46"/>
                        <a:gd name="T4" fmla="*/ 2147483647 w 102"/>
                        <a:gd name="T5" fmla="*/ 2147483647 h 46"/>
                        <a:gd name="T6" fmla="*/ 2147483647 w 102"/>
                        <a:gd name="T7" fmla="*/ 2147483647 h 46"/>
                        <a:gd name="T8" fmla="*/ 2147483647 w 102"/>
                        <a:gd name="T9" fmla="*/ 2147483647 h 46"/>
                        <a:gd name="T10" fmla="*/ 2147483647 w 102"/>
                        <a:gd name="T11" fmla="*/ 2147483647 h 46"/>
                        <a:gd name="T12" fmla="*/ 2147483647 w 102"/>
                        <a:gd name="T13" fmla="*/ 2147483647 h 46"/>
                        <a:gd name="T14" fmla="*/ 2147483647 w 102"/>
                        <a:gd name="T15" fmla="*/ 2147483647 h 46"/>
                        <a:gd name="T16" fmla="*/ 2147483647 w 102"/>
                        <a:gd name="T17" fmla="*/ 2147483647 h 46"/>
                        <a:gd name="T18" fmla="*/ 2147483647 w 102"/>
                        <a:gd name="T19" fmla="*/ 2147483647 h 46"/>
                        <a:gd name="T20" fmla="*/ 2147483647 w 102"/>
                        <a:gd name="T21" fmla="*/ 2147483647 h 46"/>
                        <a:gd name="T22" fmla="*/ 2147483647 w 102"/>
                        <a:gd name="T23" fmla="*/ 2147483647 h 46"/>
                        <a:gd name="T24" fmla="*/ 2147483647 w 102"/>
                        <a:gd name="T25" fmla="*/ 2147483647 h 46"/>
                        <a:gd name="T26" fmla="*/ 2147483647 w 102"/>
                        <a:gd name="T27" fmla="*/ 2147483647 h 46"/>
                        <a:gd name="T28" fmla="*/ 0 w 102"/>
                        <a:gd name="T29" fmla="*/ 2147483647 h 46"/>
                        <a:gd name="T30" fmla="*/ 2147483647 w 102"/>
                        <a:gd name="T31" fmla="*/ 2147483647 h 46"/>
                        <a:gd name="T32" fmla="*/ 2147483647 w 102"/>
                        <a:gd name="T33" fmla="*/ 2147483647 h 46"/>
                        <a:gd name="T34" fmla="*/ 2147483647 w 102"/>
                        <a:gd name="T35" fmla="*/ 2147483647 h 46"/>
                        <a:gd name="T36" fmla="*/ 2147483647 w 102"/>
                        <a:gd name="T37" fmla="*/ 2147483647 h 46"/>
                        <a:gd name="T38" fmla="*/ 2147483647 w 102"/>
                        <a:gd name="T39" fmla="*/ 2147483647 h 46"/>
                        <a:gd name="T40" fmla="*/ 2147483647 w 102"/>
                        <a:gd name="T41" fmla="*/ 2147483647 h 46"/>
                        <a:gd name="T42" fmla="*/ 2147483647 w 102"/>
                        <a:gd name="T43" fmla="*/ 2147483647 h 46"/>
                        <a:gd name="T44" fmla="*/ 2147483647 w 102"/>
                        <a:gd name="T45" fmla="*/ 2147483647 h 46"/>
                        <a:gd name="T46" fmla="*/ 2147483647 w 102"/>
                        <a:gd name="T47" fmla="*/ 2147483647 h 46"/>
                        <a:gd name="T48" fmla="*/ 2147483647 w 102"/>
                        <a:gd name="T49" fmla="*/ 2147483647 h 46"/>
                        <a:gd name="T50" fmla="*/ 2147483647 w 102"/>
                        <a:gd name="T51" fmla="*/ 2147483647 h 46"/>
                        <a:gd name="T52" fmla="*/ 2147483647 w 102"/>
                        <a:gd name="T53" fmla="*/ 2147483647 h 46"/>
                        <a:gd name="T54" fmla="*/ 2147483647 w 102"/>
                        <a:gd name="T55" fmla="*/ 2147483647 h 46"/>
                        <a:gd name="T56" fmla="*/ 2147483647 w 102"/>
                        <a:gd name="T57" fmla="*/ 2147483647 h 46"/>
                        <a:gd name="T58" fmla="*/ 2147483647 w 102"/>
                        <a:gd name="T59" fmla="*/ 2147483647 h 46"/>
                        <a:gd name="T60" fmla="*/ 2147483647 w 102"/>
                        <a:gd name="T61" fmla="*/ 2147483647 h 46"/>
                        <a:gd name="T62" fmla="*/ 2147483647 w 102"/>
                        <a:gd name="T63" fmla="*/ 2147483647 h 46"/>
                        <a:gd name="T64" fmla="*/ 2147483647 w 102"/>
                        <a:gd name="T65" fmla="*/ 2147483647 h 46"/>
                        <a:gd name="T66" fmla="*/ 2147483647 w 102"/>
                        <a:gd name="T67" fmla="*/ 2147483647 h 46"/>
                        <a:gd name="T68" fmla="*/ 2147483647 w 102"/>
                        <a:gd name="T69" fmla="*/ 2147483647 h 46"/>
                        <a:gd name="T70" fmla="*/ 2147483647 w 102"/>
                        <a:gd name="T71" fmla="*/ 2147483647 h 46"/>
                        <a:gd name="T72" fmla="*/ 2147483647 w 102"/>
                        <a:gd name="T73" fmla="*/ 2147483647 h 46"/>
                        <a:gd name="T74" fmla="*/ 2147483647 w 102"/>
                        <a:gd name="T75" fmla="*/ 2147483647 h 46"/>
                        <a:gd name="T76" fmla="*/ 2147483647 w 102"/>
                        <a:gd name="T77" fmla="*/ 2147483647 h 46"/>
                        <a:gd name="T78" fmla="*/ 2147483647 w 102"/>
                        <a:gd name="T79" fmla="*/ 2147483647 h 46"/>
                        <a:gd name="T80" fmla="*/ 2147483647 w 102"/>
                        <a:gd name="T81" fmla="*/ 2147483647 h 46"/>
                        <a:gd name="T82" fmla="*/ 2147483647 w 102"/>
                        <a:gd name="T83" fmla="*/ 2147483647 h 46"/>
                        <a:gd name="T84" fmla="*/ 2147483647 w 102"/>
                        <a:gd name="T85" fmla="*/ 2147483647 h 46"/>
                        <a:gd name="T86" fmla="*/ 2147483647 w 102"/>
                        <a:gd name="T87" fmla="*/ 2147483647 h 46"/>
                        <a:gd name="T88" fmla="*/ 2147483647 w 102"/>
                        <a:gd name="T89" fmla="*/ 0 h 46"/>
                        <a:gd name="T90" fmla="*/ 2147483647 w 102"/>
                        <a:gd name="T91" fmla="*/ 2147483647 h 46"/>
                        <a:gd name="T92" fmla="*/ 2147483647 w 102"/>
                        <a:gd name="T93" fmla="*/ 2147483647 h 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46"/>
                        <a:gd name="T143" fmla="*/ 102 w 102"/>
                        <a:gd name="T144" fmla="*/ 46 h 4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46">
                          <a:moveTo>
                            <a:pt x="11" y="21"/>
                          </a:moveTo>
                          <a:lnTo>
                            <a:pt x="2" y="15"/>
                          </a:lnTo>
                          <a:lnTo>
                            <a:pt x="10" y="13"/>
                          </a:lnTo>
                          <a:lnTo>
                            <a:pt x="16" y="14"/>
                          </a:lnTo>
                          <a:lnTo>
                            <a:pt x="19" y="18"/>
                          </a:lnTo>
                          <a:lnTo>
                            <a:pt x="11" y="21"/>
                          </a:lnTo>
                          <a:close/>
                          <a:moveTo>
                            <a:pt x="23" y="21"/>
                          </a:moveTo>
                          <a:lnTo>
                            <a:pt x="25" y="24"/>
                          </a:lnTo>
                          <a:lnTo>
                            <a:pt x="20" y="23"/>
                          </a:lnTo>
                          <a:lnTo>
                            <a:pt x="23" y="21"/>
                          </a:lnTo>
                          <a:close/>
                          <a:moveTo>
                            <a:pt x="5" y="38"/>
                          </a:moveTo>
                          <a:lnTo>
                            <a:pt x="6" y="33"/>
                          </a:lnTo>
                          <a:lnTo>
                            <a:pt x="1" y="30"/>
                          </a:lnTo>
                          <a:lnTo>
                            <a:pt x="3" y="28"/>
                          </a:lnTo>
                          <a:lnTo>
                            <a:pt x="0" y="24"/>
                          </a:lnTo>
                          <a:lnTo>
                            <a:pt x="17" y="22"/>
                          </a:lnTo>
                          <a:lnTo>
                            <a:pt x="24" y="26"/>
                          </a:lnTo>
                          <a:lnTo>
                            <a:pt x="10" y="31"/>
                          </a:lnTo>
                          <a:lnTo>
                            <a:pt x="5" y="38"/>
                          </a:lnTo>
                          <a:close/>
                          <a:moveTo>
                            <a:pt x="98" y="4"/>
                          </a:moveTo>
                          <a:lnTo>
                            <a:pt x="102" y="8"/>
                          </a:lnTo>
                          <a:lnTo>
                            <a:pt x="97" y="9"/>
                          </a:lnTo>
                          <a:lnTo>
                            <a:pt x="92" y="18"/>
                          </a:lnTo>
                          <a:lnTo>
                            <a:pt x="95" y="31"/>
                          </a:lnTo>
                          <a:lnTo>
                            <a:pt x="102" y="39"/>
                          </a:lnTo>
                          <a:lnTo>
                            <a:pt x="97" y="40"/>
                          </a:lnTo>
                          <a:lnTo>
                            <a:pt x="96" y="45"/>
                          </a:lnTo>
                          <a:lnTo>
                            <a:pt x="87" y="44"/>
                          </a:lnTo>
                          <a:lnTo>
                            <a:pt x="82" y="46"/>
                          </a:lnTo>
                          <a:lnTo>
                            <a:pt x="58" y="34"/>
                          </a:lnTo>
                          <a:lnTo>
                            <a:pt x="43" y="39"/>
                          </a:lnTo>
                          <a:lnTo>
                            <a:pt x="45" y="29"/>
                          </a:lnTo>
                          <a:lnTo>
                            <a:pt x="42" y="28"/>
                          </a:lnTo>
                          <a:lnTo>
                            <a:pt x="38" y="31"/>
                          </a:lnTo>
                          <a:lnTo>
                            <a:pt x="32" y="28"/>
                          </a:lnTo>
                          <a:lnTo>
                            <a:pt x="26" y="21"/>
                          </a:lnTo>
                          <a:lnTo>
                            <a:pt x="32" y="19"/>
                          </a:lnTo>
                          <a:lnTo>
                            <a:pt x="26" y="19"/>
                          </a:lnTo>
                          <a:lnTo>
                            <a:pt x="25" y="15"/>
                          </a:lnTo>
                          <a:lnTo>
                            <a:pt x="27" y="14"/>
                          </a:lnTo>
                          <a:lnTo>
                            <a:pt x="24" y="14"/>
                          </a:lnTo>
                          <a:lnTo>
                            <a:pt x="25" y="10"/>
                          </a:lnTo>
                          <a:lnTo>
                            <a:pt x="45" y="2"/>
                          </a:lnTo>
                          <a:lnTo>
                            <a:pt x="55" y="3"/>
                          </a:lnTo>
                          <a:lnTo>
                            <a:pt x="56" y="0"/>
                          </a:lnTo>
                          <a:lnTo>
                            <a:pt x="82" y="4"/>
                          </a:lnTo>
                          <a:lnTo>
                            <a:pt x="98" y="4"/>
                          </a:lnTo>
                          <a:close/>
                        </a:path>
                      </a:pathLst>
                    </a:custGeom>
                    <a:noFill/>
                    <a:ln w="4763">
                      <a:solidFill>
                        <a:srgbClr val="6E6E6E"/>
                      </a:solidFill>
                      <a:prstDash val="solid"/>
                      <a:round/>
                      <a:headEnd/>
                      <a:tailEnd/>
                    </a:ln>
                  </p:spPr>
                  <p:txBody>
                    <a:bodyPr/>
                    <a:lstStyle/>
                    <a:p>
                      <a:endParaRPr lang="en-US" dirty="0"/>
                    </a:p>
                  </p:txBody>
                </p:sp>
                <p:sp>
                  <p:nvSpPr>
                    <p:cNvPr id="428" name="Freeform 409"/>
                    <p:cNvSpPr>
                      <a:spLocks/>
                    </p:cNvSpPr>
                    <p:nvPr/>
                  </p:nvSpPr>
                  <p:spPr bwMode="auto">
                    <a:xfrm>
                      <a:off x="6259513" y="1344435"/>
                      <a:ext cx="106362" cy="44450"/>
                    </a:xfrm>
                    <a:custGeom>
                      <a:avLst/>
                      <a:gdLst>
                        <a:gd name="T0" fmla="*/ 2147483647 w 124"/>
                        <a:gd name="T1" fmla="*/ 2147483647 h 52"/>
                        <a:gd name="T2" fmla="*/ 2147483647 w 124"/>
                        <a:gd name="T3" fmla="*/ 2147483647 h 52"/>
                        <a:gd name="T4" fmla="*/ 2147483647 w 124"/>
                        <a:gd name="T5" fmla="*/ 2147483647 h 52"/>
                        <a:gd name="T6" fmla="*/ 2147483647 w 124"/>
                        <a:gd name="T7" fmla="*/ 2147483647 h 52"/>
                        <a:gd name="T8" fmla="*/ 2147483647 w 124"/>
                        <a:gd name="T9" fmla="*/ 2147483647 h 52"/>
                        <a:gd name="T10" fmla="*/ 2147483647 w 124"/>
                        <a:gd name="T11" fmla="*/ 2147483647 h 52"/>
                        <a:gd name="T12" fmla="*/ 2147483647 w 124"/>
                        <a:gd name="T13" fmla="*/ 2147483647 h 52"/>
                        <a:gd name="T14" fmla="*/ 2147483647 w 124"/>
                        <a:gd name="T15" fmla="*/ 2147483647 h 52"/>
                        <a:gd name="T16" fmla="*/ 2147483647 w 124"/>
                        <a:gd name="T17" fmla="*/ 2147483647 h 52"/>
                        <a:gd name="T18" fmla="*/ 2147483647 w 124"/>
                        <a:gd name="T19" fmla="*/ 2147483647 h 52"/>
                        <a:gd name="T20" fmla="*/ 0 w 124"/>
                        <a:gd name="T21" fmla="*/ 2147483647 h 52"/>
                        <a:gd name="T22" fmla="*/ 2147483647 w 124"/>
                        <a:gd name="T23" fmla="*/ 2147483647 h 52"/>
                        <a:gd name="T24" fmla="*/ 2147483647 w 124"/>
                        <a:gd name="T25" fmla="*/ 2147483647 h 52"/>
                        <a:gd name="T26" fmla="*/ 2147483647 w 124"/>
                        <a:gd name="T27" fmla="*/ 2147483647 h 52"/>
                        <a:gd name="T28" fmla="*/ 2147483647 w 124"/>
                        <a:gd name="T29" fmla="*/ 2147483647 h 52"/>
                        <a:gd name="T30" fmla="*/ 2147483647 w 124"/>
                        <a:gd name="T31" fmla="*/ 2147483647 h 52"/>
                        <a:gd name="T32" fmla="*/ 2147483647 w 124"/>
                        <a:gd name="T33" fmla="*/ 2147483647 h 52"/>
                        <a:gd name="T34" fmla="*/ 2147483647 w 124"/>
                        <a:gd name="T35" fmla="*/ 2147483647 h 52"/>
                        <a:gd name="T36" fmla="*/ 2147483647 w 124"/>
                        <a:gd name="T37" fmla="*/ 2147483647 h 52"/>
                        <a:gd name="T38" fmla="*/ 2147483647 w 124"/>
                        <a:gd name="T39" fmla="*/ 2147483647 h 52"/>
                        <a:gd name="T40" fmla="*/ 2147483647 w 124"/>
                        <a:gd name="T41" fmla="*/ 2147483647 h 52"/>
                        <a:gd name="T42" fmla="*/ 2147483647 w 124"/>
                        <a:gd name="T43" fmla="*/ 0 h 52"/>
                        <a:gd name="T44" fmla="*/ 2147483647 w 124"/>
                        <a:gd name="T45" fmla="*/ 2147483647 h 52"/>
                        <a:gd name="T46" fmla="*/ 2147483647 w 124"/>
                        <a:gd name="T47" fmla="*/ 2147483647 h 52"/>
                        <a:gd name="T48" fmla="*/ 2147483647 w 124"/>
                        <a:gd name="T49" fmla="*/ 2147483647 h 52"/>
                        <a:gd name="T50" fmla="*/ 2147483647 w 124"/>
                        <a:gd name="T51" fmla="*/ 2147483647 h 52"/>
                        <a:gd name="T52" fmla="*/ 2147483647 w 124"/>
                        <a:gd name="T53" fmla="*/ 2147483647 h 52"/>
                        <a:gd name="T54" fmla="*/ 2147483647 w 124"/>
                        <a:gd name="T55" fmla="*/ 2147483647 h 52"/>
                        <a:gd name="T56" fmla="*/ 2147483647 w 124"/>
                        <a:gd name="T57" fmla="*/ 2147483647 h 52"/>
                        <a:gd name="T58" fmla="*/ 2147483647 w 124"/>
                        <a:gd name="T59" fmla="*/ 2147483647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4"/>
                        <a:gd name="T91" fmla="*/ 0 h 52"/>
                        <a:gd name="T92" fmla="*/ 124 w 12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4" h="52">
                          <a:moveTo>
                            <a:pt x="123" y="42"/>
                          </a:moveTo>
                          <a:lnTo>
                            <a:pt x="115" y="50"/>
                          </a:lnTo>
                          <a:lnTo>
                            <a:pt x="104" y="49"/>
                          </a:lnTo>
                          <a:lnTo>
                            <a:pt x="99" y="52"/>
                          </a:lnTo>
                          <a:lnTo>
                            <a:pt x="79" y="42"/>
                          </a:lnTo>
                          <a:lnTo>
                            <a:pt x="71" y="41"/>
                          </a:lnTo>
                          <a:lnTo>
                            <a:pt x="66" y="36"/>
                          </a:lnTo>
                          <a:lnTo>
                            <a:pt x="54" y="39"/>
                          </a:lnTo>
                          <a:lnTo>
                            <a:pt x="19" y="36"/>
                          </a:lnTo>
                          <a:lnTo>
                            <a:pt x="2" y="43"/>
                          </a:lnTo>
                          <a:lnTo>
                            <a:pt x="0" y="27"/>
                          </a:lnTo>
                          <a:lnTo>
                            <a:pt x="5" y="22"/>
                          </a:lnTo>
                          <a:lnTo>
                            <a:pt x="4" y="17"/>
                          </a:lnTo>
                          <a:lnTo>
                            <a:pt x="9" y="11"/>
                          </a:lnTo>
                          <a:lnTo>
                            <a:pt x="23" y="7"/>
                          </a:lnTo>
                          <a:lnTo>
                            <a:pt x="24" y="10"/>
                          </a:lnTo>
                          <a:lnTo>
                            <a:pt x="33" y="16"/>
                          </a:lnTo>
                          <a:lnTo>
                            <a:pt x="36" y="21"/>
                          </a:lnTo>
                          <a:lnTo>
                            <a:pt x="45" y="23"/>
                          </a:lnTo>
                          <a:lnTo>
                            <a:pt x="55" y="18"/>
                          </a:lnTo>
                          <a:lnTo>
                            <a:pt x="51" y="5"/>
                          </a:lnTo>
                          <a:lnTo>
                            <a:pt x="66" y="0"/>
                          </a:lnTo>
                          <a:lnTo>
                            <a:pt x="90" y="12"/>
                          </a:lnTo>
                          <a:lnTo>
                            <a:pt x="95" y="10"/>
                          </a:lnTo>
                          <a:lnTo>
                            <a:pt x="104" y="11"/>
                          </a:lnTo>
                          <a:lnTo>
                            <a:pt x="113" y="17"/>
                          </a:lnTo>
                          <a:lnTo>
                            <a:pt x="112" y="26"/>
                          </a:lnTo>
                          <a:lnTo>
                            <a:pt x="116" y="27"/>
                          </a:lnTo>
                          <a:lnTo>
                            <a:pt x="124" y="39"/>
                          </a:lnTo>
                          <a:lnTo>
                            <a:pt x="123" y="42"/>
                          </a:lnTo>
                          <a:close/>
                        </a:path>
                      </a:pathLst>
                    </a:custGeom>
                    <a:noFill/>
                    <a:ln w="4763">
                      <a:solidFill>
                        <a:srgbClr val="6E6E6E"/>
                      </a:solidFill>
                      <a:prstDash val="solid"/>
                      <a:round/>
                      <a:headEnd/>
                      <a:tailEnd/>
                    </a:ln>
                  </p:spPr>
                  <p:txBody>
                    <a:bodyPr/>
                    <a:lstStyle/>
                    <a:p>
                      <a:endParaRPr lang="en-US" dirty="0"/>
                    </a:p>
                  </p:txBody>
                </p:sp>
                <p:sp>
                  <p:nvSpPr>
                    <p:cNvPr id="429" name="Freeform 410"/>
                    <p:cNvSpPr>
                      <a:spLocks noEditPoints="1"/>
                    </p:cNvSpPr>
                    <p:nvPr/>
                  </p:nvSpPr>
                  <p:spPr bwMode="auto">
                    <a:xfrm>
                      <a:off x="6108700" y="1150760"/>
                      <a:ext cx="165100" cy="244475"/>
                    </a:xfrm>
                    <a:custGeom>
                      <a:avLst/>
                      <a:gdLst>
                        <a:gd name="T0" fmla="*/ 2147483647 w 190"/>
                        <a:gd name="T1" fmla="*/ 2147483647 h 286"/>
                        <a:gd name="T2" fmla="*/ 2147483647 w 190"/>
                        <a:gd name="T3" fmla="*/ 2147483647 h 286"/>
                        <a:gd name="T4" fmla="*/ 2147483647 w 190"/>
                        <a:gd name="T5" fmla="*/ 2147483647 h 286"/>
                        <a:gd name="T6" fmla="*/ 2147483647 w 190"/>
                        <a:gd name="T7" fmla="*/ 2147483647 h 286"/>
                        <a:gd name="T8" fmla="*/ 2147483647 w 190"/>
                        <a:gd name="T9" fmla="*/ 2147483647 h 286"/>
                        <a:gd name="T10" fmla="*/ 2147483647 w 190"/>
                        <a:gd name="T11" fmla="*/ 2147483647 h 286"/>
                        <a:gd name="T12" fmla="*/ 2147483647 w 190"/>
                        <a:gd name="T13" fmla="*/ 2147483647 h 286"/>
                        <a:gd name="T14" fmla="*/ 2147483647 w 190"/>
                        <a:gd name="T15" fmla="*/ 2147483647 h 286"/>
                        <a:gd name="T16" fmla="*/ 2147483647 w 190"/>
                        <a:gd name="T17" fmla="*/ 2147483647 h 286"/>
                        <a:gd name="T18" fmla="*/ 2147483647 w 190"/>
                        <a:gd name="T19" fmla="*/ 2147483647 h 286"/>
                        <a:gd name="T20" fmla="*/ 2147483647 w 190"/>
                        <a:gd name="T21" fmla="*/ 2147483647 h 286"/>
                        <a:gd name="T22" fmla="*/ 2147483647 w 190"/>
                        <a:gd name="T23" fmla="*/ 2147483647 h 286"/>
                        <a:gd name="T24" fmla="*/ 2147483647 w 190"/>
                        <a:gd name="T25" fmla="*/ 2147483647 h 286"/>
                        <a:gd name="T26" fmla="*/ 2147483647 w 190"/>
                        <a:gd name="T27" fmla="*/ 0 h 286"/>
                        <a:gd name="T28" fmla="*/ 2147483647 w 190"/>
                        <a:gd name="T29" fmla="*/ 2147483647 h 286"/>
                        <a:gd name="T30" fmla="*/ 2147483647 w 190"/>
                        <a:gd name="T31" fmla="*/ 2147483647 h 286"/>
                        <a:gd name="T32" fmla="*/ 2147483647 w 190"/>
                        <a:gd name="T33" fmla="*/ 2147483647 h 286"/>
                        <a:gd name="T34" fmla="*/ 2147483647 w 190"/>
                        <a:gd name="T35" fmla="*/ 2147483647 h 286"/>
                        <a:gd name="T36" fmla="*/ 2147483647 w 190"/>
                        <a:gd name="T37" fmla="*/ 2147483647 h 286"/>
                        <a:gd name="T38" fmla="*/ 2147483647 w 190"/>
                        <a:gd name="T39" fmla="*/ 2147483647 h 286"/>
                        <a:gd name="T40" fmla="*/ 2147483647 w 190"/>
                        <a:gd name="T41" fmla="*/ 2147483647 h 286"/>
                        <a:gd name="T42" fmla="*/ 2147483647 w 190"/>
                        <a:gd name="T43" fmla="*/ 2147483647 h 286"/>
                        <a:gd name="T44" fmla="*/ 2147483647 w 190"/>
                        <a:gd name="T45" fmla="*/ 2147483647 h 286"/>
                        <a:gd name="T46" fmla="*/ 2147483647 w 190"/>
                        <a:gd name="T47" fmla="*/ 2147483647 h 286"/>
                        <a:gd name="T48" fmla="*/ 2147483647 w 190"/>
                        <a:gd name="T49" fmla="*/ 2147483647 h 286"/>
                        <a:gd name="T50" fmla="*/ 2147483647 w 190"/>
                        <a:gd name="T51" fmla="*/ 2147483647 h 286"/>
                        <a:gd name="T52" fmla="*/ 2147483647 w 190"/>
                        <a:gd name="T53" fmla="*/ 2147483647 h 286"/>
                        <a:gd name="T54" fmla="*/ 2147483647 w 190"/>
                        <a:gd name="T55" fmla="*/ 2147483647 h 286"/>
                        <a:gd name="T56" fmla="*/ 2147483647 w 190"/>
                        <a:gd name="T57" fmla="*/ 2147483647 h 286"/>
                        <a:gd name="T58" fmla="*/ 2147483647 w 190"/>
                        <a:gd name="T59" fmla="*/ 2147483647 h 286"/>
                        <a:gd name="T60" fmla="*/ 2147483647 w 190"/>
                        <a:gd name="T61" fmla="*/ 2147483647 h 286"/>
                        <a:gd name="T62" fmla="*/ 2147483647 w 190"/>
                        <a:gd name="T63" fmla="*/ 2147483647 h 286"/>
                        <a:gd name="T64" fmla="*/ 2147483647 w 190"/>
                        <a:gd name="T65" fmla="*/ 2147483647 h 286"/>
                        <a:gd name="T66" fmla="*/ 2147483647 w 190"/>
                        <a:gd name="T67" fmla="*/ 2147483647 h 286"/>
                        <a:gd name="T68" fmla="*/ 2147483647 w 190"/>
                        <a:gd name="T69" fmla="*/ 2147483647 h 286"/>
                        <a:gd name="T70" fmla="*/ 2147483647 w 190"/>
                        <a:gd name="T71" fmla="*/ 2147483647 h 286"/>
                        <a:gd name="T72" fmla="*/ 2147483647 w 190"/>
                        <a:gd name="T73" fmla="*/ 2147483647 h 286"/>
                        <a:gd name="T74" fmla="*/ 2147483647 w 190"/>
                        <a:gd name="T75" fmla="*/ 2147483647 h 286"/>
                        <a:gd name="T76" fmla="*/ 2147483647 w 190"/>
                        <a:gd name="T77" fmla="*/ 2147483647 h 286"/>
                        <a:gd name="T78" fmla="*/ 2147483647 w 190"/>
                        <a:gd name="T79" fmla="*/ 2147483647 h 286"/>
                        <a:gd name="T80" fmla="*/ 2147483647 w 190"/>
                        <a:gd name="T81" fmla="*/ 2147483647 h 286"/>
                        <a:gd name="T82" fmla="*/ 2147483647 w 190"/>
                        <a:gd name="T83" fmla="*/ 2147483647 h 286"/>
                        <a:gd name="T84" fmla="*/ 2147483647 w 190"/>
                        <a:gd name="T85" fmla="*/ 2147483647 h 286"/>
                        <a:gd name="T86" fmla="*/ 2147483647 w 190"/>
                        <a:gd name="T87" fmla="*/ 2147483647 h 286"/>
                        <a:gd name="T88" fmla="*/ 2147483647 w 190"/>
                        <a:gd name="T89" fmla="*/ 2147483647 h 286"/>
                        <a:gd name="T90" fmla="*/ 2147483647 w 190"/>
                        <a:gd name="T91" fmla="*/ 2147483647 h 286"/>
                        <a:gd name="T92" fmla="*/ 2147483647 w 190"/>
                        <a:gd name="T93" fmla="*/ 2147483647 h 286"/>
                        <a:gd name="T94" fmla="*/ 2147483647 w 190"/>
                        <a:gd name="T95" fmla="*/ 2147483647 h 286"/>
                        <a:gd name="T96" fmla="*/ 2147483647 w 190"/>
                        <a:gd name="T97" fmla="*/ 2147483647 h 286"/>
                        <a:gd name="T98" fmla="*/ 2147483647 w 190"/>
                        <a:gd name="T99" fmla="*/ 2147483647 h 286"/>
                        <a:gd name="T100" fmla="*/ 2147483647 w 190"/>
                        <a:gd name="T101" fmla="*/ 2147483647 h 286"/>
                        <a:gd name="T102" fmla="*/ 2147483647 w 190"/>
                        <a:gd name="T103" fmla="*/ 2147483647 h 286"/>
                        <a:gd name="T104" fmla="*/ 2147483647 w 190"/>
                        <a:gd name="T105" fmla="*/ 2147483647 h 286"/>
                        <a:gd name="T106" fmla="*/ 2147483647 w 190"/>
                        <a:gd name="T107" fmla="*/ 2147483647 h 286"/>
                        <a:gd name="T108" fmla="*/ 0 w 190"/>
                        <a:gd name="T109" fmla="*/ 2147483647 h 286"/>
                        <a:gd name="T110" fmla="*/ 2147483647 w 190"/>
                        <a:gd name="T111" fmla="*/ 2147483647 h 286"/>
                        <a:gd name="T112" fmla="*/ 2147483647 w 190"/>
                        <a:gd name="T113" fmla="*/ 2147483647 h 286"/>
                        <a:gd name="T114" fmla="*/ 2147483647 w 190"/>
                        <a:gd name="T115" fmla="*/ 2147483647 h 286"/>
                        <a:gd name="T116" fmla="*/ 2147483647 w 190"/>
                        <a:gd name="T117" fmla="*/ 2147483647 h 286"/>
                        <a:gd name="T118" fmla="*/ 2147483647 w 190"/>
                        <a:gd name="T119" fmla="*/ 2147483647 h 286"/>
                        <a:gd name="T120" fmla="*/ 2147483647 w 190"/>
                        <a:gd name="T121" fmla="*/ 2147483647 h 286"/>
                        <a:gd name="T122" fmla="*/ 2147483647 w 190"/>
                        <a:gd name="T123" fmla="*/ 2147483647 h 2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0"/>
                        <a:gd name="T187" fmla="*/ 0 h 286"/>
                        <a:gd name="T188" fmla="*/ 190 w 190"/>
                        <a:gd name="T189" fmla="*/ 286 h 2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0" h="286">
                          <a:moveTo>
                            <a:pt x="6" y="206"/>
                          </a:moveTo>
                          <a:lnTo>
                            <a:pt x="9" y="209"/>
                          </a:lnTo>
                          <a:lnTo>
                            <a:pt x="10" y="204"/>
                          </a:lnTo>
                          <a:lnTo>
                            <a:pt x="8" y="193"/>
                          </a:lnTo>
                          <a:lnTo>
                            <a:pt x="11" y="191"/>
                          </a:lnTo>
                          <a:lnTo>
                            <a:pt x="10" y="189"/>
                          </a:lnTo>
                          <a:lnTo>
                            <a:pt x="21" y="182"/>
                          </a:lnTo>
                          <a:lnTo>
                            <a:pt x="21" y="174"/>
                          </a:lnTo>
                          <a:lnTo>
                            <a:pt x="15" y="163"/>
                          </a:lnTo>
                          <a:lnTo>
                            <a:pt x="21" y="162"/>
                          </a:lnTo>
                          <a:lnTo>
                            <a:pt x="25" y="157"/>
                          </a:lnTo>
                          <a:lnTo>
                            <a:pt x="11" y="149"/>
                          </a:lnTo>
                          <a:lnTo>
                            <a:pt x="13" y="137"/>
                          </a:lnTo>
                          <a:lnTo>
                            <a:pt x="9" y="130"/>
                          </a:lnTo>
                          <a:lnTo>
                            <a:pt x="8" y="124"/>
                          </a:lnTo>
                          <a:lnTo>
                            <a:pt x="10" y="121"/>
                          </a:lnTo>
                          <a:lnTo>
                            <a:pt x="6" y="116"/>
                          </a:lnTo>
                          <a:lnTo>
                            <a:pt x="8" y="109"/>
                          </a:lnTo>
                          <a:lnTo>
                            <a:pt x="20" y="100"/>
                          </a:lnTo>
                          <a:lnTo>
                            <a:pt x="37" y="100"/>
                          </a:lnTo>
                          <a:lnTo>
                            <a:pt x="39" y="97"/>
                          </a:lnTo>
                          <a:lnTo>
                            <a:pt x="38" y="91"/>
                          </a:lnTo>
                          <a:lnTo>
                            <a:pt x="30" y="89"/>
                          </a:lnTo>
                          <a:lnTo>
                            <a:pt x="41" y="74"/>
                          </a:lnTo>
                          <a:lnTo>
                            <a:pt x="42" y="64"/>
                          </a:lnTo>
                          <a:lnTo>
                            <a:pt x="40" y="58"/>
                          </a:lnTo>
                          <a:lnTo>
                            <a:pt x="54" y="55"/>
                          </a:lnTo>
                          <a:lnTo>
                            <a:pt x="52" y="50"/>
                          </a:lnTo>
                          <a:lnTo>
                            <a:pt x="66" y="39"/>
                          </a:lnTo>
                          <a:lnTo>
                            <a:pt x="66" y="35"/>
                          </a:lnTo>
                          <a:lnTo>
                            <a:pt x="61" y="32"/>
                          </a:lnTo>
                          <a:lnTo>
                            <a:pt x="69" y="22"/>
                          </a:lnTo>
                          <a:lnTo>
                            <a:pt x="77" y="18"/>
                          </a:lnTo>
                          <a:lnTo>
                            <a:pt x="87" y="22"/>
                          </a:lnTo>
                          <a:lnTo>
                            <a:pt x="90" y="17"/>
                          </a:lnTo>
                          <a:lnTo>
                            <a:pt x="88" y="9"/>
                          </a:lnTo>
                          <a:lnTo>
                            <a:pt x="117" y="13"/>
                          </a:lnTo>
                          <a:lnTo>
                            <a:pt x="120" y="11"/>
                          </a:lnTo>
                          <a:lnTo>
                            <a:pt x="115" y="9"/>
                          </a:lnTo>
                          <a:lnTo>
                            <a:pt x="121" y="4"/>
                          </a:lnTo>
                          <a:lnTo>
                            <a:pt x="117" y="0"/>
                          </a:lnTo>
                          <a:lnTo>
                            <a:pt x="123" y="0"/>
                          </a:lnTo>
                          <a:lnTo>
                            <a:pt x="148" y="11"/>
                          </a:lnTo>
                          <a:lnTo>
                            <a:pt x="160" y="13"/>
                          </a:lnTo>
                          <a:lnTo>
                            <a:pt x="174" y="22"/>
                          </a:lnTo>
                          <a:lnTo>
                            <a:pt x="172" y="23"/>
                          </a:lnTo>
                          <a:lnTo>
                            <a:pt x="172" y="30"/>
                          </a:lnTo>
                          <a:lnTo>
                            <a:pt x="177" y="32"/>
                          </a:lnTo>
                          <a:lnTo>
                            <a:pt x="175" y="37"/>
                          </a:lnTo>
                          <a:lnTo>
                            <a:pt x="184" y="44"/>
                          </a:lnTo>
                          <a:lnTo>
                            <a:pt x="181" y="54"/>
                          </a:lnTo>
                          <a:lnTo>
                            <a:pt x="190" y="64"/>
                          </a:lnTo>
                          <a:lnTo>
                            <a:pt x="174" y="66"/>
                          </a:lnTo>
                          <a:lnTo>
                            <a:pt x="166" y="63"/>
                          </a:lnTo>
                          <a:lnTo>
                            <a:pt x="167" y="65"/>
                          </a:lnTo>
                          <a:lnTo>
                            <a:pt x="162" y="63"/>
                          </a:lnTo>
                          <a:lnTo>
                            <a:pt x="161" y="68"/>
                          </a:lnTo>
                          <a:lnTo>
                            <a:pt x="164" y="69"/>
                          </a:lnTo>
                          <a:lnTo>
                            <a:pt x="153" y="66"/>
                          </a:lnTo>
                          <a:lnTo>
                            <a:pt x="161" y="69"/>
                          </a:lnTo>
                          <a:lnTo>
                            <a:pt x="150" y="73"/>
                          </a:lnTo>
                          <a:lnTo>
                            <a:pt x="153" y="76"/>
                          </a:lnTo>
                          <a:lnTo>
                            <a:pt x="146" y="74"/>
                          </a:lnTo>
                          <a:lnTo>
                            <a:pt x="153" y="77"/>
                          </a:lnTo>
                          <a:lnTo>
                            <a:pt x="145" y="84"/>
                          </a:lnTo>
                          <a:lnTo>
                            <a:pt x="150" y="86"/>
                          </a:lnTo>
                          <a:lnTo>
                            <a:pt x="146" y="87"/>
                          </a:lnTo>
                          <a:lnTo>
                            <a:pt x="155" y="92"/>
                          </a:lnTo>
                          <a:lnTo>
                            <a:pt x="146" y="98"/>
                          </a:lnTo>
                          <a:lnTo>
                            <a:pt x="144" y="103"/>
                          </a:lnTo>
                          <a:lnTo>
                            <a:pt x="129" y="112"/>
                          </a:lnTo>
                          <a:lnTo>
                            <a:pt x="124" y="110"/>
                          </a:lnTo>
                          <a:lnTo>
                            <a:pt x="120" y="118"/>
                          </a:lnTo>
                          <a:lnTo>
                            <a:pt x="117" y="116"/>
                          </a:lnTo>
                          <a:lnTo>
                            <a:pt x="108" y="122"/>
                          </a:lnTo>
                          <a:lnTo>
                            <a:pt x="112" y="122"/>
                          </a:lnTo>
                          <a:lnTo>
                            <a:pt x="107" y="127"/>
                          </a:lnTo>
                          <a:lnTo>
                            <a:pt x="98" y="122"/>
                          </a:lnTo>
                          <a:lnTo>
                            <a:pt x="104" y="130"/>
                          </a:lnTo>
                          <a:lnTo>
                            <a:pt x="93" y="132"/>
                          </a:lnTo>
                          <a:lnTo>
                            <a:pt x="100" y="138"/>
                          </a:lnTo>
                          <a:lnTo>
                            <a:pt x="95" y="143"/>
                          </a:lnTo>
                          <a:lnTo>
                            <a:pt x="99" y="150"/>
                          </a:lnTo>
                          <a:lnTo>
                            <a:pt x="93" y="149"/>
                          </a:lnTo>
                          <a:lnTo>
                            <a:pt x="94" y="149"/>
                          </a:lnTo>
                          <a:lnTo>
                            <a:pt x="92" y="151"/>
                          </a:lnTo>
                          <a:lnTo>
                            <a:pt x="94" y="154"/>
                          </a:lnTo>
                          <a:lnTo>
                            <a:pt x="93" y="155"/>
                          </a:lnTo>
                          <a:lnTo>
                            <a:pt x="95" y="165"/>
                          </a:lnTo>
                          <a:lnTo>
                            <a:pt x="98" y="171"/>
                          </a:lnTo>
                          <a:lnTo>
                            <a:pt x="105" y="174"/>
                          </a:lnTo>
                          <a:lnTo>
                            <a:pt x="109" y="172"/>
                          </a:lnTo>
                          <a:lnTo>
                            <a:pt x="121" y="180"/>
                          </a:lnTo>
                          <a:lnTo>
                            <a:pt x="115" y="179"/>
                          </a:lnTo>
                          <a:lnTo>
                            <a:pt x="118" y="181"/>
                          </a:lnTo>
                          <a:lnTo>
                            <a:pt x="124" y="183"/>
                          </a:lnTo>
                          <a:lnTo>
                            <a:pt x="130" y="188"/>
                          </a:lnTo>
                          <a:lnTo>
                            <a:pt x="126" y="189"/>
                          </a:lnTo>
                          <a:lnTo>
                            <a:pt x="130" y="190"/>
                          </a:lnTo>
                          <a:lnTo>
                            <a:pt x="118" y="197"/>
                          </a:lnTo>
                          <a:lnTo>
                            <a:pt x="114" y="199"/>
                          </a:lnTo>
                          <a:lnTo>
                            <a:pt x="112" y="199"/>
                          </a:lnTo>
                          <a:lnTo>
                            <a:pt x="110" y="197"/>
                          </a:lnTo>
                          <a:lnTo>
                            <a:pt x="110" y="194"/>
                          </a:lnTo>
                          <a:lnTo>
                            <a:pt x="107" y="193"/>
                          </a:lnTo>
                          <a:lnTo>
                            <a:pt x="109" y="196"/>
                          </a:lnTo>
                          <a:lnTo>
                            <a:pt x="102" y="192"/>
                          </a:lnTo>
                          <a:lnTo>
                            <a:pt x="103" y="196"/>
                          </a:lnTo>
                          <a:lnTo>
                            <a:pt x="89" y="193"/>
                          </a:lnTo>
                          <a:lnTo>
                            <a:pt x="80" y="195"/>
                          </a:lnTo>
                          <a:lnTo>
                            <a:pt x="94" y="199"/>
                          </a:lnTo>
                          <a:lnTo>
                            <a:pt x="91" y="196"/>
                          </a:lnTo>
                          <a:lnTo>
                            <a:pt x="93" y="195"/>
                          </a:lnTo>
                          <a:lnTo>
                            <a:pt x="102" y="201"/>
                          </a:lnTo>
                          <a:lnTo>
                            <a:pt x="115" y="200"/>
                          </a:lnTo>
                          <a:lnTo>
                            <a:pt x="121" y="196"/>
                          </a:lnTo>
                          <a:lnTo>
                            <a:pt x="124" y="200"/>
                          </a:lnTo>
                          <a:lnTo>
                            <a:pt x="118" y="200"/>
                          </a:lnTo>
                          <a:lnTo>
                            <a:pt x="119" y="203"/>
                          </a:lnTo>
                          <a:lnTo>
                            <a:pt x="113" y="210"/>
                          </a:lnTo>
                          <a:lnTo>
                            <a:pt x="109" y="203"/>
                          </a:lnTo>
                          <a:lnTo>
                            <a:pt x="109" y="209"/>
                          </a:lnTo>
                          <a:lnTo>
                            <a:pt x="104" y="212"/>
                          </a:lnTo>
                          <a:lnTo>
                            <a:pt x="85" y="214"/>
                          </a:lnTo>
                          <a:lnTo>
                            <a:pt x="98" y="217"/>
                          </a:lnTo>
                          <a:lnTo>
                            <a:pt x="90" y="217"/>
                          </a:lnTo>
                          <a:lnTo>
                            <a:pt x="95" y="220"/>
                          </a:lnTo>
                          <a:lnTo>
                            <a:pt x="97" y="224"/>
                          </a:lnTo>
                          <a:lnTo>
                            <a:pt x="94" y="228"/>
                          </a:lnTo>
                          <a:lnTo>
                            <a:pt x="97" y="231"/>
                          </a:lnTo>
                          <a:lnTo>
                            <a:pt x="92" y="228"/>
                          </a:lnTo>
                          <a:lnTo>
                            <a:pt x="95" y="233"/>
                          </a:lnTo>
                          <a:lnTo>
                            <a:pt x="91" y="231"/>
                          </a:lnTo>
                          <a:lnTo>
                            <a:pt x="97" y="234"/>
                          </a:lnTo>
                          <a:lnTo>
                            <a:pt x="97" y="241"/>
                          </a:lnTo>
                          <a:lnTo>
                            <a:pt x="93" y="244"/>
                          </a:lnTo>
                          <a:lnTo>
                            <a:pt x="95" y="248"/>
                          </a:lnTo>
                          <a:lnTo>
                            <a:pt x="88" y="266"/>
                          </a:lnTo>
                          <a:lnTo>
                            <a:pt x="85" y="269"/>
                          </a:lnTo>
                          <a:lnTo>
                            <a:pt x="66" y="267"/>
                          </a:lnTo>
                          <a:lnTo>
                            <a:pt x="67" y="270"/>
                          </a:lnTo>
                          <a:lnTo>
                            <a:pt x="63" y="269"/>
                          </a:lnTo>
                          <a:lnTo>
                            <a:pt x="58" y="275"/>
                          </a:lnTo>
                          <a:lnTo>
                            <a:pt x="61" y="282"/>
                          </a:lnTo>
                          <a:lnTo>
                            <a:pt x="59" y="285"/>
                          </a:lnTo>
                          <a:lnTo>
                            <a:pt x="44" y="286"/>
                          </a:lnTo>
                          <a:lnTo>
                            <a:pt x="38" y="284"/>
                          </a:lnTo>
                          <a:lnTo>
                            <a:pt x="37" y="280"/>
                          </a:lnTo>
                          <a:lnTo>
                            <a:pt x="39" y="278"/>
                          </a:lnTo>
                          <a:lnTo>
                            <a:pt x="28" y="265"/>
                          </a:lnTo>
                          <a:lnTo>
                            <a:pt x="33" y="266"/>
                          </a:lnTo>
                          <a:lnTo>
                            <a:pt x="30" y="262"/>
                          </a:lnTo>
                          <a:lnTo>
                            <a:pt x="35" y="262"/>
                          </a:lnTo>
                          <a:lnTo>
                            <a:pt x="33" y="257"/>
                          </a:lnTo>
                          <a:lnTo>
                            <a:pt x="25" y="252"/>
                          </a:lnTo>
                          <a:lnTo>
                            <a:pt x="19" y="241"/>
                          </a:lnTo>
                          <a:lnTo>
                            <a:pt x="16" y="241"/>
                          </a:lnTo>
                          <a:lnTo>
                            <a:pt x="16" y="234"/>
                          </a:lnTo>
                          <a:lnTo>
                            <a:pt x="12" y="234"/>
                          </a:lnTo>
                          <a:lnTo>
                            <a:pt x="15" y="223"/>
                          </a:lnTo>
                          <a:lnTo>
                            <a:pt x="12" y="221"/>
                          </a:lnTo>
                          <a:lnTo>
                            <a:pt x="11" y="221"/>
                          </a:lnTo>
                          <a:lnTo>
                            <a:pt x="8" y="223"/>
                          </a:lnTo>
                          <a:lnTo>
                            <a:pt x="2" y="220"/>
                          </a:lnTo>
                          <a:lnTo>
                            <a:pt x="0" y="206"/>
                          </a:lnTo>
                          <a:lnTo>
                            <a:pt x="1" y="205"/>
                          </a:lnTo>
                          <a:lnTo>
                            <a:pt x="3" y="204"/>
                          </a:lnTo>
                          <a:lnTo>
                            <a:pt x="6" y="206"/>
                          </a:lnTo>
                          <a:close/>
                          <a:moveTo>
                            <a:pt x="12" y="223"/>
                          </a:moveTo>
                          <a:lnTo>
                            <a:pt x="8" y="226"/>
                          </a:lnTo>
                          <a:lnTo>
                            <a:pt x="10" y="222"/>
                          </a:lnTo>
                          <a:lnTo>
                            <a:pt x="11" y="222"/>
                          </a:lnTo>
                          <a:lnTo>
                            <a:pt x="12" y="223"/>
                          </a:lnTo>
                          <a:lnTo>
                            <a:pt x="13" y="223"/>
                          </a:lnTo>
                          <a:lnTo>
                            <a:pt x="12" y="223"/>
                          </a:lnTo>
                          <a:close/>
                          <a:moveTo>
                            <a:pt x="134" y="230"/>
                          </a:moveTo>
                          <a:lnTo>
                            <a:pt x="131" y="244"/>
                          </a:lnTo>
                          <a:lnTo>
                            <a:pt x="122" y="252"/>
                          </a:lnTo>
                          <a:lnTo>
                            <a:pt x="124" y="247"/>
                          </a:lnTo>
                          <a:lnTo>
                            <a:pt x="120" y="238"/>
                          </a:lnTo>
                          <a:lnTo>
                            <a:pt x="129" y="230"/>
                          </a:lnTo>
                          <a:lnTo>
                            <a:pt x="134" y="230"/>
                          </a:lnTo>
                          <a:close/>
                          <a:moveTo>
                            <a:pt x="95" y="266"/>
                          </a:moveTo>
                          <a:lnTo>
                            <a:pt x="94" y="258"/>
                          </a:lnTo>
                          <a:lnTo>
                            <a:pt x="103" y="242"/>
                          </a:lnTo>
                          <a:lnTo>
                            <a:pt x="95" y="266"/>
                          </a:lnTo>
                          <a:close/>
                        </a:path>
                      </a:pathLst>
                    </a:custGeom>
                    <a:noFill/>
                    <a:ln w="4763">
                      <a:solidFill>
                        <a:srgbClr val="6E6E6E"/>
                      </a:solidFill>
                      <a:prstDash val="solid"/>
                      <a:round/>
                      <a:headEnd/>
                      <a:tailEnd/>
                    </a:ln>
                  </p:spPr>
                  <p:txBody>
                    <a:bodyPr/>
                    <a:lstStyle/>
                    <a:p>
                      <a:endParaRPr lang="en-US" dirty="0"/>
                    </a:p>
                  </p:txBody>
                </p:sp>
                <p:sp>
                  <p:nvSpPr>
                    <p:cNvPr id="430" name="Freeform 411"/>
                    <p:cNvSpPr>
                      <a:spLocks noEditPoints="1"/>
                    </p:cNvSpPr>
                    <p:nvPr/>
                  </p:nvSpPr>
                  <p:spPr bwMode="auto">
                    <a:xfrm>
                      <a:off x="6259513" y="1376185"/>
                      <a:ext cx="87312" cy="46037"/>
                    </a:xfrm>
                    <a:custGeom>
                      <a:avLst/>
                      <a:gdLst>
                        <a:gd name="T0" fmla="*/ 2147483647 w 101"/>
                        <a:gd name="T1" fmla="*/ 2147483647 h 55"/>
                        <a:gd name="T2" fmla="*/ 2147483647 w 101"/>
                        <a:gd name="T3" fmla="*/ 2147483647 h 55"/>
                        <a:gd name="T4" fmla="*/ 2147483647 w 101"/>
                        <a:gd name="T5" fmla="*/ 2147483647 h 55"/>
                        <a:gd name="T6" fmla="*/ 2147483647 w 101"/>
                        <a:gd name="T7" fmla="*/ 2147483647 h 55"/>
                        <a:gd name="T8" fmla="*/ 2147483647 w 101"/>
                        <a:gd name="T9" fmla="*/ 2147483647 h 55"/>
                        <a:gd name="T10" fmla="*/ 2147483647 w 101"/>
                        <a:gd name="T11" fmla="*/ 2147483647 h 55"/>
                        <a:gd name="T12" fmla="*/ 2147483647 w 101"/>
                        <a:gd name="T13" fmla="*/ 2147483647 h 55"/>
                        <a:gd name="T14" fmla="*/ 0 w 101"/>
                        <a:gd name="T15" fmla="*/ 2147483647 h 55"/>
                        <a:gd name="T16" fmla="*/ 2147483647 w 101"/>
                        <a:gd name="T17" fmla="*/ 0 h 55"/>
                        <a:gd name="T18" fmla="*/ 2147483647 w 101"/>
                        <a:gd name="T19" fmla="*/ 2147483647 h 55"/>
                        <a:gd name="T20" fmla="*/ 2147483647 w 101"/>
                        <a:gd name="T21" fmla="*/ 0 h 55"/>
                        <a:gd name="T22" fmla="*/ 2147483647 w 101"/>
                        <a:gd name="T23" fmla="*/ 2147483647 h 55"/>
                        <a:gd name="T24" fmla="*/ 2147483647 w 101"/>
                        <a:gd name="T25" fmla="*/ 2147483647 h 55"/>
                        <a:gd name="T26" fmla="*/ 2147483647 w 101"/>
                        <a:gd name="T27" fmla="*/ 2147483647 h 55"/>
                        <a:gd name="T28" fmla="*/ 2147483647 w 101"/>
                        <a:gd name="T29" fmla="*/ 2147483647 h 55"/>
                        <a:gd name="T30" fmla="*/ 2147483647 w 101"/>
                        <a:gd name="T31" fmla="*/ 2147483647 h 55"/>
                        <a:gd name="T32" fmla="*/ 2147483647 w 101"/>
                        <a:gd name="T33" fmla="*/ 2147483647 h 55"/>
                        <a:gd name="T34" fmla="*/ 2147483647 w 101"/>
                        <a:gd name="T35" fmla="*/ 2147483647 h 55"/>
                        <a:gd name="T36" fmla="*/ 2147483647 w 101"/>
                        <a:gd name="T37" fmla="*/ 2147483647 h 55"/>
                        <a:gd name="T38" fmla="*/ 2147483647 w 101"/>
                        <a:gd name="T39" fmla="*/ 2147483647 h 55"/>
                        <a:gd name="T40" fmla="*/ 2147483647 w 101"/>
                        <a:gd name="T41" fmla="*/ 2147483647 h 55"/>
                        <a:gd name="T42" fmla="*/ 2147483647 w 101"/>
                        <a:gd name="T43" fmla="*/ 2147483647 h 55"/>
                        <a:gd name="T44" fmla="*/ 2147483647 w 101"/>
                        <a:gd name="T45" fmla="*/ 2147483647 h 55"/>
                        <a:gd name="T46" fmla="*/ 2147483647 w 101"/>
                        <a:gd name="T47" fmla="*/ 2147483647 h 55"/>
                        <a:gd name="T48" fmla="*/ 2147483647 w 101"/>
                        <a:gd name="T49" fmla="*/ 2147483647 h 55"/>
                        <a:gd name="T50" fmla="*/ 0 w 101"/>
                        <a:gd name="T51" fmla="*/ 2147483647 h 55"/>
                        <a:gd name="T52" fmla="*/ 2147483647 w 101"/>
                        <a:gd name="T53" fmla="*/ 2147483647 h 55"/>
                        <a:gd name="T54" fmla="*/ 2147483647 w 101"/>
                        <a:gd name="T55" fmla="*/ 2147483647 h 55"/>
                        <a:gd name="T56" fmla="*/ 2147483647 w 101"/>
                        <a:gd name="T57" fmla="*/ 2147483647 h 55"/>
                        <a:gd name="T58" fmla="*/ 2147483647 w 101"/>
                        <a:gd name="T59" fmla="*/ 2147483647 h 5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1"/>
                        <a:gd name="T91" fmla="*/ 0 h 55"/>
                        <a:gd name="T92" fmla="*/ 101 w 101"/>
                        <a:gd name="T93" fmla="*/ 55 h 5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1" h="55">
                          <a:moveTo>
                            <a:pt x="49" y="54"/>
                          </a:moveTo>
                          <a:lnTo>
                            <a:pt x="46" y="48"/>
                          </a:lnTo>
                          <a:lnTo>
                            <a:pt x="36" y="45"/>
                          </a:lnTo>
                          <a:lnTo>
                            <a:pt x="33" y="37"/>
                          </a:lnTo>
                          <a:lnTo>
                            <a:pt x="34" y="35"/>
                          </a:lnTo>
                          <a:lnTo>
                            <a:pt x="30" y="29"/>
                          </a:lnTo>
                          <a:lnTo>
                            <a:pt x="7" y="25"/>
                          </a:lnTo>
                          <a:lnTo>
                            <a:pt x="0" y="7"/>
                          </a:lnTo>
                          <a:lnTo>
                            <a:pt x="17" y="0"/>
                          </a:lnTo>
                          <a:lnTo>
                            <a:pt x="52" y="3"/>
                          </a:lnTo>
                          <a:lnTo>
                            <a:pt x="64" y="0"/>
                          </a:lnTo>
                          <a:lnTo>
                            <a:pt x="69" y="5"/>
                          </a:lnTo>
                          <a:lnTo>
                            <a:pt x="77" y="6"/>
                          </a:lnTo>
                          <a:lnTo>
                            <a:pt x="97" y="16"/>
                          </a:lnTo>
                          <a:lnTo>
                            <a:pt x="95" y="24"/>
                          </a:lnTo>
                          <a:lnTo>
                            <a:pt x="101" y="25"/>
                          </a:lnTo>
                          <a:lnTo>
                            <a:pt x="85" y="34"/>
                          </a:lnTo>
                          <a:lnTo>
                            <a:pt x="83" y="46"/>
                          </a:lnTo>
                          <a:lnTo>
                            <a:pt x="85" y="46"/>
                          </a:lnTo>
                          <a:lnTo>
                            <a:pt x="88" y="49"/>
                          </a:lnTo>
                          <a:lnTo>
                            <a:pt x="83" y="49"/>
                          </a:lnTo>
                          <a:lnTo>
                            <a:pt x="82" y="46"/>
                          </a:lnTo>
                          <a:lnTo>
                            <a:pt x="64" y="55"/>
                          </a:lnTo>
                          <a:lnTo>
                            <a:pt x="49" y="54"/>
                          </a:lnTo>
                          <a:close/>
                          <a:moveTo>
                            <a:pt x="1" y="25"/>
                          </a:moveTo>
                          <a:lnTo>
                            <a:pt x="0" y="25"/>
                          </a:lnTo>
                          <a:lnTo>
                            <a:pt x="2" y="20"/>
                          </a:lnTo>
                          <a:lnTo>
                            <a:pt x="2" y="15"/>
                          </a:lnTo>
                          <a:lnTo>
                            <a:pt x="3" y="21"/>
                          </a:lnTo>
                          <a:lnTo>
                            <a:pt x="1" y="25"/>
                          </a:lnTo>
                          <a:close/>
                        </a:path>
                      </a:pathLst>
                    </a:custGeom>
                    <a:noFill/>
                    <a:ln w="4763">
                      <a:solidFill>
                        <a:srgbClr val="6E6E6E"/>
                      </a:solidFill>
                      <a:prstDash val="solid"/>
                      <a:round/>
                      <a:headEnd/>
                      <a:tailEnd/>
                    </a:ln>
                  </p:spPr>
                  <p:txBody>
                    <a:bodyPr/>
                    <a:lstStyle/>
                    <a:p>
                      <a:endParaRPr lang="en-US" dirty="0"/>
                    </a:p>
                  </p:txBody>
                </p:sp>
                <p:sp>
                  <p:nvSpPr>
                    <p:cNvPr id="431" name="Freeform 412"/>
                    <p:cNvSpPr>
                      <a:spLocks noEditPoints="1"/>
                    </p:cNvSpPr>
                    <p:nvPr/>
                  </p:nvSpPr>
                  <p:spPr bwMode="auto">
                    <a:xfrm>
                      <a:off x="6069013" y="1350785"/>
                      <a:ext cx="106362" cy="60325"/>
                    </a:xfrm>
                    <a:custGeom>
                      <a:avLst/>
                      <a:gdLst>
                        <a:gd name="T0" fmla="*/ 2147483647 w 122"/>
                        <a:gd name="T1" fmla="*/ 2147483647 h 70"/>
                        <a:gd name="T2" fmla="*/ 2147483647 w 122"/>
                        <a:gd name="T3" fmla="*/ 2147483647 h 70"/>
                        <a:gd name="T4" fmla="*/ 2147483647 w 122"/>
                        <a:gd name="T5" fmla="*/ 2147483647 h 70"/>
                        <a:gd name="T6" fmla="*/ 2147483647 w 122"/>
                        <a:gd name="T7" fmla="*/ 2147483647 h 70"/>
                        <a:gd name="T8" fmla="*/ 2147483647 w 122"/>
                        <a:gd name="T9" fmla="*/ 2147483647 h 70"/>
                        <a:gd name="T10" fmla="*/ 2147483647 w 122"/>
                        <a:gd name="T11" fmla="*/ 2147483647 h 70"/>
                        <a:gd name="T12" fmla="*/ 2147483647 w 122"/>
                        <a:gd name="T13" fmla="*/ 2147483647 h 70"/>
                        <a:gd name="T14" fmla="*/ 2147483647 w 122"/>
                        <a:gd name="T15" fmla="*/ 2147483647 h 70"/>
                        <a:gd name="T16" fmla="*/ 2147483647 w 122"/>
                        <a:gd name="T17" fmla="*/ 2147483647 h 70"/>
                        <a:gd name="T18" fmla="*/ 2147483647 w 122"/>
                        <a:gd name="T19" fmla="*/ 2147483647 h 70"/>
                        <a:gd name="T20" fmla="*/ 2147483647 w 122"/>
                        <a:gd name="T21" fmla="*/ 2147483647 h 70"/>
                        <a:gd name="T22" fmla="*/ 2147483647 w 122"/>
                        <a:gd name="T23" fmla="*/ 2147483647 h 70"/>
                        <a:gd name="T24" fmla="*/ 2147483647 w 122"/>
                        <a:gd name="T25" fmla="*/ 2147483647 h 70"/>
                        <a:gd name="T26" fmla="*/ 2147483647 w 122"/>
                        <a:gd name="T27" fmla="*/ 2147483647 h 70"/>
                        <a:gd name="T28" fmla="*/ 2147483647 w 122"/>
                        <a:gd name="T29" fmla="*/ 2147483647 h 70"/>
                        <a:gd name="T30" fmla="*/ 2147483647 w 122"/>
                        <a:gd name="T31" fmla="*/ 2147483647 h 70"/>
                        <a:gd name="T32" fmla="*/ 2147483647 w 122"/>
                        <a:gd name="T33" fmla="*/ 2147483647 h 70"/>
                        <a:gd name="T34" fmla="*/ 2147483647 w 122"/>
                        <a:gd name="T35" fmla="*/ 2147483647 h 70"/>
                        <a:gd name="T36" fmla="*/ 2147483647 w 122"/>
                        <a:gd name="T37" fmla="*/ 2147483647 h 70"/>
                        <a:gd name="T38" fmla="*/ 2147483647 w 122"/>
                        <a:gd name="T39" fmla="*/ 2147483647 h 70"/>
                        <a:gd name="T40" fmla="*/ 2147483647 w 122"/>
                        <a:gd name="T41" fmla="*/ 2147483647 h 70"/>
                        <a:gd name="T42" fmla="*/ 2147483647 w 122"/>
                        <a:gd name="T43" fmla="*/ 2147483647 h 70"/>
                        <a:gd name="T44" fmla="*/ 2147483647 w 122"/>
                        <a:gd name="T45" fmla="*/ 2147483647 h 70"/>
                        <a:gd name="T46" fmla="*/ 2147483647 w 122"/>
                        <a:gd name="T47" fmla="*/ 2147483647 h 70"/>
                        <a:gd name="T48" fmla="*/ 2147483647 w 122"/>
                        <a:gd name="T49" fmla="*/ 2147483647 h 70"/>
                        <a:gd name="T50" fmla="*/ 2147483647 w 122"/>
                        <a:gd name="T51" fmla="*/ 2147483647 h 70"/>
                        <a:gd name="T52" fmla="*/ 2147483647 w 122"/>
                        <a:gd name="T53" fmla="*/ 2147483647 h 70"/>
                        <a:gd name="T54" fmla="*/ 2147483647 w 122"/>
                        <a:gd name="T55" fmla="*/ 2147483647 h 70"/>
                        <a:gd name="T56" fmla="*/ 2147483647 w 122"/>
                        <a:gd name="T57" fmla="*/ 2147483647 h 70"/>
                        <a:gd name="T58" fmla="*/ 2147483647 w 122"/>
                        <a:gd name="T59" fmla="*/ 2147483647 h 70"/>
                        <a:gd name="T60" fmla="*/ 2147483647 w 122"/>
                        <a:gd name="T61" fmla="*/ 2147483647 h 70"/>
                        <a:gd name="T62" fmla="*/ 2147483647 w 122"/>
                        <a:gd name="T63" fmla="*/ 2147483647 h 70"/>
                        <a:gd name="T64" fmla="*/ 2147483647 w 122"/>
                        <a:gd name="T65" fmla="*/ 2147483647 h 70"/>
                        <a:gd name="T66" fmla="*/ 2147483647 w 122"/>
                        <a:gd name="T67" fmla="*/ 2147483647 h 70"/>
                        <a:gd name="T68" fmla="*/ 2147483647 w 122"/>
                        <a:gd name="T69" fmla="*/ 2147483647 h 70"/>
                        <a:gd name="T70" fmla="*/ 2147483647 w 122"/>
                        <a:gd name="T71" fmla="*/ 2147483647 h 70"/>
                        <a:gd name="T72" fmla="*/ 2147483647 w 122"/>
                        <a:gd name="T73" fmla="*/ 2147483647 h 70"/>
                        <a:gd name="T74" fmla="*/ 2147483647 w 122"/>
                        <a:gd name="T75" fmla="*/ 2147483647 h 70"/>
                        <a:gd name="T76" fmla="*/ 2147483647 w 122"/>
                        <a:gd name="T77" fmla="*/ 2147483647 h 70"/>
                        <a:gd name="T78" fmla="*/ 2147483647 w 122"/>
                        <a:gd name="T79" fmla="*/ 2147483647 h 70"/>
                        <a:gd name="T80" fmla="*/ 2147483647 w 122"/>
                        <a:gd name="T81" fmla="*/ 2147483647 h 70"/>
                        <a:gd name="T82" fmla="*/ 2147483647 w 122"/>
                        <a:gd name="T83" fmla="*/ 2147483647 h 70"/>
                        <a:gd name="T84" fmla="*/ 2147483647 w 12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2"/>
                        <a:gd name="T130" fmla="*/ 0 h 70"/>
                        <a:gd name="T131" fmla="*/ 122 w 12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2" h="70">
                          <a:moveTo>
                            <a:pt x="31" y="14"/>
                          </a:moveTo>
                          <a:lnTo>
                            <a:pt x="15" y="15"/>
                          </a:lnTo>
                          <a:lnTo>
                            <a:pt x="8" y="18"/>
                          </a:lnTo>
                          <a:lnTo>
                            <a:pt x="4" y="23"/>
                          </a:lnTo>
                          <a:lnTo>
                            <a:pt x="7" y="23"/>
                          </a:lnTo>
                          <a:lnTo>
                            <a:pt x="6" y="25"/>
                          </a:lnTo>
                          <a:lnTo>
                            <a:pt x="2" y="23"/>
                          </a:lnTo>
                          <a:lnTo>
                            <a:pt x="2" y="20"/>
                          </a:lnTo>
                          <a:lnTo>
                            <a:pt x="7" y="14"/>
                          </a:lnTo>
                          <a:lnTo>
                            <a:pt x="14" y="13"/>
                          </a:lnTo>
                          <a:lnTo>
                            <a:pt x="22" y="12"/>
                          </a:lnTo>
                          <a:lnTo>
                            <a:pt x="30" y="3"/>
                          </a:lnTo>
                          <a:lnTo>
                            <a:pt x="41" y="0"/>
                          </a:lnTo>
                          <a:lnTo>
                            <a:pt x="37" y="3"/>
                          </a:lnTo>
                          <a:lnTo>
                            <a:pt x="40" y="12"/>
                          </a:lnTo>
                          <a:lnTo>
                            <a:pt x="36" y="16"/>
                          </a:lnTo>
                          <a:lnTo>
                            <a:pt x="31" y="14"/>
                          </a:lnTo>
                          <a:close/>
                          <a:moveTo>
                            <a:pt x="11" y="62"/>
                          </a:moveTo>
                          <a:lnTo>
                            <a:pt x="11" y="57"/>
                          </a:lnTo>
                          <a:lnTo>
                            <a:pt x="7" y="57"/>
                          </a:lnTo>
                          <a:lnTo>
                            <a:pt x="11" y="57"/>
                          </a:lnTo>
                          <a:lnTo>
                            <a:pt x="10" y="51"/>
                          </a:lnTo>
                          <a:lnTo>
                            <a:pt x="0" y="47"/>
                          </a:lnTo>
                          <a:lnTo>
                            <a:pt x="1" y="39"/>
                          </a:lnTo>
                          <a:lnTo>
                            <a:pt x="2" y="42"/>
                          </a:lnTo>
                          <a:lnTo>
                            <a:pt x="5" y="41"/>
                          </a:lnTo>
                          <a:lnTo>
                            <a:pt x="3" y="36"/>
                          </a:lnTo>
                          <a:lnTo>
                            <a:pt x="0" y="37"/>
                          </a:lnTo>
                          <a:lnTo>
                            <a:pt x="0" y="24"/>
                          </a:lnTo>
                          <a:lnTo>
                            <a:pt x="10" y="27"/>
                          </a:lnTo>
                          <a:lnTo>
                            <a:pt x="8" y="24"/>
                          </a:lnTo>
                          <a:lnTo>
                            <a:pt x="15" y="21"/>
                          </a:lnTo>
                          <a:lnTo>
                            <a:pt x="15" y="25"/>
                          </a:lnTo>
                          <a:lnTo>
                            <a:pt x="20" y="26"/>
                          </a:lnTo>
                          <a:lnTo>
                            <a:pt x="17" y="19"/>
                          </a:lnTo>
                          <a:lnTo>
                            <a:pt x="26" y="15"/>
                          </a:lnTo>
                          <a:lnTo>
                            <a:pt x="30" y="15"/>
                          </a:lnTo>
                          <a:lnTo>
                            <a:pt x="35" y="16"/>
                          </a:lnTo>
                          <a:lnTo>
                            <a:pt x="36" y="16"/>
                          </a:lnTo>
                          <a:lnTo>
                            <a:pt x="36" y="22"/>
                          </a:lnTo>
                          <a:lnTo>
                            <a:pt x="28" y="24"/>
                          </a:lnTo>
                          <a:lnTo>
                            <a:pt x="37" y="23"/>
                          </a:lnTo>
                          <a:lnTo>
                            <a:pt x="35" y="27"/>
                          </a:lnTo>
                          <a:lnTo>
                            <a:pt x="36" y="25"/>
                          </a:lnTo>
                          <a:lnTo>
                            <a:pt x="47" y="29"/>
                          </a:lnTo>
                          <a:lnTo>
                            <a:pt x="45" y="34"/>
                          </a:lnTo>
                          <a:lnTo>
                            <a:pt x="41" y="36"/>
                          </a:lnTo>
                          <a:lnTo>
                            <a:pt x="37" y="34"/>
                          </a:lnTo>
                          <a:lnTo>
                            <a:pt x="40" y="32"/>
                          </a:lnTo>
                          <a:lnTo>
                            <a:pt x="36" y="34"/>
                          </a:lnTo>
                          <a:lnTo>
                            <a:pt x="35" y="42"/>
                          </a:lnTo>
                          <a:lnTo>
                            <a:pt x="30" y="42"/>
                          </a:lnTo>
                          <a:lnTo>
                            <a:pt x="33" y="42"/>
                          </a:lnTo>
                          <a:lnTo>
                            <a:pt x="33" y="44"/>
                          </a:lnTo>
                          <a:lnTo>
                            <a:pt x="25" y="44"/>
                          </a:lnTo>
                          <a:lnTo>
                            <a:pt x="30" y="46"/>
                          </a:lnTo>
                          <a:lnTo>
                            <a:pt x="27" y="49"/>
                          </a:lnTo>
                          <a:lnTo>
                            <a:pt x="26" y="51"/>
                          </a:lnTo>
                          <a:lnTo>
                            <a:pt x="27" y="56"/>
                          </a:lnTo>
                          <a:lnTo>
                            <a:pt x="24" y="57"/>
                          </a:lnTo>
                          <a:lnTo>
                            <a:pt x="30" y="62"/>
                          </a:lnTo>
                          <a:lnTo>
                            <a:pt x="24" y="64"/>
                          </a:lnTo>
                          <a:lnTo>
                            <a:pt x="11" y="62"/>
                          </a:lnTo>
                          <a:close/>
                          <a:moveTo>
                            <a:pt x="8" y="23"/>
                          </a:moveTo>
                          <a:lnTo>
                            <a:pt x="6" y="21"/>
                          </a:lnTo>
                          <a:lnTo>
                            <a:pt x="12" y="18"/>
                          </a:lnTo>
                          <a:lnTo>
                            <a:pt x="8" y="23"/>
                          </a:lnTo>
                          <a:close/>
                          <a:moveTo>
                            <a:pt x="76" y="41"/>
                          </a:moveTo>
                          <a:lnTo>
                            <a:pt x="77" y="44"/>
                          </a:lnTo>
                          <a:lnTo>
                            <a:pt x="71" y="50"/>
                          </a:lnTo>
                          <a:lnTo>
                            <a:pt x="75" y="54"/>
                          </a:lnTo>
                          <a:lnTo>
                            <a:pt x="68" y="56"/>
                          </a:lnTo>
                          <a:lnTo>
                            <a:pt x="71" y="57"/>
                          </a:lnTo>
                          <a:lnTo>
                            <a:pt x="69" y="61"/>
                          </a:lnTo>
                          <a:lnTo>
                            <a:pt x="63" y="58"/>
                          </a:lnTo>
                          <a:lnTo>
                            <a:pt x="63" y="55"/>
                          </a:lnTo>
                          <a:lnTo>
                            <a:pt x="55" y="55"/>
                          </a:lnTo>
                          <a:lnTo>
                            <a:pt x="51" y="45"/>
                          </a:lnTo>
                          <a:lnTo>
                            <a:pt x="47" y="44"/>
                          </a:lnTo>
                          <a:lnTo>
                            <a:pt x="55" y="44"/>
                          </a:lnTo>
                          <a:lnTo>
                            <a:pt x="58" y="41"/>
                          </a:lnTo>
                          <a:lnTo>
                            <a:pt x="54" y="39"/>
                          </a:lnTo>
                          <a:lnTo>
                            <a:pt x="63" y="39"/>
                          </a:lnTo>
                          <a:lnTo>
                            <a:pt x="61" y="42"/>
                          </a:lnTo>
                          <a:lnTo>
                            <a:pt x="63" y="45"/>
                          </a:lnTo>
                          <a:lnTo>
                            <a:pt x="65" y="40"/>
                          </a:lnTo>
                          <a:lnTo>
                            <a:pt x="67" y="43"/>
                          </a:lnTo>
                          <a:lnTo>
                            <a:pt x="67" y="40"/>
                          </a:lnTo>
                          <a:lnTo>
                            <a:pt x="64" y="39"/>
                          </a:lnTo>
                          <a:lnTo>
                            <a:pt x="71" y="35"/>
                          </a:lnTo>
                          <a:lnTo>
                            <a:pt x="76" y="37"/>
                          </a:lnTo>
                          <a:lnTo>
                            <a:pt x="76" y="41"/>
                          </a:lnTo>
                          <a:close/>
                          <a:moveTo>
                            <a:pt x="27" y="49"/>
                          </a:moveTo>
                          <a:lnTo>
                            <a:pt x="33" y="49"/>
                          </a:lnTo>
                          <a:lnTo>
                            <a:pt x="38" y="46"/>
                          </a:lnTo>
                          <a:lnTo>
                            <a:pt x="41" y="51"/>
                          </a:lnTo>
                          <a:lnTo>
                            <a:pt x="44" y="47"/>
                          </a:lnTo>
                          <a:lnTo>
                            <a:pt x="47" y="57"/>
                          </a:lnTo>
                          <a:lnTo>
                            <a:pt x="36" y="58"/>
                          </a:lnTo>
                          <a:lnTo>
                            <a:pt x="27" y="50"/>
                          </a:lnTo>
                          <a:lnTo>
                            <a:pt x="27" y="49"/>
                          </a:lnTo>
                          <a:close/>
                          <a:moveTo>
                            <a:pt x="120" y="60"/>
                          </a:moveTo>
                          <a:lnTo>
                            <a:pt x="114" y="57"/>
                          </a:lnTo>
                          <a:lnTo>
                            <a:pt x="115" y="54"/>
                          </a:lnTo>
                          <a:lnTo>
                            <a:pt x="122" y="57"/>
                          </a:lnTo>
                          <a:lnTo>
                            <a:pt x="120" y="60"/>
                          </a:lnTo>
                          <a:close/>
                          <a:moveTo>
                            <a:pt x="46" y="66"/>
                          </a:moveTo>
                          <a:lnTo>
                            <a:pt x="45" y="62"/>
                          </a:lnTo>
                          <a:lnTo>
                            <a:pt x="49" y="56"/>
                          </a:lnTo>
                          <a:lnTo>
                            <a:pt x="46" y="66"/>
                          </a:lnTo>
                          <a:close/>
                          <a:moveTo>
                            <a:pt x="34" y="61"/>
                          </a:moveTo>
                          <a:lnTo>
                            <a:pt x="35" y="63"/>
                          </a:lnTo>
                          <a:lnTo>
                            <a:pt x="33" y="63"/>
                          </a:lnTo>
                          <a:lnTo>
                            <a:pt x="27" y="58"/>
                          </a:lnTo>
                          <a:lnTo>
                            <a:pt x="34" y="61"/>
                          </a:lnTo>
                          <a:close/>
                          <a:moveTo>
                            <a:pt x="72" y="63"/>
                          </a:moveTo>
                          <a:lnTo>
                            <a:pt x="73" y="60"/>
                          </a:lnTo>
                          <a:lnTo>
                            <a:pt x="77" y="61"/>
                          </a:lnTo>
                          <a:lnTo>
                            <a:pt x="72" y="63"/>
                          </a:lnTo>
                          <a:close/>
                          <a:moveTo>
                            <a:pt x="51" y="65"/>
                          </a:moveTo>
                          <a:lnTo>
                            <a:pt x="55" y="61"/>
                          </a:lnTo>
                          <a:lnTo>
                            <a:pt x="62" y="62"/>
                          </a:lnTo>
                          <a:lnTo>
                            <a:pt x="66" y="67"/>
                          </a:lnTo>
                          <a:lnTo>
                            <a:pt x="59" y="68"/>
                          </a:lnTo>
                          <a:lnTo>
                            <a:pt x="51" y="65"/>
                          </a:lnTo>
                          <a:close/>
                          <a:moveTo>
                            <a:pt x="65" y="61"/>
                          </a:moveTo>
                          <a:lnTo>
                            <a:pt x="71" y="64"/>
                          </a:lnTo>
                          <a:lnTo>
                            <a:pt x="68" y="70"/>
                          </a:lnTo>
                          <a:lnTo>
                            <a:pt x="63" y="62"/>
                          </a:lnTo>
                          <a:lnTo>
                            <a:pt x="65" y="61"/>
                          </a:lnTo>
                          <a:close/>
                        </a:path>
                      </a:pathLst>
                    </a:custGeom>
                    <a:noFill/>
                    <a:ln w="4763">
                      <a:solidFill>
                        <a:srgbClr val="6E6E6E"/>
                      </a:solidFill>
                      <a:prstDash val="solid"/>
                      <a:round/>
                      <a:headEnd/>
                      <a:tailEnd/>
                    </a:ln>
                  </p:spPr>
                  <p:txBody>
                    <a:bodyPr/>
                    <a:lstStyle/>
                    <a:p>
                      <a:endParaRPr lang="en-US" dirty="0"/>
                    </a:p>
                  </p:txBody>
                </p:sp>
                <p:sp>
                  <p:nvSpPr>
                    <p:cNvPr id="432" name="Freeform 413"/>
                    <p:cNvSpPr>
                      <a:spLocks/>
                    </p:cNvSpPr>
                    <p:nvPr/>
                  </p:nvSpPr>
                  <p:spPr bwMode="auto">
                    <a:xfrm>
                      <a:off x="6162675" y="1406347"/>
                      <a:ext cx="157163" cy="109538"/>
                    </a:xfrm>
                    <a:custGeom>
                      <a:avLst/>
                      <a:gdLst>
                        <a:gd name="T0" fmla="*/ 2147483647 w 182"/>
                        <a:gd name="T1" fmla="*/ 2147483647 h 129"/>
                        <a:gd name="T2" fmla="*/ 2147483647 w 182"/>
                        <a:gd name="T3" fmla="*/ 2147483647 h 129"/>
                        <a:gd name="T4" fmla="*/ 2147483647 w 182"/>
                        <a:gd name="T5" fmla="*/ 2147483647 h 129"/>
                        <a:gd name="T6" fmla="*/ 2147483647 w 182"/>
                        <a:gd name="T7" fmla="*/ 2147483647 h 129"/>
                        <a:gd name="T8" fmla="*/ 2147483647 w 182"/>
                        <a:gd name="T9" fmla="*/ 2147483647 h 129"/>
                        <a:gd name="T10" fmla="*/ 2147483647 w 182"/>
                        <a:gd name="T11" fmla="*/ 2147483647 h 129"/>
                        <a:gd name="T12" fmla="*/ 2147483647 w 182"/>
                        <a:gd name="T13" fmla="*/ 2147483647 h 129"/>
                        <a:gd name="T14" fmla="*/ 2147483647 w 182"/>
                        <a:gd name="T15" fmla="*/ 2147483647 h 129"/>
                        <a:gd name="T16" fmla="*/ 2147483647 w 182"/>
                        <a:gd name="T17" fmla="*/ 2147483647 h 129"/>
                        <a:gd name="T18" fmla="*/ 2147483647 w 182"/>
                        <a:gd name="T19" fmla="*/ 2147483647 h 129"/>
                        <a:gd name="T20" fmla="*/ 2147483647 w 182"/>
                        <a:gd name="T21" fmla="*/ 2147483647 h 129"/>
                        <a:gd name="T22" fmla="*/ 2147483647 w 182"/>
                        <a:gd name="T23" fmla="*/ 2147483647 h 129"/>
                        <a:gd name="T24" fmla="*/ 2147483647 w 182"/>
                        <a:gd name="T25" fmla="*/ 2147483647 h 129"/>
                        <a:gd name="T26" fmla="*/ 2147483647 w 182"/>
                        <a:gd name="T27" fmla="*/ 2147483647 h 129"/>
                        <a:gd name="T28" fmla="*/ 2147483647 w 182"/>
                        <a:gd name="T29" fmla="*/ 2147483647 h 129"/>
                        <a:gd name="T30" fmla="*/ 2147483647 w 182"/>
                        <a:gd name="T31" fmla="*/ 2147483647 h 129"/>
                        <a:gd name="T32" fmla="*/ 2147483647 w 182"/>
                        <a:gd name="T33" fmla="*/ 2147483647 h 129"/>
                        <a:gd name="T34" fmla="*/ 2147483647 w 182"/>
                        <a:gd name="T35" fmla="*/ 2147483647 h 129"/>
                        <a:gd name="T36" fmla="*/ 2147483647 w 182"/>
                        <a:gd name="T37" fmla="*/ 2147483647 h 129"/>
                        <a:gd name="T38" fmla="*/ 2147483647 w 182"/>
                        <a:gd name="T39" fmla="*/ 2147483647 h 129"/>
                        <a:gd name="T40" fmla="*/ 2147483647 w 182"/>
                        <a:gd name="T41" fmla="*/ 2147483647 h 129"/>
                        <a:gd name="T42" fmla="*/ 2147483647 w 182"/>
                        <a:gd name="T43" fmla="*/ 2147483647 h 129"/>
                        <a:gd name="T44" fmla="*/ 2147483647 w 182"/>
                        <a:gd name="T45" fmla="*/ 2147483647 h 129"/>
                        <a:gd name="T46" fmla="*/ 2147483647 w 182"/>
                        <a:gd name="T47" fmla="*/ 2147483647 h 129"/>
                        <a:gd name="T48" fmla="*/ 2147483647 w 182"/>
                        <a:gd name="T49" fmla="*/ 2147483647 h 129"/>
                        <a:gd name="T50" fmla="*/ 2147483647 w 182"/>
                        <a:gd name="T51" fmla="*/ 2147483647 h 129"/>
                        <a:gd name="T52" fmla="*/ 2147483647 w 182"/>
                        <a:gd name="T53" fmla="*/ 2147483647 h 129"/>
                        <a:gd name="T54" fmla="*/ 2147483647 w 182"/>
                        <a:gd name="T55" fmla="*/ 2147483647 h 129"/>
                        <a:gd name="T56" fmla="*/ 2147483647 w 182"/>
                        <a:gd name="T57" fmla="*/ 2147483647 h 129"/>
                        <a:gd name="T58" fmla="*/ 2147483647 w 182"/>
                        <a:gd name="T59" fmla="*/ 2147483647 h 129"/>
                        <a:gd name="T60" fmla="*/ 2147483647 w 182"/>
                        <a:gd name="T61" fmla="*/ 2147483647 h 129"/>
                        <a:gd name="T62" fmla="*/ 2147483647 w 182"/>
                        <a:gd name="T63" fmla="*/ 2147483647 h 129"/>
                        <a:gd name="T64" fmla="*/ 0 w 182"/>
                        <a:gd name="T65" fmla="*/ 2147483647 h 129"/>
                        <a:gd name="T66" fmla="*/ 0 w 182"/>
                        <a:gd name="T67" fmla="*/ 2147483647 h 129"/>
                        <a:gd name="T68" fmla="*/ 2147483647 w 182"/>
                        <a:gd name="T69" fmla="*/ 2147483647 h 129"/>
                        <a:gd name="T70" fmla="*/ 2147483647 w 182"/>
                        <a:gd name="T71" fmla="*/ 2147483647 h 129"/>
                        <a:gd name="T72" fmla="*/ 2147483647 w 182"/>
                        <a:gd name="T73" fmla="*/ 0 h 129"/>
                        <a:gd name="T74" fmla="*/ 2147483647 w 182"/>
                        <a:gd name="T75" fmla="*/ 2147483647 h 129"/>
                        <a:gd name="T76" fmla="*/ 2147483647 w 182"/>
                        <a:gd name="T77" fmla="*/ 2147483647 h 129"/>
                        <a:gd name="T78" fmla="*/ 2147483647 w 182"/>
                        <a:gd name="T79" fmla="*/ 2147483647 h 129"/>
                        <a:gd name="T80" fmla="*/ 2147483647 w 182"/>
                        <a:gd name="T81" fmla="*/ 2147483647 h 129"/>
                        <a:gd name="T82" fmla="*/ 2147483647 w 182"/>
                        <a:gd name="T83" fmla="*/ 2147483647 h 129"/>
                        <a:gd name="T84" fmla="*/ 2147483647 w 182"/>
                        <a:gd name="T85" fmla="*/ 2147483647 h 129"/>
                        <a:gd name="T86" fmla="*/ 2147483647 w 182"/>
                        <a:gd name="T87" fmla="*/ 2147483647 h 129"/>
                        <a:gd name="T88" fmla="*/ 2147483647 w 182"/>
                        <a:gd name="T89" fmla="*/ 2147483647 h 129"/>
                        <a:gd name="T90" fmla="*/ 2147483647 w 182"/>
                        <a:gd name="T91" fmla="*/ 2147483647 h 129"/>
                        <a:gd name="T92" fmla="*/ 2147483647 w 182"/>
                        <a:gd name="T93" fmla="*/ 2147483647 h 129"/>
                        <a:gd name="T94" fmla="*/ 2147483647 w 182"/>
                        <a:gd name="T95" fmla="*/ 2147483647 h 129"/>
                        <a:gd name="T96" fmla="*/ 2147483647 w 182"/>
                        <a:gd name="T97" fmla="*/ 2147483647 h 129"/>
                        <a:gd name="T98" fmla="*/ 2147483647 w 182"/>
                        <a:gd name="T99" fmla="*/ 2147483647 h 129"/>
                        <a:gd name="T100" fmla="*/ 2147483647 w 182"/>
                        <a:gd name="T101" fmla="*/ 2147483647 h 129"/>
                        <a:gd name="T102" fmla="*/ 2147483647 w 182"/>
                        <a:gd name="T103" fmla="*/ 2147483647 h 129"/>
                        <a:gd name="T104" fmla="*/ 2147483647 w 182"/>
                        <a:gd name="T105" fmla="*/ 2147483647 h 129"/>
                        <a:gd name="T106" fmla="*/ 2147483647 w 182"/>
                        <a:gd name="T107" fmla="*/ 2147483647 h 129"/>
                        <a:gd name="T108" fmla="*/ 2147483647 w 182"/>
                        <a:gd name="T109" fmla="*/ 2147483647 h 129"/>
                        <a:gd name="T110" fmla="*/ 2147483647 w 182"/>
                        <a:gd name="T111" fmla="*/ 2147483647 h 129"/>
                        <a:gd name="T112" fmla="*/ 2147483647 w 182"/>
                        <a:gd name="T113" fmla="*/ 2147483647 h 129"/>
                        <a:gd name="T114" fmla="*/ 2147483647 w 182"/>
                        <a:gd name="T115" fmla="*/ 2147483647 h 129"/>
                        <a:gd name="T116" fmla="*/ 2147483647 w 182"/>
                        <a:gd name="T117" fmla="*/ 2147483647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2"/>
                        <a:gd name="T178" fmla="*/ 0 h 129"/>
                        <a:gd name="T179" fmla="*/ 182 w 182"/>
                        <a:gd name="T180" fmla="*/ 129 h 1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2" h="129">
                          <a:moveTo>
                            <a:pt x="159" y="128"/>
                          </a:moveTo>
                          <a:lnTo>
                            <a:pt x="141" y="119"/>
                          </a:lnTo>
                          <a:lnTo>
                            <a:pt x="129" y="123"/>
                          </a:lnTo>
                          <a:lnTo>
                            <a:pt x="119" y="121"/>
                          </a:lnTo>
                          <a:lnTo>
                            <a:pt x="114" y="126"/>
                          </a:lnTo>
                          <a:lnTo>
                            <a:pt x="109" y="125"/>
                          </a:lnTo>
                          <a:lnTo>
                            <a:pt x="109" y="121"/>
                          </a:lnTo>
                          <a:lnTo>
                            <a:pt x="102" y="116"/>
                          </a:lnTo>
                          <a:lnTo>
                            <a:pt x="98" y="121"/>
                          </a:lnTo>
                          <a:lnTo>
                            <a:pt x="91" y="118"/>
                          </a:lnTo>
                          <a:lnTo>
                            <a:pt x="86" y="109"/>
                          </a:lnTo>
                          <a:lnTo>
                            <a:pt x="69" y="105"/>
                          </a:lnTo>
                          <a:lnTo>
                            <a:pt x="70" y="99"/>
                          </a:lnTo>
                          <a:lnTo>
                            <a:pt x="55" y="97"/>
                          </a:lnTo>
                          <a:lnTo>
                            <a:pt x="57" y="102"/>
                          </a:lnTo>
                          <a:lnTo>
                            <a:pt x="50" y="105"/>
                          </a:lnTo>
                          <a:lnTo>
                            <a:pt x="42" y="98"/>
                          </a:lnTo>
                          <a:lnTo>
                            <a:pt x="46" y="94"/>
                          </a:lnTo>
                          <a:lnTo>
                            <a:pt x="43" y="92"/>
                          </a:lnTo>
                          <a:lnTo>
                            <a:pt x="27" y="90"/>
                          </a:lnTo>
                          <a:lnTo>
                            <a:pt x="22" y="84"/>
                          </a:lnTo>
                          <a:lnTo>
                            <a:pt x="17" y="87"/>
                          </a:lnTo>
                          <a:lnTo>
                            <a:pt x="20" y="78"/>
                          </a:lnTo>
                          <a:lnTo>
                            <a:pt x="11" y="66"/>
                          </a:lnTo>
                          <a:lnTo>
                            <a:pt x="14" y="61"/>
                          </a:lnTo>
                          <a:lnTo>
                            <a:pt x="9" y="53"/>
                          </a:lnTo>
                          <a:lnTo>
                            <a:pt x="10" y="50"/>
                          </a:lnTo>
                          <a:lnTo>
                            <a:pt x="1" y="43"/>
                          </a:lnTo>
                          <a:lnTo>
                            <a:pt x="5" y="36"/>
                          </a:lnTo>
                          <a:lnTo>
                            <a:pt x="1" y="24"/>
                          </a:lnTo>
                          <a:lnTo>
                            <a:pt x="6" y="25"/>
                          </a:lnTo>
                          <a:lnTo>
                            <a:pt x="7" y="22"/>
                          </a:lnTo>
                          <a:lnTo>
                            <a:pt x="0" y="21"/>
                          </a:lnTo>
                          <a:lnTo>
                            <a:pt x="0" y="20"/>
                          </a:lnTo>
                          <a:lnTo>
                            <a:pt x="33" y="12"/>
                          </a:lnTo>
                          <a:lnTo>
                            <a:pt x="39" y="6"/>
                          </a:lnTo>
                          <a:lnTo>
                            <a:pt x="62" y="0"/>
                          </a:lnTo>
                          <a:lnTo>
                            <a:pt x="77" y="3"/>
                          </a:lnTo>
                          <a:lnTo>
                            <a:pt x="71" y="2"/>
                          </a:lnTo>
                          <a:lnTo>
                            <a:pt x="74" y="9"/>
                          </a:lnTo>
                          <a:lnTo>
                            <a:pt x="79" y="10"/>
                          </a:lnTo>
                          <a:lnTo>
                            <a:pt x="92" y="8"/>
                          </a:lnTo>
                          <a:lnTo>
                            <a:pt x="93" y="8"/>
                          </a:lnTo>
                          <a:lnTo>
                            <a:pt x="87" y="12"/>
                          </a:lnTo>
                          <a:lnTo>
                            <a:pt x="96" y="9"/>
                          </a:lnTo>
                          <a:lnTo>
                            <a:pt x="148" y="10"/>
                          </a:lnTo>
                          <a:lnTo>
                            <a:pt x="158" y="13"/>
                          </a:lnTo>
                          <a:lnTo>
                            <a:pt x="161" y="19"/>
                          </a:lnTo>
                          <a:lnTo>
                            <a:pt x="173" y="46"/>
                          </a:lnTo>
                          <a:lnTo>
                            <a:pt x="161" y="56"/>
                          </a:lnTo>
                          <a:lnTo>
                            <a:pt x="170" y="61"/>
                          </a:lnTo>
                          <a:lnTo>
                            <a:pt x="171" y="73"/>
                          </a:lnTo>
                          <a:lnTo>
                            <a:pt x="182" y="87"/>
                          </a:lnTo>
                          <a:lnTo>
                            <a:pt x="179" y="90"/>
                          </a:lnTo>
                          <a:lnTo>
                            <a:pt x="182" y="94"/>
                          </a:lnTo>
                          <a:lnTo>
                            <a:pt x="160" y="117"/>
                          </a:lnTo>
                          <a:lnTo>
                            <a:pt x="161" y="126"/>
                          </a:lnTo>
                          <a:lnTo>
                            <a:pt x="165" y="129"/>
                          </a:lnTo>
                          <a:lnTo>
                            <a:pt x="159" y="128"/>
                          </a:lnTo>
                          <a:close/>
                        </a:path>
                      </a:pathLst>
                    </a:custGeom>
                    <a:noFill/>
                    <a:ln w="4763">
                      <a:solidFill>
                        <a:srgbClr val="6E6E6E"/>
                      </a:solidFill>
                      <a:prstDash val="solid"/>
                      <a:round/>
                      <a:headEnd/>
                      <a:tailEnd/>
                    </a:ln>
                  </p:spPr>
                  <p:txBody>
                    <a:bodyPr/>
                    <a:lstStyle/>
                    <a:p>
                      <a:endParaRPr lang="en-US" dirty="0"/>
                    </a:p>
                  </p:txBody>
                </p:sp>
                <p:sp>
                  <p:nvSpPr>
                    <p:cNvPr id="433" name="Freeform 414"/>
                    <p:cNvSpPr>
                      <a:spLocks/>
                    </p:cNvSpPr>
                    <p:nvPr/>
                  </p:nvSpPr>
                  <p:spPr bwMode="auto">
                    <a:xfrm>
                      <a:off x="7993063" y="1633360"/>
                      <a:ext cx="80962" cy="106362"/>
                    </a:xfrm>
                    <a:custGeom>
                      <a:avLst/>
                      <a:gdLst>
                        <a:gd name="T0" fmla="*/ 2147483647 w 93"/>
                        <a:gd name="T1" fmla="*/ 2147483647 h 123"/>
                        <a:gd name="T2" fmla="*/ 2147483647 w 93"/>
                        <a:gd name="T3" fmla="*/ 2147483647 h 123"/>
                        <a:gd name="T4" fmla="*/ 2147483647 w 93"/>
                        <a:gd name="T5" fmla="*/ 2147483647 h 123"/>
                        <a:gd name="T6" fmla="*/ 2147483647 w 93"/>
                        <a:gd name="T7" fmla="*/ 2147483647 h 123"/>
                        <a:gd name="T8" fmla="*/ 2147483647 w 93"/>
                        <a:gd name="T9" fmla="*/ 2147483647 h 123"/>
                        <a:gd name="T10" fmla="*/ 2147483647 w 93"/>
                        <a:gd name="T11" fmla="*/ 2147483647 h 123"/>
                        <a:gd name="T12" fmla="*/ 2147483647 w 93"/>
                        <a:gd name="T13" fmla="*/ 2147483647 h 123"/>
                        <a:gd name="T14" fmla="*/ 2147483647 w 93"/>
                        <a:gd name="T15" fmla="*/ 2147483647 h 123"/>
                        <a:gd name="T16" fmla="*/ 2147483647 w 93"/>
                        <a:gd name="T17" fmla="*/ 2147483647 h 123"/>
                        <a:gd name="T18" fmla="*/ 2147483647 w 93"/>
                        <a:gd name="T19" fmla="*/ 2147483647 h 123"/>
                        <a:gd name="T20" fmla="*/ 2147483647 w 93"/>
                        <a:gd name="T21" fmla="*/ 2147483647 h 123"/>
                        <a:gd name="T22" fmla="*/ 2147483647 w 93"/>
                        <a:gd name="T23" fmla="*/ 2147483647 h 123"/>
                        <a:gd name="T24" fmla="*/ 2147483647 w 93"/>
                        <a:gd name="T25" fmla="*/ 2147483647 h 123"/>
                        <a:gd name="T26" fmla="*/ 2147483647 w 93"/>
                        <a:gd name="T27" fmla="*/ 2147483647 h 123"/>
                        <a:gd name="T28" fmla="*/ 2147483647 w 93"/>
                        <a:gd name="T29" fmla="*/ 2147483647 h 123"/>
                        <a:gd name="T30" fmla="*/ 2147483647 w 93"/>
                        <a:gd name="T31" fmla="*/ 2147483647 h 123"/>
                        <a:gd name="T32" fmla="*/ 2147483647 w 93"/>
                        <a:gd name="T33" fmla="*/ 2147483647 h 123"/>
                        <a:gd name="T34" fmla="*/ 2147483647 w 93"/>
                        <a:gd name="T35" fmla="*/ 2147483647 h 123"/>
                        <a:gd name="T36" fmla="*/ 2147483647 w 93"/>
                        <a:gd name="T37" fmla="*/ 2147483647 h 123"/>
                        <a:gd name="T38" fmla="*/ 2147483647 w 93"/>
                        <a:gd name="T39" fmla="*/ 2147483647 h 123"/>
                        <a:gd name="T40" fmla="*/ 2147483647 w 93"/>
                        <a:gd name="T41" fmla="*/ 2147483647 h 123"/>
                        <a:gd name="T42" fmla="*/ 0 w 93"/>
                        <a:gd name="T43" fmla="*/ 2147483647 h 123"/>
                        <a:gd name="T44" fmla="*/ 2147483647 w 93"/>
                        <a:gd name="T45" fmla="*/ 2147483647 h 123"/>
                        <a:gd name="T46" fmla="*/ 2147483647 w 93"/>
                        <a:gd name="T47" fmla="*/ 2147483647 h 123"/>
                        <a:gd name="T48" fmla="*/ 2147483647 w 93"/>
                        <a:gd name="T49" fmla="*/ 2147483647 h 123"/>
                        <a:gd name="T50" fmla="*/ 2147483647 w 93"/>
                        <a:gd name="T51" fmla="*/ 2147483647 h 123"/>
                        <a:gd name="T52" fmla="*/ 2147483647 w 93"/>
                        <a:gd name="T53" fmla="*/ 2147483647 h 123"/>
                        <a:gd name="T54" fmla="*/ 2147483647 w 93"/>
                        <a:gd name="T55" fmla="*/ 2147483647 h 123"/>
                        <a:gd name="T56" fmla="*/ 2147483647 w 93"/>
                        <a:gd name="T57" fmla="*/ 2147483647 h 123"/>
                        <a:gd name="T58" fmla="*/ 2147483647 w 93"/>
                        <a:gd name="T59" fmla="*/ 2147483647 h 123"/>
                        <a:gd name="T60" fmla="*/ 2147483647 w 93"/>
                        <a:gd name="T61" fmla="*/ 2147483647 h 123"/>
                        <a:gd name="T62" fmla="*/ 2147483647 w 93"/>
                        <a:gd name="T63" fmla="*/ 2147483647 h 123"/>
                        <a:gd name="T64" fmla="*/ 2147483647 w 93"/>
                        <a:gd name="T65" fmla="*/ 2147483647 h 123"/>
                        <a:gd name="T66" fmla="*/ 2147483647 w 93"/>
                        <a:gd name="T67" fmla="*/ 0 h 123"/>
                        <a:gd name="T68" fmla="*/ 2147483647 w 93"/>
                        <a:gd name="T69" fmla="*/ 2147483647 h 123"/>
                        <a:gd name="T70" fmla="*/ 2147483647 w 93"/>
                        <a:gd name="T71" fmla="*/ 2147483647 h 123"/>
                        <a:gd name="T72" fmla="*/ 2147483647 w 93"/>
                        <a:gd name="T73" fmla="*/ 2147483647 h 123"/>
                        <a:gd name="T74" fmla="*/ 2147483647 w 93"/>
                        <a:gd name="T75" fmla="*/ 2147483647 h 123"/>
                        <a:gd name="T76" fmla="*/ 2147483647 w 93"/>
                        <a:gd name="T77" fmla="*/ 2147483647 h 123"/>
                        <a:gd name="T78" fmla="*/ 2147483647 w 93"/>
                        <a:gd name="T79" fmla="*/ 2147483647 h 123"/>
                        <a:gd name="T80" fmla="*/ 2147483647 w 93"/>
                        <a:gd name="T81" fmla="*/ 2147483647 h 123"/>
                        <a:gd name="T82" fmla="*/ 2147483647 w 93"/>
                        <a:gd name="T83" fmla="*/ 2147483647 h 123"/>
                        <a:gd name="T84" fmla="*/ 2147483647 w 93"/>
                        <a:gd name="T85" fmla="*/ 2147483647 h 123"/>
                        <a:gd name="T86" fmla="*/ 2147483647 w 93"/>
                        <a:gd name="T87" fmla="*/ 2147483647 h 123"/>
                        <a:gd name="T88" fmla="*/ 2147483647 w 93"/>
                        <a:gd name="T89" fmla="*/ 2147483647 h 123"/>
                        <a:gd name="T90" fmla="*/ 2147483647 w 93"/>
                        <a:gd name="T91" fmla="*/ 2147483647 h 123"/>
                        <a:gd name="T92" fmla="*/ 2147483647 w 93"/>
                        <a:gd name="T93" fmla="*/ 2147483647 h 123"/>
                        <a:gd name="T94" fmla="*/ 2147483647 w 93"/>
                        <a:gd name="T95" fmla="*/ 2147483647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3"/>
                        <a:gd name="T145" fmla="*/ 0 h 123"/>
                        <a:gd name="T146" fmla="*/ 93 w 93"/>
                        <a:gd name="T147" fmla="*/ 123 h 1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3" h="123">
                          <a:moveTo>
                            <a:pt x="93" y="101"/>
                          </a:moveTo>
                          <a:lnTo>
                            <a:pt x="92" y="109"/>
                          </a:lnTo>
                          <a:lnTo>
                            <a:pt x="73" y="109"/>
                          </a:lnTo>
                          <a:lnTo>
                            <a:pt x="71" y="120"/>
                          </a:lnTo>
                          <a:lnTo>
                            <a:pt x="66" y="119"/>
                          </a:lnTo>
                          <a:lnTo>
                            <a:pt x="60" y="122"/>
                          </a:lnTo>
                          <a:lnTo>
                            <a:pt x="48" y="115"/>
                          </a:lnTo>
                          <a:lnTo>
                            <a:pt x="51" y="118"/>
                          </a:lnTo>
                          <a:lnTo>
                            <a:pt x="47" y="123"/>
                          </a:lnTo>
                          <a:lnTo>
                            <a:pt x="48" y="119"/>
                          </a:lnTo>
                          <a:lnTo>
                            <a:pt x="37" y="118"/>
                          </a:lnTo>
                          <a:lnTo>
                            <a:pt x="40" y="113"/>
                          </a:lnTo>
                          <a:lnTo>
                            <a:pt x="29" y="113"/>
                          </a:lnTo>
                          <a:lnTo>
                            <a:pt x="30" y="102"/>
                          </a:lnTo>
                          <a:lnTo>
                            <a:pt x="42" y="101"/>
                          </a:lnTo>
                          <a:lnTo>
                            <a:pt x="30" y="97"/>
                          </a:lnTo>
                          <a:lnTo>
                            <a:pt x="27" y="79"/>
                          </a:lnTo>
                          <a:lnTo>
                            <a:pt x="21" y="79"/>
                          </a:lnTo>
                          <a:lnTo>
                            <a:pt x="11" y="75"/>
                          </a:lnTo>
                          <a:lnTo>
                            <a:pt x="11" y="79"/>
                          </a:lnTo>
                          <a:lnTo>
                            <a:pt x="1" y="71"/>
                          </a:lnTo>
                          <a:lnTo>
                            <a:pt x="0" y="67"/>
                          </a:lnTo>
                          <a:lnTo>
                            <a:pt x="6" y="58"/>
                          </a:lnTo>
                          <a:lnTo>
                            <a:pt x="21" y="49"/>
                          </a:lnTo>
                          <a:lnTo>
                            <a:pt x="23" y="33"/>
                          </a:lnTo>
                          <a:lnTo>
                            <a:pt x="27" y="28"/>
                          </a:lnTo>
                          <a:lnTo>
                            <a:pt x="38" y="36"/>
                          </a:lnTo>
                          <a:lnTo>
                            <a:pt x="56" y="37"/>
                          </a:lnTo>
                          <a:lnTo>
                            <a:pt x="56" y="33"/>
                          </a:lnTo>
                          <a:lnTo>
                            <a:pt x="46" y="24"/>
                          </a:lnTo>
                          <a:lnTo>
                            <a:pt x="62" y="23"/>
                          </a:lnTo>
                          <a:lnTo>
                            <a:pt x="64" y="13"/>
                          </a:lnTo>
                          <a:lnTo>
                            <a:pt x="71" y="14"/>
                          </a:lnTo>
                          <a:lnTo>
                            <a:pt x="67" y="0"/>
                          </a:lnTo>
                          <a:lnTo>
                            <a:pt x="76" y="3"/>
                          </a:lnTo>
                          <a:lnTo>
                            <a:pt x="78" y="7"/>
                          </a:lnTo>
                          <a:lnTo>
                            <a:pt x="88" y="14"/>
                          </a:lnTo>
                          <a:lnTo>
                            <a:pt x="92" y="17"/>
                          </a:lnTo>
                          <a:lnTo>
                            <a:pt x="87" y="16"/>
                          </a:lnTo>
                          <a:lnTo>
                            <a:pt x="81" y="31"/>
                          </a:lnTo>
                          <a:lnTo>
                            <a:pt x="87" y="38"/>
                          </a:lnTo>
                          <a:lnTo>
                            <a:pt x="92" y="50"/>
                          </a:lnTo>
                          <a:lnTo>
                            <a:pt x="64" y="76"/>
                          </a:lnTo>
                          <a:lnTo>
                            <a:pt x="70" y="86"/>
                          </a:lnTo>
                          <a:lnTo>
                            <a:pt x="66" y="83"/>
                          </a:lnTo>
                          <a:lnTo>
                            <a:pt x="69" y="88"/>
                          </a:lnTo>
                          <a:lnTo>
                            <a:pt x="77" y="90"/>
                          </a:lnTo>
                          <a:lnTo>
                            <a:pt x="93" y="101"/>
                          </a:lnTo>
                          <a:close/>
                        </a:path>
                      </a:pathLst>
                    </a:custGeom>
                    <a:noFill/>
                    <a:ln w="4826">
                      <a:solidFill>
                        <a:srgbClr val="6E6E6E"/>
                      </a:solidFill>
                      <a:prstDash val="solid"/>
                      <a:round/>
                      <a:headEnd/>
                      <a:tailEnd/>
                    </a:ln>
                  </p:spPr>
                  <p:txBody>
                    <a:bodyPr/>
                    <a:lstStyle/>
                    <a:p>
                      <a:endParaRPr lang="en-US" dirty="0"/>
                    </a:p>
                  </p:txBody>
                </p:sp>
                <p:sp>
                  <p:nvSpPr>
                    <p:cNvPr id="434" name="Freeform 415"/>
                    <p:cNvSpPr>
                      <a:spLocks noEditPoints="1"/>
                    </p:cNvSpPr>
                    <p:nvPr/>
                  </p:nvSpPr>
                  <p:spPr bwMode="auto">
                    <a:xfrm>
                      <a:off x="6857204" y="1965147"/>
                      <a:ext cx="131762" cy="193675"/>
                    </a:xfrm>
                    <a:custGeom>
                      <a:avLst/>
                      <a:gdLst>
                        <a:gd name="T0" fmla="*/ 0 w 152"/>
                        <a:gd name="T1" fmla="*/ 2147483647 h 227"/>
                        <a:gd name="T2" fmla="*/ 2147483647 w 152"/>
                        <a:gd name="T3" fmla="*/ 2147483647 h 227"/>
                        <a:gd name="T4" fmla="*/ 2147483647 w 152"/>
                        <a:gd name="T5" fmla="*/ 2147483647 h 227"/>
                        <a:gd name="T6" fmla="*/ 2147483647 w 152"/>
                        <a:gd name="T7" fmla="*/ 2147483647 h 227"/>
                        <a:gd name="T8" fmla="*/ 2147483647 w 152"/>
                        <a:gd name="T9" fmla="*/ 2147483647 h 227"/>
                        <a:gd name="T10" fmla="*/ 2147483647 w 152"/>
                        <a:gd name="T11" fmla="*/ 2147483647 h 227"/>
                        <a:gd name="T12" fmla="*/ 2147483647 w 152"/>
                        <a:gd name="T13" fmla="*/ 2147483647 h 227"/>
                        <a:gd name="T14" fmla="*/ 2147483647 w 152"/>
                        <a:gd name="T15" fmla="*/ 2147483647 h 227"/>
                        <a:gd name="T16" fmla="*/ 2147483647 w 152"/>
                        <a:gd name="T17" fmla="*/ 2147483647 h 227"/>
                        <a:gd name="T18" fmla="*/ 2147483647 w 152"/>
                        <a:gd name="T19" fmla="*/ 2147483647 h 227"/>
                        <a:gd name="T20" fmla="*/ 2147483647 w 152"/>
                        <a:gd name="T21" fmla="*/ 2147483647 h 227"/>
                        <a:gd name="T22" fmla="*/ 2147483647 w 152"/>
                        <a:gd name="T23" fmla="*/ 2147483647 h 227"/>
                        <a:gd name="T24" fmla="*/ 2147483647 w 152"/>
                        <a:gd name="T25" fmla="*/ 2147483647 h 227"/>
                        <a:gd name="T26" fmla="*/ 2147483647 w 152"/>
                        <a:gd name="T27" fmla="*/ 2147483647 h 227"/>
                        <a:gd name="T28" fmla="*/ 2147483647 w 152"/>
                        <a:gd name="T29" fmla="*/ 2147483647 h 227"/>
                        <a:gd name="T30" fmla="*/ 2147483647 w 152"/>
                        <a:gd name="T31" fmla="*/ 2147483647 h 227"/>
                        <a:gd name="T32" fmla="*/ 2147483647 w 152"/>
                        <a:gd name="T33" fmla="*/ 2147483647 h 227"/>
                        <a:gd name="T34" fmla="*/ 2147483647 w 152"/>
                        <a:gd name="T35" fmla="*/ 2147483647 h 227"/>
                        <a:gd name="T36" fmla="*/ 2147483647 w 152"/>
                        <a:gd name="T37" fmla="*/ 2147483647 h 227"/>
                        <a:gd name="T38" fmla="*/ 2147483647 w 152"/>
                        <a:gd name="T39" fmla="*/ 2147483647 h 227"/>
                        <a:gd name="T40" fmla="*/ 2147483647 w 152"/>
                        <a:gd name="T41" fmla="*/ 2147483647 h 227"/>
                        <a:gd name="T42" fmla="*/ 2147483647 w 152"/>
                        <a:gd name="T43" fmla="*/ 2147483647 h 227"/>
                        <a:gd name="T44" fmla="*/ 2147483647 w 152"/>
                        <a:gd name="T45" fmla="*/ 2147483647 h 227"/>
                        <a:gd name="T46" fmla="*/ 2147483647 w 152"/>
                        <a:gd name="T47" fmla="*/ 2147483647 h 227"/>
                        <a:gd name="T48" fmla="*/ 2147483647 w 152"/>
                        <a:gd name="T49" fmla="*/ 2147483647 h 227"/>
                        <a:gd name="T50" fmla="*/ 2147483647 w 152"/>
                        <a:gd name="T51" fmla="*/ 2147483647 h 227"/>
                        <a:gd name="T52" fmla="*/ 2147483647 w 152"/>
                        <a:gd name="T53" fmla="*/ 2147483647 h 227"/>
                        <a:gd name="T54" fmla="*/ 2147483647 w 152"/>
                        <a:gd name="T55" fmla="*/ 2147483647 h 227"/>
                        <a:gd name="T56" fmla="*/ 2147483647 w 152"/>
                        <a:gd name="T57" fmla="*/ 2147483647 h 227"/>
                        <a:gd name="T58" fmla="*/ 2147483647 w 152"/>
                        <a:gd name="T59" fmla="*/ 2147483647 h 227"/>
                        <a:gd name="T60" fmla="*/ 2147483647 w 152"/>
                        <a:gd name="T61" fmla="*/ 2147483647 h 227"/>
                        <a:gd name="T62" fmla="*/ 0 w 152"/>
                        <a:gd name="T63" fmla="*/ 2147483647 h 227"/>
                        <a:gd name="T64" fmla="*/ 2147483647 w 152"/>
                        <a:gd name="T65" fmla="*/ 2147483647 h 227"/>
                        <a:gd name="T66" fmla="*/ 2147483647 w 152"/>
                        <a:gd name="T67" fmla="*/ 2147483647 h 227"/>
                        <a:gd name="T68" fmla="*/ 2147483647 w 152"/>
                        <a:gd name="T69" fmla="*/ 2147483647 h 227"/>
                        <a:gd name="T70" fmla="*/ 2147483647 w 152"/>
                        <a:gd name="T71" fmla="*/ 2147483647 h 227"/>
                        <a:gd name="T72" fmla="*/ 2147483647 w 152"/>
                        <a:gd name="T73" fmla="*/ 2147483647 h 227"/>
                        <a:gd name="T74" fmla="*/ 2147483647 w 152"/>
                        <a:gd name="T75" fmla="*/ 2147483647 h 227"/>
                        <a:gd name="T76" fmla="*/ 2147483647 w 152"/>
                        <a:gd name="T77" fmla="*/ 2147483647 h 227"/>
                        <a:gd name="T78" fmla="*/ 2147483647 w 152"/>
                        <a:gd name="T79" fmla="*/ 2147483647 h 227"/>
                        <a:gd name="T80" fmla="*/ 2147483647 w 152"/>
                        <a:gd name="T81" fmla="*/ 0 h 227"/>
                        <a:gd name="T82" fmla="*/ 2147483647 w 152"/>
                        <a:gd name="T83" fmla="*/ 2147483647 h 227"/>
                        <a:gd name="T84" fmla="*/ 2147483647 w 152"/>
                        <a:gd name="T85" fmla="*/ 2147483647 h 227"/>
                        <a:gd name="T86" fmla="*/ 2147483647 w 152"/>
                        <a:gd name="T87" fmla="*/ 2147483647 h 227"/>
                        <a:gd name="T88" fmla="*/ 2147483647 w 152"/>
                        <a:gd name="T89" fmla="*/ 2147483647 h 22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2"/>
                        <a:gd name="T136" fmla="*/ 0 h 227"/>
                        <a:gd name="T137" fmla="*/ 152 w 152"/>
                        <a:gd name="T138" fmla="*/ 227 h 22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2" h="227">
                          <a:moveTo>
                            <a:pt x="0" y="172"/>
                          </a:moveTo>
                          <a:lnTo>
                            <a:pt x="59" y="148"/>
                          </a:lnTo>
                          <a:lnTo>
                            <a:pt x="69" y="102"/>
                          </a:lnTo>
                          <a:lnTo>
                            <a:pt x="57" y="85"/>
                          </a:lnTo>
                          <a:lnTo>
                            <a:pt x="61" y="57"/>
                          </a:lnTo>
                          <a:lnTo>
                            <a:pt x="71" y="53"/>
                          </a:lnTo>
                          <a:lnTo>
                            <a:pt x="66" y="50"/>
                          </a:lnTo>
                          <a:lnTo>
                            <a:pt x="65" y="36"/>
                          </a:lnTo>
                          <a:lnTo>
                            <a:pt x="69" y="33"/>
                          </a:lnTo>
                          <a:lnTo>
                            <a:pt x="72" y="39"/>
                          </a:lnTo>
                          <a:lnTo>
                            <a:pt x="76" y="33"/>
                          </a:lnTo>
                          <a:lnTo>
                            <a:pt x="82" y="44"/>
                          </a:lnTo>
                          <a:lnTo>
                            <a:pt x="94" y="58"/>
                          </a:lnTo>
                          <a:lnTo>
                            <a:pt x="124" y="64"/>
                          </a:lnTo>
                          <a:lnTo>
                            <a:pt x="142" y="87"/>
                          </a:lnTo>
                          <a:lnTo>
                            <a:pt x="151" y="90"/>
                          </a:lnTo>
                          <a:lnTo>
                            <a:pt x="152" y="96"/>
                          </a:lnTo>
                          <a:lnTo>
                            <a:pt x="144" y="115"/>
                          </a:lnTo>
                          <a:lnTo>
                            <a:pt x="134" y="124"/>
                          </a:lnTo>
                          <a:lnTo>
                            <a:pt x="130" y="138"/>
                          </a:lnTo>
                          <a:lnTo>
                            <a:pt x="123" y="140"/>
                          </a:lnTo>
                          <a:lnTo>
                            <a:pt x="123" y="134"/>
                          </a:lnTo>
                          <a:lnTo>
                            <a:pt x="116" y="144"/>
                          </a:lnTo>
                          <a:lnTo>
                            <a:pt x="114" y="155"/>
                          </a:lnTo>
                          <a:lnTo>
                            <a:pt x="117" y="173"/>
                          </a:lnTo>
                          <a:lnTo>
                            <a:pt x="98" y="178"/>
                          </a:lnTo>
                          <a:lnTo>
                            <a:pt x="91" y="196"/>
                          </a:lnTo>
                          <a:lnTo>
                            <a:pt x="72" y="199"/>
                          </a:lnTo>
                          <a:lnTo>
                            <a:pt x="65" y="218"/>
                          </a:lnTo>
                          <a:lnTo>
                            <a:pt x="46" y="218"/>
                          </a:lnTo>
                          <a:lnTo>
                            <a:pt x="26" y="227"/>
                          </a:lnTo>
                          <a:lnTo>
                            <a:pt x="0" y="172"/>
                          </a:lnTo>
                          <a:close/>
                          <a:moveTo>
                            <a:pt x="133" y="145"/>
                          </a:moveTo>
                          <a:lnTo>
                            <a:pt x="137" y="133"/>
                          </a:lnTo>
                          <a:lnTo>
                            <a:pt x="137" y="136"/>
                          </a:lnTo>
                          <a:lnTo>
                            <a:pt x="133" y="145"/>
                          </a:lnTo>
                          <a:close/>
                          <a:moveTo>
                            <a:pt x="72" y="18"/>
                          </a:moveTo>
                          <a:lnTo>
                            <a:pt x="67" y="8"/>
                          </a:lnTo>
                          <a:lnTo>
                            <a:pt x="70" y="4"/>
                          </a:lnTo>
                          <a:lnTo>
                            <a:pt x="73" y="5"/>
                          </a:lnTo>
                          <a:lnTo>
                            <a:pt x="73" y="0"/>
                          </a:lnTo>
                          <a:lnTo>
                            <a:pt x="75" y="4"/>
                          </a:lnTo>
                          <a:lnTo>
                            <a:pt x="72" y="6"/>
                          </a:lnTo>
                          <a:lnTo>
                            <a:pt x="74" y="10"/>
                          </a:lnTo>
                          <a:lnTo>
                            <a:pt x="72" y="18"/>
                          </a:lnTo>
                          <a:close/>
                        </a:path>
                      </a:pathLst>
                    </a:custGeom>
                    <a:noFill/>
                    <a:ln w="4763">
                      <a:solidFill>
                        <a:srgbClr val="6E6E6E"/>
                      </a:solidFill>
                      <a:prstDash val="solid"/>
                      <a:round/>
                      <a:headEnd/>
                      <a:tailEnd/>
                    </a:ln>
                  </p:spPr>
                  <p:txBody>
                    <a:bodyPr/>
                    <a:lstStyle/>
                    <a:p>
                      <a:endParaRPr lang="en-US" dirty="0"/>
                    </a:p>
                  </p:txBody>
                </p:sp>
                <p:sp>
                  <p:nvSpPr>
                    <p:cNvPr id="435" name="Freeform 416"/>
                    <p:cNvSpPr>
                      <a:spLocks/>
                    </p:cNvSpPr>
                    <p:nvPr/>
                  </p:nvSpPr>
                  <p:spPr bwMode="auto">
                    <a:xfrm>
                      <a:off x="6842372" y="1972693"/>
                      <a:ext cx="80962" cy="65088"/>
                    </a:xfrm>
                    <a:custGeom>
                      <a:avLst/>
                      <a:gdLst>
                        <a:gd name="T0" fmla="*/ 2147483647 w 94"/>
                        <a:gd name="T1" fmla="*/ 2147483647 h 77"/>
                        <a:gd name="T2" fmla="*/ 2147483647 w 94"/>
                        <a:gd name="T3" fmla="*/ 2147483647 h 77"/>
                        <a:gd name="T4" fmla="*/ 2147483647 w 94"/>
                        <a:gd name="T5" fmla="*/ 2147483647 h 77"/>
                        <a:gd name="T6" fmla="*/ 2147483647 w 94"/>
                        <a:gd name="T7" fmla="*/ 2147483647 h 77"/>
                        <a:gd name="T8" fmla="*/ 2147483647 w 94"/>
                        <a:gd name="T9" fmla="*/ 2147483647 h 77"/>
                        <a:gd name="T10" fmla="*/ 2147483647 w 94"/>
                        <a:gd name="T11" fmla="*/ 2147483647 h 77"/>
                        <a:gd name="T12" fmla="*/ 2147483647 w 94"/>
                        <a:gd name="T13" fmla="*/ 2147483647 h 77"/>
                        <a:gd name="T14" fmla="*/ 2147483647 w 94"/>
                        <a:gd name="T15" fmla="*/ 2147483647 h 77"/>
                        <a:gd name="T16" fmla="*/ 2147483647 w 94"/>
                        <a:gd name="T17" fmla="*/ 2147483647 h 77"/>
                        <a:gd name="T18" fmla="*/ 0 w 94"/>
                        <a:gd name="T19" fmla="*/ 2147483647 h 77"/>
                        <a:gd name="T20" fmla="*/ 2147483647 w 94"/>
                        <a:gd name="T21" fmla="*/ 2147483647 h 77"/>
                        <a:gd name="T22" fmla="*/ 2147483647 w 94"/>
                        <a:gd name="T23" fmla="*/ 2147483647 h 77"/>
                        <a:gd name="T24" fmla="*/ 2147483647 w 94"/>
                        <a:gd name="T25" fmla="*/ 2147483647 h 77"/>
                        <a:gd name="T26" fmla="*/ 2147483647 w 94"/>
                        <a:gd name="T27" fmla="*/ 2147483647 h 77"/>
                        <a:gd name="T28" fmla="*/ 2147483647 w 94"/>
                        <a:gd name="T29" fmla="*/ 2147483647 h 77"/>
                        <a:gd name="T30" fmla="*/ 2147483647 w 94"/>
                        <a:gd name="T31" fmla="*/ 2147483647 h 77"/>
                        <a:gd name="T32" fmla="*/ 2147483647 w 94"/>
                        <a:gd name="T33" fmla="*/ 2147483647 h 77"/>
                        <a:gd name="T34" fmla="*/ 2147483647 w 94"/>
                        <a:gd name="T35" fmla="*/ 2147483647 h 77"/>
                        <a:gd name="T36" fmla="*/ 2147483647 w 94"/>
                        <a:gd name="T37" fmla="*/ 2147483647 h 77"/>
                        <a:gd name="T38" fmla="*/ 2147483647 w 94"/>
                        <a:gd name="T39" fmla="*/ 0 h 77"/>
                        <a:gd name="T40" fmla="*/ 2147483647 w 94"/>
                        <a:gd name="T41" fmla="*/ 2147483647 h 77"/>
                        <a:gd name="T42" fmla="*/ 2147483647 w 94"/>
                        <a:gd name="T43" fmla="*/ 214748364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4"/>
                        <a:gd name="T67" fmla="*/ 0 h 77"/>
                        <a:gd name="T68" fmla="*/ 94 w 9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4" h="77">
                          <a:moveTo>
                            <a:pt x="94" y="25"/>
                          </a:moveTo>
                          <a:lnTo>
                            <a:pt x="90" y="31"/>
                          </a:lnTo>
                          <a:lnTo>
                            <a:pt x="87" y="25"/>
                          </a:lnTo>
                          <a:lnTo>
                            <a:pt x="83" y="28"/>
                          </a:lnTo>
                          <a:lnTo>
                            <a:pt x="84" y="42"/>
                          </a:lnTo>
                          <a:lnTo>
                            <a:pt x="89" y="45"/>
                          </a:lnTo>
                          <a:lnTo>
                            <a:pt x="79" y="49"/>
                          </a:lnTo>
                          <a:lnTo>
                            <a:pt x="75" y="77"/>
                          </a:lnTo>
                          <a:lnTo>
                            <a:pt x="22" y="72"/>
                          </a:lnTo>
                          <a:lnTo>
                            <a:pt x="0" y="42"/>
                          </a:lnTo>
                          <a:lnTo>
                            <a:pt x="2" y="42"/>
                          </a:lnTo>
                          <a:lnTo>
                            <a:pt x="5" y="48"/>
                          </a:lnTo>
                          <a:lnTo>
                            <a:pt x="10" y="49"/>
                          </a:lnTo>
                          <a:lnTo>
                            <a:pt x="21" y="43"/>
                          </a:lnTo>
                          <a:lnTo>
                            <a:pt x="40" y="46"/>
                          </a:lnTo>
                          <a:lnTo>
                            <a:pt x="51" y="44"/>
                          </a:lnTo>
                          <a:lnTo>
                            <a:pt x="57" y="41"/>
                          </a:lnTo>
                          <a:lnTo>
                            <a:pt x="60" y="30"/>
                          </a:lnTo>
                          <a:lnTo>
                            <a:pt x="82" y="8"/>
                          </a:lnTo>
                          <a:lnTo>
                            <a:pt x="85" y="0"/>
                          </a:lnTo>
                          <a:lnTo>
                            <a:pt x="90" y="10"/>
                          </a:lnTo>
                          <a:lnTo>
                            <a:pt x="94" y="25"/>
                          </a:lnTo>
                          <a:close/>
                        </a:path>
                      </a:pathLst>
                    </a:custGeom>
                    <a:noFill/>
                    <a:ln w="4763">
                      <a:solidFill>
                        <a:srgbClr val="6E6E6E"/>
                      </a:solidFill>
                      <a:prstDash val="solid"/>
                      <a:round/>
                      <a:headEnd/>
                      <a:tailEnd/>
                    </a:ln>
                  </p:spPr>
                  <p:txBody>
                    <a:bodyPr/>
                    <a:lstStyle/>
                    <a:p>
                      <a:endParaRPr lang="en-US" dirty="0"/>
                    </a:p>
                  </p:txBody>
                </p:sp>
                <p:sp>
                  <p:nvSpPr>
                    <p:cNvPr id="436" name="Freeform 417"/>
                    <p:cNvSpPr>
                      <a:spLocks/>
                    </p:cNvSpPr>
                    <p:nvPr/>
                  </p:nvSpPr>
                  <p:spPr bwMode="auto">
                    <a:xfrm>
                      <a:off x="5832475" y="1115835"/>
                      <a:ext cx="15875" cy="4762"/>
                    </a:xfrm>
                    <a:custGeom>
                      <a:avLst/>
                      <a:gdLst>
                        <a:gd name="T0" fmla="*/ 0 w 17"/>
                        <a:gd name="T1" fmla="*/ 2147483647 h 6"/>
                        <a:gd name="T2" fmla="*/ 2147483647 w 17"/>
                        <a:gd name="T3" fmla="*/ 0 h 6"/>
                        <a:gd name="T4" fmla="*/ 2147483647 w 17"/>
                        <a:gd name="T5" fmla="*/ 0 h 6"/>
                        <a:gd name="T6" fmla="*/ 2147483647 w 17"/>
                        <a:gd name="T7" fmla="*/ 2147483647 h 6"/>
                        <a:gd name="T8" fmla="*/ 0 w 17"/>
                        <a:gd name="T9" fmla="*/ 2147483647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0" y="6"/>
                          </a:moveTo>
                          <a:lnTo>
                            <a:pt x="11" y="0"/>
                          </a:lnTo>
                          <a:lnTo>
                            <a:pt x="17" y="0"/>
                          </a:lnTo>
                          <a:lnTo>
                            <a:pt x="16" y="2"/>
                          </a:lnTo>
                          <a:lnTo>
                            <a:pt x="0" y="6"/>
                          </a:lnTo>
                          <a:close/>
                        </a:path>
                      </a:pathLst>
                    </a:custGeom>
                    <a:noFill/>
                    <a:ln w="4763">
                      <a:solidFill>
                        <a:srgbClr val="6E6E6E"/>
                      </a:solidFill>
                      <a:prstDash val="solid"/>
                      <a:round/>
                      <a:headEnd/>
                      <a:tailEnd/>
                    </a:ln>
                  </p:spPr>
                  <p:txBody>
                    <a:bodyPr/>
                    <a:lstStyle/>
                    <a:p>
                      <a:endParaRPr lang="en-US" dirty="0"/>
                    </a:p>
                  </p:txBody>
                </p:sp>
                <p:sp>
                  <p:nvSpPr>
                    <p:cNvPr id="437" name="Freeform 418"/>
                    <p:cNvSpPr>
                      <a:spLocks noEditPoints="1"/>
                    </p:cNvSpPr>
                    <p:nvPr/>
                  </p:nvSpPr>
                  <p:spPr bwMode="auto">
                    <a:xfrm>
                      <a:off x="5845175" y="1266647"/>
                      <a:ext cx="11113" cy="17463"/>
                    </a:xfrm>
                    <a:custGeom>
                      <a:avLst/>
                      <a:gdLst>
                        <a:gd name="T0" fmla="*/ 2147483647 w 13"/>
                        <a:gd name="T1" fmla="*/ 2147483647 h 19"/>
                        <a:gd name="T2" fmla="*/ 2147483647 w 13"/>
                        <a:gd name="T3" fmla="*/ 0 h 19"/>
                        <a:gd name="T4" fmla="*/ 2147483647 w 13"/>
                        <a:gd name="T5" fmla="*/ 2147483647 h 19"/>
                        <a:gd name="T6" fmla="*/ 2147483647 w 13"/>
                        <a:gd name="T7" fmla="*/ 2147483647 h 19"/>
                        <a:gd name="T8" fmla="*/ 2147483647 w 13"/>
                        <a:gd name="T9" fmla="*/ 2147483647 h 19"/>
                        <a:gd name="T10" fmla="*/ 2147483647 w 13"/>
                        <a:gd name="T11" fmla="*/ 2147483647 h 19"/>
                        <a:gd name="T12" fmla="*/ 2147483647 w 13"/>
                        <a:gd name="T13" fmla="*/ 2147483647 h 19"/>
                        <a:gd name="T14" fmla="*/ 2147483647 w 13"/>
                        <a:gd name="T15" fmla="*/ 2147483647 h 19"/>
                        <a:gd name="T16" fmla="*/ 2147483647 w 13"/>
                        <a:gd name="T17" fmla="*/ 2147483647 h 19"/>
                        <a:gd name="T18" fmla="*/ 2147483647 w 13"/>
                        <a:gd name="T19" fmla="*/ 2147483647 h 19"/>
                        <a:gd name="T20" fmla="*/ 2147483647 w 13"/>
                        <a:gd name="T21" fmla="*/ 2147483647 h 19"/>
                        <a:gd name="T22" fmla="*/ 0 w 13"/>
                        <a:gd name="T23" fmla="*/ 2147483647 h 19"/>
                        <a:gd name="T24" fmla="*/ 2147483647 w 13"/>
                        <a:gd name="T25" fmla="*/ 2147483647 h 19"/>
                        <a:gd name="T26" fmla="*/ 2147483647 w 13"/>
                        <a:gd name="T27" fmla="*/ 2147483647 h 19"/>
                        <a:gd name="T28" fmla="*/ 2147483647 w 13"/>
                        <a:gd name="T29" fmla="*/ 2147483647 h 19"/>
                        <a:gd name="T30" fmla="*/ 2147483647 w 13"/>
                        <a:gd name="T31" fmla="*/ 2147483647 h 19"/>
                        <a:gd name="T32" fmla="*/ 2147483647 w 13"/>
                        <a:gd name="T33" fmla="*/ 2147483647 h 19"/>
                        <a:gd name="T34" fmla="*/ 2147483647 w 13"/>
                        <a:gd name="T35" fmla="*/ 2147483647 h 19"/>
                        <a:gd name="T36" fmla="*/ 2147483647 w 13"/>
                        <a:gd name="T37" fmla="*/ 2147483647 h 19"/>
                        <a:gd name="T38" fmla="*/ 2147483647 w 13"/>
                        <a:gd name="T39" fmla="*/ 2147483647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
                        <a:gd name="T61" fmla="*/ 0 h 19"/>
                        <a:gd name="T62" fmla="*/ 13 w 13"/>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 h="19">
                          <a:moveTo>
                            <a:pt x="12" y="5"/>
                          </a:moveTo>
                          <a:lnTo>
                            <a:pt x="5" y="0"/>
                          </a:lnTo>
                          <a:lnTo>
                            <a:pt x="13" y="3"/>
                          </a:lnTo>
                          <a:lnTo>
                            <a:pt x="12" y="5"/>
                          </a:lnTo>
                          <a:close/>
                          <a:moveTo>
                            <a:pt x="5" y="4"/>
                          </a:moveTo>
                          <a:lnTo>
                            <a:pt x="3" y="3"/>
                          </a:lnTo>
                          <a:lnTo>
                            <a:pt x="3" y="1"/>
                          </a:lnTo>
                          <a:lnTo>
                            <a:pt x="8" y="4"/>
                          </a:lnTo>
                          <a:lnTo>
                            <a:pt x="11" y="8"/>
                          </a:lnTo>
                          <a:lnTo>
                            <a:pt x="5" y="4"/>
                          </a:lnTo>
                          <a:close/>
                          <a:moveTo>
                            <a:pt x="3" y="6"/>
                          </a:moveTo>
                          <a:lnTo>
                            <a:pt x="0" y="4"/>
                          </a:lnTo>
                          <a:lnTo>
                            <a:pt x="5" y="4"/>
                          </a:lnTo>
                          <a:lnTo>
                            <a:pt x="5" y="5"/>
                          </a:lnTo>
                          <a:lnTo>
                            <a:pt x="3" y="6"/>
                          </a:lnTo>
                          <a:close/>
                          <a:moveTo>
                            <a:pt x="11" y="19"/>
                          </a:moveTo>
                          <a:lnTo>
                            <a:pt x="6" y="15"/>
                          </a:lnTo>
                          <a:lnTo>
                            <a:pt x="9" y="15"/>
                          </a:lnTo>
                          <a:lnTo>
                            <a:pt x="11" y="19"/>
                          </a:lnTo>
                          <a:close/>
                        </a:path>
                      </a:pathLst>
                    </a:custGeom>
                    <a:noFill/>
                    <a:ln w="4763">
                      <a:solidFill>
                        <a:srgbClr val="6E6E6E"/>
                      </a:solidFill>
                      <a:prstDash val="solid"/>
                      <a:round/>
                      <a:headEnd/>
                      <a:tailEnd/>
                    </a:ln>
                  </p:spPr>
                  <p:txBody>
                    <a:bodyPr/>
                    <a:lstStyle/>
                    <a:p>
                      <a:endParaRPr lang="en-US" dirty="0"/>
                    </a:p>
                  </p:txBody>
                </p:sp>
                <p:sp>
                  <p:nvSpPr>
                    <p:cNvPr id="438" name="Freeform 419"/>
                    <p:cNvSpPr>
                      <a:spLocks/>
                    </p:cNvSpPr>
                    <p:nvPr/>
                  </p:nvSpPr>
                  <p:spPr bwMode="auto">
                    <a:xfrm>
                      <a:off x="6675438" y="1395235"/>
                      <a:ext cx="635000" cy="287337"/>
                    </a:xfrm>
                    <a:custGeom>
                      <a:avLst/>
                      <a:gdLst>
                        <a:gd name="T0" fmla="*/ 2147483647 w 731"/>
                        <a:gd name="T1" fmla="*/ 2147483647 h 335"/>
                        <a:gd name="T2" fmla="*/ 2147483647 w 731"/>
                        <a:gd name="T3" fmla="*/ 2147483647 h 335"/>
                        <a:gd name="T4" fmla="*/ 2147483647 w 731"/>
                        <a:gd name="T5" fmla="*/ 2147483647 h 335"/>
                        <a:gd name="T6" fmla="*/ 2147483647 w 731"/>
                        <a:gd name="T7" fmla="*/ 2147483647 h 335"/>
                        <a:gd name="T8" fmla="*/ 2147483647 w 731"/>
                        <a:gd name="T9" fmla="*/ 2147483647 h 335"/>
                        <a:gd name="T10" fmla="*/ 2147483647 w 731"/>
                        <a:gd name="T11" fmla="*/ 2147483647 h 335"/>
                        <a:gd name="T12" fmla="*/ 2147483647 w 731"/>
                        <a:gd name="T13" fmla="*/ 2147483647 h 335"/>
                        <a:gd name="T14" fmla="*/ 2147483647 w 731"/>
                        <a:gd name="T15" fmla="*/ 2147483647 h 335"/>
                        <a:gd name="T16" fmla="*/ 2147483647 w 731"/>
                        <a:gd name="T17" fmla="*/ 2147483647 h 335"/>
                        <a:gd name="T18" fmla="*/ 2147483647 w 731"/>
                        <a:gd name="T19" fmla="*/ 2147483647 h 335"/>
                        <a:gd name="T20" fmla="*/ 2147483647 w 731"/>
                        <a:gd name="T21" fmla="*/ 2147483647 h 335"/>
                        <a:gd name="T22" fmla="*/ 2147483647 w 731"/>
                        <a:gd name="T23" fmla="*/ 2147483647 h 335"/>
                        <a:gd name="T24" fmla="*/ 2147483647 w 731"/>
                        <a:gd name="T25" fmla="*/ 2147483647 h 335"/>
                        <a:gd name="T26" fmla="*/ 2147483647 w 731"/>
                        <a:gd name="T27" fmla="*/ 2147483647 h 335"/>
                        <a:gd name="T28" fmla="*/ 2147483647 w 731"/>
                        <a:gd name="T29" fmla="*/ 2147483647 h 335"/>
                        <a:gd name="T30" fmla="*/ 2147483647 w 731"/>
                        <a:gd name="T31" fmla="*/ 2147483647 h 335"/>
                        <a:gd name="T32" fmla="*/ 2147483647 w 731"/>
                        <a:gd name="T33" fmla="*/ 2147483647 h 335"/>
                        <a:gd name="T34" fmla="*/ 2147483647 w 731"/>
                        <a:gd name="T35" fmla="*/ 2147483647 h 335"/>
                        <a:gd name="T36" fmla="*/ 2147483647 w 731"/>
                        <a:gd name="T37" fmla="*/ 2147483647 h 335"/>
                        <a:gd name="T38" fmla="*/ 2147483647 w 731"/>
                        <a:gd name="T39" fmla="*/ 2147483647 h 335"/>
                        <a:gd name="T40" fmla="*/ 2147483647 w 731"/>
                        <a:gd name="T41" fmla="*/ 2147483647 h 335"/>
                        <a:gd name="T42" fmla="*/ 2147483647 w 731"/>
                        <a:gd name="T43" fmla="*/ 2147483647 h 335"/>
                        <a:gd name="T44" fmla="*/ 2147483647 w 731"/>
                        <a:gd name="T45" fmla="*/ 2147483647 h 335"/>
                        <a:gd name="T46" fmla="*/ 2147483647 w 731"/>
                        <a:gd name="T47" fmla="*/ 2147483647 h 335"/>
                        <a:gd name="T48" fmla="*/ 2147483647 w 731"/>
                        <a:gd name="T49" fmla="*/ 2147483647 h 335"/>
                        <a:gd name="T50" fmla="*/ 2147483647 w 731"/>
                        <a:gd name="T51" fmla="*/ 2147483647 h 335"/>
                        <a:gd name="T52" fmla="*/ 2147483647 w 731"/>
                        <a:gd name="T53" fmla="*/ 2147483647 h 335"/>
                        <a:gd name="T54" fmla="*/ 2147483647 w 731"/>
                        <a:gd name="T55" fmla="*/ 2147483647 h 335"/>
                        <a:gd name="T56" fmla="*/ 2147483647 w 731"/>
                        <a:gd name="T57" fmla="*/ 2147483647 h 335"/>
                        <a:gd name="T58" fmla="*/ 2147483647 w 731"/>
                        <a:gd name="T59" fmla="*/ 2147483647 h 335"/>
                        <a:gd name="T60" fmla="*/ 2147483647 w 731"/>
                        <a:gd name="T61" fmla="*/ 2147483647 h 335"/>
                        <a:gd name="T62" fmla="*/ 2147483647 w 731"/>
                        <a:gd name="T63" fmla="*/ 2147483647 h 335"/>
                        <a:gd name="T64" fmla="*/ 2147483647 w 731"/>
                        <a:gd name="T65" fmla="*/ 2147483647 h 335"/>
                        <a:gd name="T66" fmla="*/ 2147483647 w 731"/>
                        <a:gd name="T67" fmla="*/ 2147483647 h 335"/>
                        <a:gd name="T68" fmla="*/ 2147483647 w 731"/>
                        <a:gd name="T69" fmla="*/ 2147483647 h 335"/>
                        <a:gd name="T70" fmla="*/ 2147483647 w 731"/>
                        <a:gd name="T71" fmla="*/ 2147483647 h 335"/>
                        <a:gd name="T72" fmla="*/ 2147483647 w 731"/>
                        <a:gd name="T73" fmla="*/ 2147483647 h 335"/>
                        <a:gd name="T74" fmla="*/ 2147483647 w 731"/>
                        <a:gd name="T75" fmla="*/ 2147483647 h 335"/>
                        <a:gd name="T76" fmla="*/ 2147483647 w 731"/>
                        <a:gd name="T77" fmla="*/ 2147483647 h 335"/>
                        <a:gd name="T78" fmla="*/ 2147483647 w 731"/>
                        <a:gd name="T79" fmla="*/ 2147483647 h 335"/>
                        <a:gd name="T80" fmla="*/ 2147483647 w 731"/>
                        <a:gd name="T81" fmla="*/ 2147483647 h 335"/>
                        <a:gd name="T82" fmla="*/ 2147483647 w 731"/>
                        <a:gd name="T83" fmla="*/ 2147483647 h 335"/>
                        <a:gd name="T84" fmla="*/ 2147483647 w 731"/>
                        <a:gd name="T85" fmla="*/ 2147483647 h 335"/>
                        <a:gd name="T86" fmla="*/ 2147483647 w 731"/>
                        <a:gd name="T87" fmla="*/ 2147483647 h 335"/>
                        <a:gd name="T88" fmla="*/ 2147483647 w 731"/>
                        <a:gd name="T89" fmla="*/ 2147483647 h 335"/>
                        <a:gd name="T90" fmla="*/ 2147483647 w 731"/>
                        <a:gd name="T91" fmla="*/ 2147483647 h 335"/>
                        <a:gd name="T92" fmla="*/ 2147483647 w 731"/>
                        <a:gd name="T93" fmla="*/ 2147483647 h 335"/>
                        <a:gd name="T94" fmla="*/ 2147483647 w 731"/>
                        <a:gd name="T95" fmla="*/ 2147483647 h 335"/>
                        <a:gd name="T96" fmla="*/ 2147483647 w 731"/>
                        <a:gd name="T97" fmla="*/ 2147483647 h 335"/>
                        <a:gd name="T98" fmla="*/ 2147483647 w 731"/>
                        <a:gd name="T99" fmla="*/ 2147483647 h 335"/>
                        <a:gd name="T100" fmla="*/ 2147483647 w 731"/>
                        <a:gd name="T101" fmla="*/ 2147483647 h 335"/>
                        <a:gd name="T102" fmla="*/ 2147483647 w 731"/>
                        <a:gd name="T103" fmla="*/ 2147483647 h 3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31"/>
                        <a:gd name="T157" fmla="*/ 0 h 335"/>
                        <a:gd name="T158" fmla="*/ 731 w 731"/>
                        <a:gd name="T159" fmla="*/ 335 h 3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31" h="335">
                          <a:moveTo>
                            <a:pt x="216" y="318"/>
                          </a:moveTo>
                          <a:lnTo>
                            <a:pt x="206" y="318"/>
                          </a:lnTo>
                          <a:lnTo>
                            <a:pt x="188" y="300"/>
                          </a:lnTo>
                          <a:lnTo>
                            <a:pt x="173" y="294"/>
                          </a:lnTo>
                          <a:lnTo>
                            <a:pt x="155" y="299"/>
                          </a:lnTo>
                          <a:lnTo>
                            <a:pt x="127" y="320"/>
                          </a:lnTo>
                          <a:lnTo>
                            <a:pt x="92" y="286"/>
                          </a:lnTo>
                          <a:lnTo>
                            <a:pt x="78" y="268"/>
                          </a:lnTo>
                          <a:lnTo>
                            <a:pt x="61" y="239"/>
                          </a:lnTo>
                          <a:lnTo>
                            <a:pt x="71" y="221"/>
                          </a:lnTo>
                          <a:lnTo>
                            <a:pt x="80" y="214"/>
                          </a:lnTo>
                          <a:lnTo>
                            <a:pt x="65" y="209"/>
                          </a:lnTo>
                          <a:lnTo>
                            <a:pt x="62" y="203"/>
                          </a:lnTo>
                          <a:lnTo>
                            <a:pt x="49" y="198"/>
                          </a:lnTo>
                          <a:lnTo>
                            <a:pt x="48" y="193"/>
                          </a:lnTo>
                          <a:lnTo>
                            <a:pt x="55" y="193"/>
                          </a:lnTo>
                          <a:lnTo>
                            <a:pt x="34" y="171"/>
                          </a:lnTo>
                          <a:lnTo>
                            <a:pt x="18" y="171"/>
                          </a:lnTo>
                          <a:lnTo>
                            <a:pt x="13" y="159"/>
                          </a:lnTo>
                          <a:lnTo>
                            <a:pt x="1" y="156"/>
                          </a:lnTo>
                          <a:lnTo>
                            <a:pt x="7" y="140"/>
                          </a:lnTo>
                          <a:lnTo>
                            <a:pt x="1" y="135"/>
                          </a:lnTo>
                          <a:lnTo>
                            <a:pt x="0" y="124"/>
                          </a:lnTo>
                          <a:lnTo>
                            <a:pt x="7" y="119"/>
                          </a:lnTo>
                          <a:lnTo>
                            <a:pt x="4" y="114"/>
                          </a:lnTo>
                          <a:lnTo>
                            <a:pt x="9" y="109"/>
                          </a:lnTo>
                          <a:lnTo>
                            <a:pt x="24" y="122"/>
                          </a:lnTo>
                          <a:lnTo>
                            <a:pt x="34" y="121"/>
                          </a:lnTo>
                          <a:lnTo>
                            <a:pt x="28" y="107"/>
                          </a:lnTo>
                          <a:lnTo>
                            <a:pt x="39" y="101"/>
                          </a:lnTo>
                          <a:lnTo>
                            <a:pt x="38" y="95"/>
                          </a:lnTo>
                          <a:lnTo>
                            <a:pt x="52" y="90"/>
                          </a:lnTo>
                          <a:lnTo>
                            <a:pt x="54" y="84"/>
                          </a:lnTo>
                          <a:lnTo>
                            <a:pt x="59" y="85"/>
                          </a:lnTo>
                          <a:lnTo>
                            <a:pt x="56" y="80"/>
                          </a:lnTo>
                          <a:lnTo>
                            <a:pt x="69" y="84"/>
                          </a:lnTo>
                          <a:lnTo>
                            <a:pt x="68" y="87"/>
                          </a:lnTo>
                          <a:lnTo>
                            <a:pt x="75" y="87"/>
                          </a:lnTo>
                          <a:lnTo>
                            <a:pt x="76" y="83"/>
                          </a:lnTo>
                          <a:lnTo>
                            <a:pt x="84" y="80"/>
                          </a:lnTo>
                          <a:lnTo>
                            <a:pt x="91" y="87"/>
                          </a:lnTo>
                          <a:lnTo>
                            <a:pt x="105" y="87"/>
                          </a:lnTo>
                          <a:lnTo>
                            <a:pt x="129" y="100"/>
                          </a:lnTo>
                          <a:lnTo>
                            <a:pt x="130" y="107"/>
                          </a:lnTo>
                          <a:lnTo>
                            <a:pt x="134" y="106"/>
                          </a:lnTo>
                          <a:lnTo>
                            <a:pt x="130" y="99"/>
                          </a:lnTo>
                          <a:lnTo>
                            <a:pt x="130" y="97"/>
                          </a:lnTo>
                          <a:lnTo>
                            <a:pt x="152" y="108"/>
                          </a:lnTo>
                          <a:lnTo>
                            <a:pt x="163" y="96"/>
                          </a:lnTo>
                          <a:lnTo>
                            <a:pt x="174" y="96"/>
                          </a:lnTo>
                          <a:lnTo>
                            <a:pt x="182" y="100"/>
                          </a:lnTo>
                          <a:lnTo>
                            <a:pt x="186" y="99"/>
                          </a:lnTo>
                          <a:lnTo>
                            <a:pt x="185" y="95"/>
                          </a:lnTo>
                          <a:lnTo>
                            <a:pt x="195" y="94"/>
                          </a:lnTo>
                          <a:lnTo>
                            <a:pt x="201" y="97"/>
                          </a:lnTo>
                          <a:lnTo>
                            <a:pt x="203" y="103"/>
                          </a:lnTo>
                          <a:lnTo>
                            <a:pt x="219" y="106"/>
                          </a:lnTo>
                          <a:lnTo>
                            <a:pt x="222" y="109"/>
                          </a:lnTo>
                          <a:lnTo>
                            <a:pt x="226" y="108"/>
                          </a:lnTo>
                          <a:lnTo>
                            <a:pt x="227" y="100"/>
                          </a:lnTo>
                          <a:lnTo>
                            <a:pt x="240" y="105"/>
                          </a:lnTo>
                          <a:lnTo>
                            <a:pt x="252" y="103"/>
                          </a:lnTo>
                          <a:lnTo>
                            <a:pt x="253" y="91"/>
                          </a:lnTo>
                          <a:lnTo>
                            <a:pt x="237" y="84"/>
                          </a:lnTo>
                          <a:lnTo>
                            <a:pt x="226" y="83"/>
                          </a:lnTo>
                          <a:lnTo>
                            <a:pt x="227" y="79"/>
                          </a:lnTo>
                          <a:lnTo>
                            <a:pt x="218" y="76"/>
                          </a:lnTo>
                          <a:lnTo>
                            <a:pt x="234" y="68"/>
                          </a:lnTo>
                          <a:lnTo>
                            <a:pt x="224" y="59"/>
                          </a:lnTo>
                          <a:lnTo>
                            <a:pt x="228" y="54"/>
                          </a:lnTo>
                          <a:lnTo>
                            <a:pt x="246" y="53"/>
                          </a:lnTo>
                          <a:lnTo>
                            <a:pt x="245" y="51"/>
                          </a:lnTo>
                          <a:lnTo>
                            <a:pt x="227" y="46"/>
                          </a:lnTo>
                          <a:lnTo>
                            <a:pt x="227" y="42"/>
                          </a:lnTo>
                          <a:lnTo>
                            <a:pt x="233" y="42"/>
                          </a:lnTo>
                          <a:lnTo>
                            <a:pt x="219" y="40"/>
                          </a:lnTo>
                          <a:lnTo>
                            <a:pt x="224" y="35"/>
                          </a:lnTo>
                          <a:lnTo>
                            <a:pt x="219" y="32"/>
                          </a:lnTo>
                          <a:lnTo>
                            <a:pt x="225" y="30"/>
                          </a:lnTo>
                          <a:lnTo>
                            <a:pt x="242" y="31"/>
                          </a:lnTo>
                          <a:lnTo>
                            <a:pt x="246" y="34"/>
                          </a:lnTo>
                          <a:lnTo>
                            <a:pt x="246" y="30"/>
                          </a:lnTo>
                          <a:lnTo>
                            <a:pt x="254" y="27"/>
                          </a:lnTo>
                          <a:lnTo>
                            <a:pt x="283" y="22"/>
                          </a:lnTo>
                          <a:lnTo>
                            <a:pt x="288" y="24"/>
                          </a:lnTo>
                          <a:lnTo>
                            <a:pt x="287" y="20"/>
                          </a:lnTo>
                          <a:lnTo>
                            <a:pt x="290" y="17"/>
                          </a:lnTo>
                          <a:lnTo>
                            <a:pt x="334" y="10"/>
                          </a:lnTo>
                          <a:lnTo>
                            <a:pt x="335" y="7"/>
                          </a:lnTo>
                          <a:lnTo>
                            <a:pt x="331" y="5"/>
                          </a:lnTo>
                          <a:lnTo>
                            <a:pt x="338" y="4"/>
                          </a:lnTo>
                          <a:lnTo>
                            <a:pt x="339" y="1"/>
                          </a:lnTo>
                          <a:lnTo>
                            <a:pt x="345" y="3"/>
                          </a:lnTo>
                          <a:lnTo>
                            <a:pt x="341" y="0"/>
                          </a:lnTo>
                          <a:lnTo>
                            <a:pt x="367" y="6"/>
                          </a:lnTo>
                          <a:lnTo>
                            <a:pt x="369" y="2"/>
                          </a:lnTo>
                          <a:lnTo>
                            <a:pt x="376" y="2"/>
                          </a:lnTo>
                          <a:lnTo>
                            <a:pt x="383" y="13"/>
                          </a:lnTo>
                          <a:lnTo>
                            <a:pt x="389" y="16"/>
                          </a:lnTo>
                          <a:lnTo>
                            <a:pt x="392" y="24"/>
                          </a:lnTo>
                          <a:lnTo>
                            <a:pt x="388" y="24"/>
                          </a:lnTo>
                          <a:lnTo>
                            <a:pt x="393" y="28"/>
                          </a:lnTo>
                          <a:lnTo>
                            <a:pt x="396" y="26"/>
                          </a:lnTo>
                          <a:lnTo>
                            <a:pt x="401" y="28"/>
                          </a:lnTo>
                          <a:lnTo>
                            <a:pt x="402" y="25"/>
                          </a:lnTo>
                          <a:lnTo>
                            <a:pt x="411" y="28"/>
                          </a:lnTo>
                          <a:lnTo>
                            <a:pt x="406" y="23"/>
                          </a:lnTo>
                          <a:lnTo>
                            <a:pt x="417" y="27"/>
                          </a:lnTo>
                          <a:lnTo>
                            <a:pt x="418" y="33"/>
                          </a:lnTo>
                          <a:lnTo>
                            <a:pt x="422" y="32"/>
                          </a:lnTo>
                          <a:lnTo>
                            <a:pt x="418" y="30"/>
                          </a:lnTo>
                          <a:lnTo>
                            <a:pt x="418" y="27"/>
                          </a:lnTo>
                          <a:lnTo>
                            <a:pt x="431" y="32"/>
                          </a:lnTo>
                          <a:lnTo>
                            <a:pt x="439" y="30"/>
                          </a:lnTo>
                          <a:lnTo>
                            <a:pt x="440" y="34"/>
                          </a:lnTo>
                          <a:lnTo>
                            <a:pt x="435" y="34"/>
                          </a:lnTo>
                          <a:lnTo>
                            <a:pt x="434" y="38"/>
                          </a:lnTo>
                          <a:lnTo>
                            <a:pt x="440" y="44"/>
                          </a:lnTo>
                          <a:lnTo>
                            <a:pt x="445" y="38"/>
                          </a:lnTo>
                          <a:lnTo>
                            <a:pt x="457" y="43"/>
                          </a:lnTo>
                          <a:lnTo>
                            <a:pt x="454" y="37"/>
                          </a:lnTo>
                          <a:lnTo>
                            <a:pt x="459" y="35"/>
                          </a:lnTo>
                          <a:lnTo>
                            <a:pt x="488" y="21"/>
                          </a:lnTo>
                          <a:lnTo>
                            <a:pt x="489" y="27"/>
                          </a:lnTo>
                          <a:lnTo>
                            <a:pt x="483" y="27"/>
                          </a:lnTo>
                          <a:lnTo>
                            <a:pt x="488" y="31"/>
                          </a:lnTo>
                          <a:lnTo>
                            <a:pt x="520" y="47"/>
                          </a:lnTo>
                          <a:lnTo>
                            <a:pt x="583" y="103"/>
                          </a:lnTo>
                          <a:lnTo>
                            <a:pt x="588" y="98"/>
                          </a:lnTo>
                          <a:lnTo>
                            <a:pt x="585" y="94"/>
                          </a:lnTo>
                          <a:lnTo>
                            <a:pt x="588" y="90"/>
                          </a:lnTo>
                          <a:lnTo>
                            <a:pt x="598" y="94"/>
                          </a:lnTo>
                          <a:lnTo>
                            <a:pt x="599" y="99"/>
                          </a:lnTo>
                          <a:lnTo>
                            <a:pt x="605" y="98"/>
                          </a:lnTo>
                          <a:lnTo>
                            <a:pt x="608" y="104"/>
                          </a:lnTo>
                          <a:lnTo>
                            <a:pt x="627" y="104"/>
                          </a:lnTo>
                          <a:lnTo>
                            <a:pt x="629" y="99"/>
                          </a:lnTo>
                          <a:lnTo>
                            <a:pt x="642" y="98"/>
                          </a:lnTo>
                          <a:lnTo>
                            <a:pt x="653" y="103"/>
                          </a:lnTo>
                          <a:lnTo>
                            <a:pt x="664" y="114"/>
                          </a:lnTo>
                          <a:lnTo>
                            <a:pt x="678" y="118"/>
                          </a:lnTo>
                          <a:lnTo>
                            <a:pt x="679" y="121"/>
                          </a:lnTo>
                          <a:lnTo>
                            <a:pt x="688" y="129"/>
                          </a:lnTo>
                          <a:lnTo>
                            <a:pt x="706" y="132"/>
                          </a:lnTo>
                          <a:lnTo>
                            <a:pt x="714" y="125"/>
                          </a:lnTo>
                          <a:lnTo>
                            <a:pt x="713" y="129"/>
                          </a:lnTo>
                          <a:lnTo>
                            <a:pt x="731" y="140"/>
                          </a:lnTo>
                          <a:lnTo>
                            <a:pt x="722" y="140"/>
                          </a:lnTo>
                          <a:lnTo>
                            <a:pt x="722" y="153"/>
                          </a:lnTo>
                          <a:lnTo>
                            <a:pt x="709" y="157"/>
                          </a:lnTo>
                          <a:lnTo>
                            <a:pt x="710" y="167"/>
                          </a:lnTo>
                          <a:lnTo>
                            <a:pt x="720" y="182"/>
                          </a:lnTo>
                          <a:lnTo>
                            <a:pt x="718" y="187"/>
                          </a:lnTo>
                          <a:lnTo>
                            <a:pt x="708" y="192"/>
                          </a:lnTo>
                          <a:lnTo>
                            <a:pt x="704" y="188"/>
                          </a:lnTo>
                          <a:lnTo>
                            <a:pt x="690" y="189"/>
                          </a:lnTo>
                          <a:lnTo>
                            <a:pt x="672" y="183"/>
                          </a:lnTo>
                          <a:lnTo>
                            <a:pt x="674" y="220"/>
                          </a:lnTo>
                          <a:lnTo>
                            <a:pt x="681" y="223"/>
                          </a:lnTo>
                          <a:lnTo>
                            <a:pt x="683" y="231"/>
                          </a:lnTo>
                          <a:lnTo>
                            <a:pt x="672" y="230"/>
                          </a:lnTo>
                          <a:lnTo>
                            <a:pt x="665" y="225"/>
                          </a:lnTo>
                          <a:lnTo>
                            <a:pt x="635" y="235"/>
                          </a:lnTo>
                          <a:lnTo>
                            <a:pt x="648" y="240"/>
                          </a:lnTo>
                          <a:lnTo>
                            <a:pt x="647" y="242"/>
                          </a:lnTo>
                          <a:lnTo>
                            <a:pt x="652" y="254"/>
                          </a:lnTo>
                          <a:lnTo>
                            <a:pt x="668" y="275"/>
                          </a:lnTo>
                          <a:lnTo>
                            <a:pt x="662" y="278"/>
                          </a:lnTo>
                          <a:lnTo>
                            <a:pt x="666" y="282"/>
                          </a:lnTo>
                          <a:lnTo>
                            <a:pt x="660" y="284"/>
                          </a:lnTo>
                          <a:lnTo>
                            <a:pt x="660" y="287"/>
                          </a:lnTo>
                          <a:lnTo>
                            <a:pt x="665" y="298"/>
                          </a:lnTo>
                          <a:lnTo>
                            <a:pt x="658" y="293"/>
                          </a:lnTo>
                          <a:lnTo>
                            <a:pt x="648" y="292"/>
                          </a:lnTo>
                          <a:lnTo>
                            <a:pt x="640" y="284"/>
                          </a:lnTo>
                          <a:lnTo>
                            <a:pt x="598" y="279"/>
                          </a:lnTo>
                          <a:lnTo>
                            <a:pt x="576" y="281"/>
                          </a:lnTo>
                          <a:lnTo>
                            <a:pt x="575" y="284"/>
                          </a:lnTo>
                          <a:lnTo>
                            <a:pt x="546" y="274"/>
                          </a:lnTo>
                          <a:lnTo>
                            <a:pt x="534" y="278"/>
                          </a:lnTo>
                          <a:lnTo>
                            <a:pt x="534" y="288"/>
                          </a:lnTo>
                          <a:lnTo>
                            <a:pt x="537" y="293"/>
                          </a:lnTo>
                          <a:lnTo>
                            <a:pt x="512" y="285"/>
                          </a:lnTo>
                          <a:lnTo>
                            <a:pt x="495" y="284"/>
                          </a:lnTo>
                          <a:lnTo>
                            <a:pt x="490" y="289"/>
                          </a:lnTo>
                          <a:lnTo>
                            <a:pt x="489" y="295"/>
                          </a:lnTo>
                          <a:lnTo>
                            <a:pt x="491" y="296"/>
                          </a:lnTo>
                          <a:lnTo>
                            <a:pt x="462" y="317"/>
                          </a:lnTo>
                          <a:lnTo>
                            <a:pt x="463" y="320"/>
                          </a:lnTo>
                          <a:lnTo>
                            <a:pt x="457" y="327"/>
                          </a:lnTo>
                          <a:lnTo>
                            <a:pt x="459" y="334"/>
                          </a:lnTo>
                          <a:lnTo>
                            <a:pt x="455" y="335"/>
                          </a:lnTo>
                          <a:lnTo>
                            <a:pt x="447" y="329"/>
                          </a:lnTo>
                          <a:lnTo>
                            <a:pt x="447" y="325"/>
                          </a:lnTo>
                          <a:lnTo>
                            <a:pt x="442" y="321"/>
                          </a:lnTo>
                          <a:lnTo>
                            <a:pt x="419" y="321"/>
                          </a:lnTo>
                          <a:lnTo>
                            <a:pt x="410" y="303"/>
                          </a:lnTo>
                          <a:lnTo>
                            <a:pt x="400" y="303"/>
                          </a:lnTo>
                          <a:lnTo>
                            <a:pt x="396" y="279"/>
                          </a:lnTo>
                          <a:lnTo>
                            <a:pt x="390" y="282"/>
                          </a:lnTo>
                          <a:lnTo>
                            <a:pt x="382" y="272"/>
                          </a:lnTo>
                          <a:lnTo>
                            <a:pt x="368" y="263"/>
                          </a:lnTo>
                          <a:lnTo>
                            <a:pt x="360" y="266"/>
                          </a:lnTo>
                          <a:lnTo>
                            <a:pt x="337" y="265"/>
                          </a:lnTo>
                          <a:lnTo>
                            <a:pt x="316" y="268"/>
                          </a:lnTo>
                          <a:lnTo>
                            <a:pt x="295" y="252"/>
                          </a:lnTo>
                          <a:lnTo>
                            <a:pt x="238" y="221"/>
                          </a:lnTo>
                          <a:lnTo>
                            <a:pt x="194" y="233"/>
                          </a:lnTo>
                          <a:lnTo>
                            <a:pt x="216" y="318"/>
                          </a:lnTo>
                          <a:close/>
                        </a:path>
                      </a:pathLst>
                    </a:custGeom>
                    <a:noFill/>
                    <a:ln w="4763">
                      <a:solidFill>
                        <a:srgbClr val="6E6E6E"/>
                      </a:solidFill>
                      <a:prstDash val="solid"/>
                      <a:round/>
                      <a:headEnd/>
                      <a:tailEnd/>
                    </a:ln>
                  </p:spPr>
                  <p:txBody>
                    <a:bodyPr/>
                    <a:lstStyle/>
                    <a:p>
                      <a:endParaRPr lang="en-US" dirty="0"/>
                    </a:p>
                  </p:txBody>
                </p:sp>
                <p:sp>
                  <p:nvSpPr>
                    <p:cNvPr id="439" name="Freeform 420"/>
                    <p:cNvSpPr>
                      <a:spLocks noEditPoints="1"/>
                    </p:cNvSpPr>
                    <p:nvPr/>
                  </p:nvSpPr>
                  <p:spPr bwMode="auto">
                    <a:xfrm>
                      <a:off x="6000750" y="1431747"/>
                      <a:ext cx="57150" cy="50800"/>
                    </a:xfrm>
                    <a:custGeom>
                      <a:avLst/>
                      <a:gdLst>
                        <a:gd name="T0" fmla="*/ 2147483647 w 66"/>
                        <a:gd name="T1" fmla="*/ 2147483647 h 60"/>
                        <a:gd name="T2" fmla="*/ 2147483647 w 66"/>
                        <a:gd name="T3" fmla="*/ 2147483647 h 60"/>
                        <a:gd name="T4" fmla="*/ 2147483647 w 66"/>
                        <a:gd name="T5" fmla="*/ 2147483647 h 60"/>
                        <a:gd name="T6" fmla="*/ 2147483647 w 66"/>
                        <a:gd name="T7" fmla="*/ 2147483647 h 60"/>
                        <a:gd name="T8" fmla="*/ 2147483647 w 66"/>
                        <a:gd name="T9" fmla="*/ 2147483647 h 60"/>
                        <a:gd name="T10" fmla="*/ 2147483647 w 66"/>
                        <a:gd name="T11" fmla="*/ 2147483647 h 60"/>
                        <a:gd name="T12" fmla="*/ 2147483647 w 66"/>
                        <a:gd name="T13" fmla="*/ 2147483647 h 60"/>
                        <a:gd name="T14" fmla="*/ 2147483647 w 66"/>
                        <a:gd name="T15" fmla="*/ 0 h 60"/>
                        <a:gd name="T16" fmla="*/ 2147483647 w 66"/>
                        <a:gd name="T17" fmla="*/ 2147483647 h 60"/>
                        <a:gd name="T18" fmla="*/ 2147483647 w 66"/>
                        <a:gd name="T19" fmla="*/ 2147483647 h 60"/>
                        <a:gd name="T20" fmla="*/ 2147483647 w 66"/>
                        <a:gd name="T21" fmla="*/ 2147483647 h 60"/>
                        <a:gd name="T22" fmla="*/ 2147483647 w 66"/>
                        <a:gd name="T23" fmla="*/ 2147483647 h 60"/>
                        <a:gd name="T24" fmla="*/ 2147483647 w 66"/>
                        <a:gd name="T25" fmla="*/ 2147483647 h 60"/>
                        <a:gd name="T26" fmla="*/ 2147483647 w 66"/>
                        <a:gd name="T27" fmla="*/ 2147483647 h 60"/>
                        <a:gd name="T28" fmla="*/ 2147483647 w 66"/>
                        <a:gd name="T29" fmla="*/ 2147483647 h 60"/>
                        <a:gd name="T30" fmla="*/ 2147483647 w 66"/>
                        <a:gd name="T31" fmla="*/ 2147483647 h 60"/>
                        <a:gd name="T32" fmla="*/ 2147483647 w 66"/>
                        <a:gd name="T33" fmla="*/ 2147483647 h 60"/>
                        <a:gd name="T34" fmla="*/ 2147483647 w 66"/>
                        <a:gd name="T35" fmla="*/ 2147483647 h 60"/>
                        <a:gd name="T36" fmla="*/ 2147483647 w 66"/>
                        <a:gd name="T37" fmla="*/ 2147483647 h 60"/>
                        <a:gd name="T38" fmla="*/ 2147483647 w 66"/>
                        <a:gd name="T39" fmla="*/ 2147483647 h 60"/>
                        <a:gd name="T40" fmla="*/ 2147483647 w 66"/>
                        <a:gd name="T41" fmla="*/ 2147483647 h 60"/>
                        <a:gd name="T42" fmla="*/ 2147483647 w 66"/>
                        <a:gd name="T43" fmla="*/ 2147483647 h 60"/>
                        <a:gd name="T44" fmla="*/ 2147483647 w 66"/>
                        <a:gd name="T45" fmla="*/ 2147483647 h 60"/>
                        <a:gd name="T46" fmla="*/ 2147483647 w 66"/>
                        <a:gd name="T47" fmla="*/ 2147483647 h 60"/>
                        <a:gd name="T48" fmla="*/ 2147483647 w 66"/>
                        <a:gd name="T49" fmla="*/ 2147483647 h 60"/>
                        <a:gd name="T50" fmla="*/ 2147483647 w 66"/>
                        <a:gd name="T51" fmla="*/ 2147483647 h 60"/>
                        <a:gd name="T52" fmla="*/ 2147483647 w 66"/>
                        <a:gd name="T53" fmla="*/ 2147483647 h 60"/>
                        <a:gd name="T54" fmla="*/ 2147483647 w 66"/>
                        <a:gd name="T55" fmla="*/ 2147483647 h 60"/>
                        <a:gd name="T56" fmla="*/ 2147483647 w 66"/>
                        <a:gd name="T57" fmla="*/ 2147483647 h 60"/>
                        <a:gd name="T58" fmla="*/ 2147483647 w 66"/>
                        <a:gd name="T59" fmla="*/ 2147483647 h 60"/>
                        <a:gd name="T60" fmla="*/ 2147483647 w 66"/>
                        <a:gd name="T61" fmla="*/ 2147483647 h 60"/>
                        <a:gd name="T62" fmla="*/ 2147483647 w 66"/>
                        <a:gd name="T63" fmla="*/ 2147483647 h 60"/>
                        <a:gd name="T64" fmla="*/ 2147483647 w 66"/>
                        <a:gd name="T65" fmla="*/ 2147483647 h 60"/>
                        <a:gd name="T66" fmla="*/ 2147483647 w 66"/>
                        <a:gd name="T67" fmla="*/ 2147483647 h 60"/>
                        <a:gd name="T68" fmla="*/ 2147483647 w 66"/>
                        <a:gd name="T69" fmla="*/ 2147483647 h 60"/>
                        <a:gd name="T70" fmla="*/ 2147483647 w 66"/>
                        <a:gd name="T71" fmla="*/ 2147483647 h 60"/>
                        <a:gd name="T72" fmla="*/ 2147483647 w 66"/>
                        <a:gd name="T73" fmla="*/ 2147483647 h 60"/>
                        <a:gd name="T74" fmla="*/ 2147483647 w 66"/>
                        <a:gd name="T75" fmla="*/ 2147483647 h 60"/>
                        <a:gd name="T76" fmla="*/ 2147483647 w 66"/>
                        <a:gd name="T77" fmla="*/ 2147483647 h 60"/>
                        <a:gd name="T78" fmla="*/ 2147483647 w 66"/>
                        <a:gd name="T79" fmla="*/ 2147483647 h 60"/>
                        <a:gd name="T80" fmla="*/ 2147483647 w 66"/>
                        <a:gd name="T81" fmla="*/ 2147483647 h 60"/>
                        <a:gd name="T82" fmla="*/ 2147483647 w 66"/>
                        <a:gd name="T83" fmla="*/ 2147483647 h 60"/>
                        <a:gd name="T84" fmla="*/ 2147483647 w 66"/>
                        <a:gd name="T85" fmla="*/ 2147483647 h 60"/>
                        <a:gd name="T86" fmla="*/ 2147483647 w 66"/>
                        <a:gd name="T87" fmla="*/ 2147483647 h 60"/>
                        <a:gd name="T88" fmla="*/ 2147483647 w 66"/>
                        <a:gd name="T89" fmla="*/ 2147483647 h 60"/>
                        <a:gd name="T90" fmla="*/ 2147483647 w 66"/>
                        <a:gd name="T91" fmla="*/ 2147483647 h 60"/>
                        <a:gd name="T92" fmla="*/ 2147483647 w 66"/>
                        <a:gd name="T93" fmla="*/ 2147483647 h 60"/>
                        <a:gd name="T94" fmla="*/ 2147483647 w 66"/>
                        <a:gd name="T95" fmla="*/ 2147483647 h 60"/>
                        <a:gd name="T96" fmla="*/ 2147483647 w 66"/>
                        <a:gd name="T97" fmla="*/ 2147483647 h 60"/>
                        <a:gd name="T98" fmla="*/ 2147483647 w 66"/>
                        <a:gd name="T99" fmla="*/ 2147483647 h 60"/>
                        <a:gd name="T100" fmla="*/ 2147483647 w 66"/>
                        <a:gd name="T101" fmla="*/ 2147483647 h 60"/>
                        <a:gd name="T102" fmla="*/ 2147483647 w 66"/>
                        <a:gd name="T103" fmla="*/ 2147483647 h 60"/>
                        <a:gd name="T104" fmla="*/ 2147483647 w 66"/>
                        <a:gd name="T105" fmla="*/ 2147483647 h 60"/>
                        <a:gd name="T106" fmla="*/ 2147483647 w 66"/>
                        <a:gd name="T107" fmla="*/ 2147483647 h 60"/>
                        <a:gd name="T108" fmla="*/ 2147483647 w 66"/>
                        <a:gd name="T109" fmla="*/ 2147483647 h 60"/>
                        <a:gd name="T110" fmla="*/ 2147483647 w 66"/>
                        <a:gd name="T111" fmla="*/ 2147483647 h 60"/>
                        <a:gd name="T112" fmla="*/ 2147483647 w 66"/>
                        <a:gd name="T113" fmla="*/ 2147483647 h 60"/>
                        <a:gd name="T114" fmla="*/ 0 w 66"/>
                        <a:gd name="T115" fmla="*/ 2147483647 h 60"/>
                        <a:gd name="T116" fmla="*/ 2147483647 w 66"/>
                        <a:gd name="T117" fmla="*/ 2147483647 h 60"/>
                        <a:gd name="T118" fmla="*/ 2147483647 w 66"/>
                        <a:gd name="T119" fmla="*/ 2147483647 h 60"/>
                        <a:gd name="T120" fmla="*/ 2147483647 w 66"/>
                        <a:gd name="T121" fmla="*/ 2147483647 h 60"/>
                        <a:gd name="T122" fmla="*/ 0 w 66"/>
                        <a:gd name="T123" fmla="*/ 2147483647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6"/>
                        <a:gd name="T187" fmla="*/ 0 h 60"/>
                        <a:gd name="T188" fmla="*/ 66 w 66"/>
                        <a:gd name="T189" fmla="*/ 60 h 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6" h="60">
                          <a:moveTo>
                            <a:pt x="29" y="18"/>
                          </a:moveTo>
                          <a:lnTo>
                            <a:pt x="29" y="19"/>
                          </a:lnTo>
                          <a:lnTo>
                            <a:pt x="30" y="23"/>
                          </a:lnTo>
                          <a:lnTo>
                            <a:pt x="21" y="22"/>
                          </a:lnTo>
                          <a:lnTo>
                            <a:pt x="23" y="11"/>
                          </a:lnTo>
                          <a:lnTo>
                            <a:pt x="30" y="11"/>
                          </a:lnTo>
                          <a:lnTo>
                            <a:pt x="45" y="1"/>
                          </a:lnTo>
                          <a:lnTo>
                            <a:pt x="58" y="0"/>
                          </a:lnTo>
                          <a:lnTo>
                            <a:pt x="66" y="4"/>
                          </a:lnTo>
                          <a:lnTo>
                            <a:pt x="64" y="18"/>
                          </a:lnTo>
                          <a:lnTo>
                            <a:pt x="58" y="20"/>
                          </a:lnTo>
                          <a:lnTo>
                            <a:pt x="64" y="24"/>
                          </a:lnTo>
                          <a:lnTo>
                            <a:pt x="64" y="27"/>
                          </a:lnTo>
                          <a:lnTo>
                            <a:pt x="59" y="31"/>
                          </a:lnTo>
                          <a:lnTo>
                            <a:pt x="61" y="33"/>
                          </a:lnTo>
                          <a:lnTo>
                            <a:pt x="45" y="36"/>
                          </a:lnTo>
                          <a:lnTo>
                            <a:pt x="51" y="44"/>
                          </a:lnTo>
                          <a:lnTo>
                            <a:pt x="49" y="52"/>
                          </a:lnTo>
                          <a:lnTo>
                            <a:pt x="44" y="54"/>
                          </a:lnTo>
                          <a:lnTo>
                            <a:pt x="49" y="56"/>
                          </a:lnTo>
                          <a:lnTo>
                            <a:pt x="48" y="60"/>
                          </a:lnTo>
                          <a:lnTo>
                            <a:pt x="41" y="58"/>
                          </a:lnTo>
                          <a:lnTo>
                            <a:pt x="44" y="51"/>
                          </a:lnTo>
                          <a:lnTo>
                            <a:pt x="33" y="48"/>
                          </a:lnTo>
                          <a:lnTo>
                            <a:pt x="30" y="44"/>
                          </a:lnTo>
                          <a:lnTo>
                            <a:pt x="15" y="46"/>
                          </a:lnTo>
                          <a:lnTo>
                            <a:pt x="1" y="43"/>
                          </a:lnTo>
                          <a:lnTo>
                            <a:pt x="9" y="41"/>
                          </a:lnTo>
                          <a:lnTo>
                            <a:pt x="17" y="45"/>
                          </a:lnTo>
                          <a:lnTo>
                            <a:pt x="11" y="42"/>
                          </a:lnTo>
                          <a:lnTo>
                            <a:pt x="15" y="40"/>
                          </a:lnTo>
                          <a:lnTo>
                            <a:pt x="9" y="36"/>
                          </a:lnTo>
                          <a:lnTo>
                            <a:pt x="21" y="22"/>
                          </a:lnTo>
                          <a:lnTo>
                            <a:pt x="36" y="26"/>
                          </a:lnTo>
                          <a:lnTo>
                            <a:pt x="44" y="21"/>
                          </a:lnTo>
                          <a:lnTo>
                            <a:pt x="43" y="19"/>
                          </a:lnTo>
                          <a:lnTo>
                            <a:pt x="39" y="18"/>
                          </a:lnTo>
                          <a:lnTo>
                            <a:pt x="41" y="14"/>
                          </a:lnTo>
                          <a:lnTo>
                            <a:pt x="34" y="13"/>
                          </a:lnTo>
                          <a:lnTo>
                            <a:pt x="34" y="9"/>
                          </a:lnTo>
                          <a:lnTo>
                            <a:pt x="30" y="11"/>
                          </a:lnTo>
                          <a:lnTo>
                            <a:pt x="33" y="16"/>
                          </a:lnTo>
                          <a:lnTo>
                            <a:pt x="29" y="18"/>
                          </a:lnTo>
                          <a:close/>
                          <a:moveTo>
                            <a:pt x="29" y="19"/>
                          </a:moveTo>
                          <a:lnTo>
                            <a:pt x="29" y="19"/>
                          </a:lnTo>
                          <a:lnTo>
                            <a:pt x="30" y="19"/>
                          </a:lnTo>
                          <a:lnTo>
                            <a:pt x="36" y="20"/>
                          </a:lnTo>
                          <a:lnTo>
                            <a:pt x="30" y="23"/>
                          </a:lnTo>
                          <a:lnTo>
                            <a:pt x="29" y="19"/>
                          </a:lnTo>
                          <a:close/>
                          <a:moveTo>
                            <a:pt x="39" y="24"/>
                          </a:moveTo>
                          <a:lnTo>
                            <a:pt x="36" y="26"/>
                          </a:lnTo>
                          <a:lnTo>
                            <a:pt x="31" y="24"/>
                          </a:lnTo>
                          <a:lnTo>
                            <a:pt x="40" y="19"/>
                          </a:lnTo>
                          <a:lnTo>
                            <a:pt x="42" y="20"/>
                          </a:lnTo>
                          <a:lnTo>
                            <a:pt x="43" y="21"/>
                          </a:lnTo>
                          <a:lnTo>
                            <a:pt x="39" y="24"/>
                          </a:lnTo>
                          <a:close/>
                          <a:moveTo>
                            <a:pt x="0" y="46"/>
                          </a:moveTo>
                          <a:lnTo>
                            <a:pt x="15" y="47"/>
                          </a:lnTo>
                          <a:lnTo>
                            <a:pt x="10" y="50"/>
                          </a:lnTo>
                          <a:lnTo>
                            <a:pt x="2" y="50"/>
                          </a:lnTo>
                          <a:lnTo>
                            <a:pt x="0" y="46"/>
                          </a:lnTo>
                          <a:close/>
                        </a:path>
                      </a:pathLst>
                    </a:custGeom>
                    <a:noFill/>
                    <a:ln w="4763">
                      <a:solidFill>
                        <a:srgbClr val="6E6E6E"/>
                      </a:solidFill>
                      <a:prstDash val="solid"/>
                      <a:round/>
                      <a:headEnd/>
                      <a:tailEnd/>
                    </a:ln>
                  </p:spPr>
                  <p:txBody>
                    <a:bodyPr/>
                    <a:lstStyle/>
                    <a:p>
                      <a:endParaRPr lang="en-US" dirty="0"/>
                    </a:p>
                  </p:txBody>
                </p:sp>
                <p:sp>
                  <p:nvSpPr>
                    <p:cNvPr id="440" name="Freeform 421"/>
                    <p:cNvSpPr>
                      <a:spLocks/>
                    </p:cNvSpPr>
                    <p:nvPr/>
                  </p:nvSpPr>
                  <p:spPr bwMode="auto">
                    <a:xfrm>
                      <a:off x="6294438" y="1450797"/>
                      <a:ext cx="280987" cy="155575"/>
                    </a:xfrm>
                    <a:custGeom>
                      <a:avLst/>
                      <a:gdLst>
                        <a:gd name="T0" fmla="*/ 2147483647 w 323"/>
                        <a:gd name="T1" fmla="*/ 2147483647 h 180"/>
                        <a:gd name="T2" fmla="*/ 2147483647 w 323"/>
                        <a:gd name="T3" fmla="*/ 2147483647 h 180"/>
                        <a:gd name="T4" fmla="*/ 2147483647 w 323"/>
                        <a:gd name="T5" fmla="*/ 2147483647 h 180"/>
                        <a:gd name="T6" fmla="*/ 2147483647 w 323"/>
                        <a:gd name="T7" fmla="*/ 2147483647 h 180"/>
                        <a:gd name="T8" fmla="*/ 2147483647 w 323"/>
                        <a:gd name="T9" fmla="*/ 2147483647 h 180"/>
                        <a:gd name="T10" fmla="*/ 2147483647 w 323"/>
                        <a:gd name="T11" fmla="*/ 2147483647 h 180"/>
                        <a:gd name="T12" fmla="*/ 2147483647 w 323"/>
                        <a:gd name="T13" fmla="*/ 2147483647 h 180"/>
                        <a:gd name="T14" fmla="*/ 2147483647 w 323"/>
                        <a:gd name="T15" fmla="*/ 2147483647 h 180"/>
                        <a:gd name="T16" fmla="*/ 2147483647 w 323"/>
                        <a:gd name="T17" fmla="*/ 2147483647 h 180"/>
                        <a:gd name="T18" fmla="*/ 2147483647 w 323"/>
                        <a:gd name="T19" fmla="*/ 2147483647 h 180"/>
                        <a:gd name="T20" fmla="*/ 2147483647 w 323"/>
                        <a:gd name="T21" fmla="*/ 2147483647 h 180"/>
                        <a:gd name="T22" fmla="*/ 2147483647 w 323"/>
                        <a:gd name="T23" fmla="*/ 2147483647 h 180"/>
                        <a:gd name="T24" fmla="*/ 2147483647 w 323"/>
                        <a:gd name="T25" fmla="*/ 2147483647 h 180"/>
                        <a:gd name="T26" fmla="*/ 2147483647 w 323"/>
                        <a:gd name="T27" fmla="*/ 2147483647 h 180"/>
                        <a:gd name="T28" fmla="*/ 2147483647 w 323"/>
                        <a:gd name="T29" fmla="*/ 2147483647 h 180"/>
                        <a:gd name="T30" fmla="*/ 2147483647 w 323"/>
                        <a:gd name="T31" fmla="*/ 2147483647 h 180"/>
                        <a:gd name="T32" fmla="*/ 2147483647 w 323"/>
                        <a:gd name="T33" fmla="*/ 2147483647 h 180"/>
                        <a:gd name="T34" fmla="*/ 2147483647 w 323"/>
                        <a:gd name="T35" fmla="*/ 2147483647 h 180"/>
                        <a:gd name="T36" fmla="*/ 2147483647 w 323"/>
                        <a:gd name="T37" fmla="*/ 2147483647 h 180"/>
                        <a:gd name="T38" fmla="*/ 2147483647 w 323"/>
                        <a:gd name="T39" fmla="*/ 2147483647 h 180"/>
                        <a:gd name="T40" fmla="*/ 2147483647 w 323"/>
                        <a:gd name="T41" fmla="*/ 2147483647 h 180"/>
                        <a:gd name="T42" fmla="*/ 2147483647 w 323"/>
                        <a:gd name="T43" fmla="*/ 2147483647 h 180"/>
                        <a:gd name="T44" fmla="*/ 2147483647 w 323"/>
                        <a:gd name="T45" fmla="*/ 2147483647 h 180"/>
                        <a:gd name="T46" fmla="*/ 2147483647 w 323"/>
                        <a:gd name="T47" fmla="*/ 2147483647 h 180"/>
                        <a:gd name="T48" fmla="*/ 2147483647 w 323"/>
                        <a:gd name="T49" fmla="*/ 2147483647 h 180"/>
                        <a:gd name="T50" fmla="*/ 2147483647 w 323"/>
                        <a:gd name="T51" fmla="*/ 2147483647 h 180"/>
                        <a:gd name="T52" fmla="*/ 2147483647 w 323"/>
                        <a:gd name="T53" fmla="*/ 2147483647 h 180"/>
                        <a:gd name="T54" fmla="*/ 2147483647 w 323"/>
                        <a:gd name="T55" fmla="*/ 2147483647 h 180"/>
                        <a:gd name="T56" fmla="*/ 2147483647 w 323"/>
                        <a:gd name="T57" fmla="*/ 2147483647 h 180"/>
                        <a:gd name="T58" fmla="*/ 2147483647 w 323"/>
                        <a:gd name="T59" fmla="*/ 2147483647 h 180"/>
                        <a:gd name="T60" fmla="*/ 2147483647 w 323"/>
                        <a:gd name="T61" fmla="*/ 2147483647 h 180"/>
                        <a:gd name="T62" fmla="*/ 2147483647 w 323"/>
                        <a:gd name="T63" fmla="*/ 2147483647 h 180"/>
                        <a:gd name="T64" fmla="*/ 2147483647 w 323"/>
                        <a:gd name="T65" fmla="*/ 2147483647 h 180"/>
                        <a:gd name="T66" fmla="*/ 2147483647 w 323"/>
                        <a:gd name="T67" fmla="*/ 2147483647 h 180"/>
                        <a:gd name="T68" fmla="*/ 2147483647 w 323"/>
                        <a:gd name="T69" fmla="*/ 0 h 180"/>
                        <a:gd name="T70" fmla="*/ 2147483647 w 323"/>
                        <a:gd name="T71" fmla="*/ 2147483647 h 180"/>
                        <a:gd name="T72" fmla="*/ 2147483647 w 323"/>
                        <a:gd name="T73" fmla="*/ 2147483647 h 180"/>
                        <a:gd name="T74" fmla="*/ 2147483647 w 323"/>
                        <a:gd name="T75" fmla="*/ 2147483647 h 180"/>
                        <a:gd name="T76" fmla="*/ 2147483647 w 323"/>
                        <a:gd name="T77" fmla="*/ 2147483647 h 180"/>
                        <a:gd name="T78" fmla="*/ 2147483647 w 323"/>
                        <a:gd name="T79" fmla="*/ 2147483647 h 180"/>
                        <a:gd name="T80" fmla="*/ 2147483647 w 323"/>
                        <a:gd name="T81" fmla="*/ 2147483647 h 180"/>
                        <a:gd name="T82" fmla="*/ 2147483647 w 323"/>
                        <a:gd name="T83" fmla="*/ 2147483647 h 180"/>
                        <a:gd name="T84" fmla="*/ 2147483647 w 323"/>
                        <a:gd name="T85" fmla="*/ 2147483647 h 1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
                        <a:gd name="T130" fmla="*/ 0 h 180"/>
                        <a:gd name="T131" fmla="*/ 323 w 323"/>
                        <a:gd name="T132" fmla="*/ 180 h 18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 h="180">
                          <a:moveTo>
                            <a:pt x="296" y="118"/>
                          </a:moveTo>
                          <a:lnTo>
                            <a:pt x="284" y="118"/>
                          </a:lnTo>
                          <a:lnTo>
                            <a:pt x="272" y="126"/>
                          </a:lnTo>
                          <a:lnTo>
                            <a:pt x="256" y="128"/>
                          </a:lnTo>
                          <a:lnTo>
                            <a:pt x="242" y="142"/>
                          </a:lnTo>
                          <a:lnTo>
                            <a:pt x="247" y="136"/>
                          </a:lnTo>
                          <a:lnTo>
                            <a:pt x="244" y="134"/>
                          </a:lnTo>
                          <a:lnTo>
                            <a:pt x="236" y="139"/>
                          </a:lnTo>
                          <a:lnTo>
                            <a:pt x="234" y="144"/>
                          </a:lnTo>
                          <a:lnTo>
                            <a:pt x="231" y="143"/>
                          </a:lnTo>
                          <a:lnTo>
                            <a:pt x="233" y="139"/>
                          </a:lnTo>
                          <a:lnTo>
                            <a:pt x="217" y="138"/>
                          </a:lnTo>
                          <a:lnTo>
                            <a:pt x="226" y="145"/>
                          </a:lnTo>
                          <a:lnTo>
                            <a:pt x="236" y="145"/>
                          </a:lnTo>
                          <a:lnTo>
                            <a:pt x="233" y="149"/>
                          </a:lnTo>
                          <a:lnTo>
                            <a:pt x="243" y="152"/>
                          </a:lnTo>
                          <a:lnTo>
                            <a:pt x="247" y="159"/>
                          </a:lnTo>
                          <a:lnTo>
                            <a:pt x="251" y="159"/>
                          </a:lnTo>
                          <a:lnTo>
                            <a:pt x="237" y="142"/>
                          </a:lnTo>
                          <a:lnTo>
                            <a:pt x="253" y="159"/>
                          </a:lnTo>
                          <a:lnTo>
                            <a:pt x="265" y="156"/>
                          </a:lnTo>
                          <a:lnTo>
                            <a:pt x="275" y="158"/>
                          </a:lnTo>
                          <a:lnTo>
                            <a:pt x="272" y="160"/>
                          </a:lnTo>
                          <a:lnTo>
                            <a:pt x="273" y="165"/>
                          </a:lnTo>
                          <a:lnTo>
                            <a:pt x="262" y="167"/>
                          </a:lnTo>
                          <a:lnTo>
                            <a:pt x="255" y="164"/>
                          </a:lnTo>
                          <a:lnTo>
                            <a:pt x="248" y="172"/>
                          </a:lnTo>
                          <a:lnTo>
                            <a:pt x="238" y="173"/>
                          </a:lnTo>
                          <a:lnTo>
                            <a:pt x="228" y="180"/>
                          </a:lnTo>
                          <a:lnTo>
                            <a:pt x="217" y="176"/>
                          </a:lnTo>
                          <a:lnTo>
                            <a:pt x="221" y="175"/>
                          </a:lnTo>
                          <a:lnTo>
                            <a:pt x="218" y="164"/>
                          </a:lnTo>
                          <a:lnTo>
                            <a:pt x="198" y="157"/>
                          </a:lnTo>
                          <a:lnTo>
                            <a:pt x="220" y="145"/>
                          </a:lnTo>
                          <a:lnTo>
                            <a:pt x="216" y="141"/>
                          </a:lnTo>
                          <a:lnTo>
                            <a:pt x="196" y="142"/>
                          </a:lnTo>
                          <a:lnTo>
                            <a:pt x="182" y="137"/>
                          </a:lnTo>
                          <a:lnTo>
                            <a:pt x="185" y="134"/>
                          </a:lnTo>
                          <a:lnTo>
                            <a:pt x="176" y="131"/>
                          </a:lnTo>
                          <a:lnTo>
                            <a:pt x="192" y="133"/>
                          </a:lnTo>
                          <a:lnTo>
                            <a:pt x="196" y="130"/>
                          </a:lnTo>
                          <a:lnTo>
                            <a:pt x="185" y="130"/>
                          </a:lnTo>
                          <a:lnTo>
                            <a:pt x="183" y="121"/>
                          </a:lnTo>
                          <a:lnTo>
                            <a:pt x="179" y="115"/>
                          </a:lnTo>
                          <a:lnTo>
                            <a:pt x="183" y="123"/>
                          </a:lnTo>
                          <a:lnTo>
                            <a:pt x="183" y="128"/>
                          </a:lnTo>
                          <a:lnTo>
                            <a:pt x="175" y="130"/>
                          </a:lnTo>
                          <a:lnTo>
                            <a:pt x="176" y="125"/>
                          </a:lnTo>
                          <a:lnTo>
                            <a:pt x="170" y="130"/>
                          </a:lnTo>
                          <a:lnTo>
                            <a:pt x="164" y="131"/>
                          </a:lnTo>
                          <a:lnTo>
                            <a:pt x="160" y="142"/>
                          </a:lnTo>
                          <a:lnTo>
                            <a:pt x="149" y="152"/>
                          </a:lnTo>
                          <a:lnTo>
                            <a:pt x="144" y="147"/>
                          </a:lnTo>
                          <a:lnTo>
                            <a:pt x="144" y="154"/>
                          </a:lnTo>
                          <a:lnTo>
                            <a:pt x="149" y="159"/>
                          </a:lnTo>
                          <a:lnTo>
                            <a:pt x="146" y="162"/>
                          </a:lnTo>
                          <a:lnTo>
                            <a:pt x="142" y="156"/>
                          </a:lnTo>
                          <a:lnTo>
                            <a:pt x="129" y="162"/>
                          </a:lnTo>
                          <a:lnTo>
                            <a:pt x="120" y="156"/>
                          </a:lnTo>
                          <a:lnTo>
                            <a:pt x="125" y="155"/>
                          </a:lnTo>
                          <a:lnTo>
                            <a:pt x="124" y="151"/>
                          </a:lnTo>
                          <a:lnTo>
                            <a:pt x="132" y="144"/>
                          </a:lnTo>
                          <a:lnTo>
                            <a:pt x="131" y="133"/>
                          </a:lnTo>
                          <a:lnTo>
                            <a:pt x="152" y="134"/>
                          </a:lnTo>
                          <a:lnTo>
                            <a:pt x="146" y="132"/>
                          </a:lnTo>
                          <a:lnTo>
                            <a:pt x="146" y="125"/>
                          </a:lnTo>
                          <a:lnTo>
                            <a:pt x="140" y="122"/>
                          </a:lnTo>
                          <a:lnTo>
                            <a:pt x="138" y="113"/>
                          </a:lnTo>
                          <a:lnTo>
                            <a:pt x="131" y="111"/>
                          </a:lnTo>
                          <a:lnTo>
                            <a:pt x="129" y="99"/>
                          </a:lnTo>
                          <a:lnTo>
                            <a:pt x="102" y="88"/>
                          </a:lnTo>
                          <a:lnTo>
                            <a:pt x="82" y="92"/>
                          </a:lnTo>
                          <a:lnTo>
                            <a:pt x="74" y="99"/>
                          </a:lnTo>
                          <a:lnTo>
                            <a:pt x="59" y="100"/>
                          </a:lnTo>
                          <a:lnTo>
                            <a:pt x="52" y="105"/>
                          </a:lnTo>
                          <a:lnTo>
                            <a:pt x="46" y="100"/>
                          </a:lnTo>
                          <a:lnTo>
                            <a:pt x="20" y="95"/>
                          </a:lnTo>
                          <a:lnTo>
                            <a:pt x="16" y="100"/>
                          </a:lnTo>
                          <a:lnTo>
                            <a:pt x="0" y="89"/>
                          </a:lnTo>
                          <a:lnTo>
                            <a:pt x="6" y="74"/>
                          </a:lnTo>
                          <a:lnTo>
                            <a:pt x="12" y="75"/>
                          </a:lnTo>
                          <a:lnTo>
                            <a:pt x="8" y="72"/>
                          </a:lnTo>
                          <a:lnTo>
                            <a:pt x="7" y="63"/>
                          </a:lnTo>
                          <a:lnTo>
                            <a:pt x="29" y="40"/>
                          </a:lnTo>
                          <a:lnTo>
                            <a:pt x="26" y="36"/>
                          </a:lnTo>
                          <a:lnTo>
                            <a:pt x="29" y="33"/>
                          </a:lnTo>
                          <a:lnTo>
                            <a:pt x="18" y="19"/>
                          </a:lnTo>
                          <a:lnTo>
                            <a:pt x="25" y="17"/>
                          </a:lnTo>
                          <a:lnTo>
                            <a:pt x="30" y="11"/>
                          </a:lnTo>
                          <a:lnTo>
                            <a:pt x="44" y="9"/>
                          </a:lnTo>
                          <a:lnTo>
                            <a:pt x="80" y="13"/>
                          </a:lnTo>
                          <a:lnTo>
                            <a:pt x="91" y="20"/>
                          </a:lnTo>
                          <a:lnTo>
                            <a:pt x="92" y="17"/>
                          </a:lnTo>
                          <a:lnTo>
                            <a:pt x="99" y="16"/>
                          </a:lnTo>
                          <a:lnTo>
                            <a:pt x="109" y="21"/>
                          </a:lnTo>
                          <a:lnTo>
                            <a:pt x="114" y="17"/>
                          </a:lnTo>
                          <a:lnTo>
                            <a:pt x="120" y="22"/>
                          </a:lnTo>
                          <a:lnTo>
                            <a:pt x="134" y="20"/>
                          </a:lnTo>
                          <a:lnTo>
                            <a:pt x="141" y="24"/>
                          </a:lnTo>
                          <a:lnTo>
                            <a:pt x="140" y="17"/>
                          </a:lnTo>
                          <a:lnTo>
                            <a:pt x="145" y="7"/>
                          </a:lnTo>
                          <a:lnTo>
                            <a:pt x="160" y="6"/>
                          </a:lnTo>
                          <a:lnTo>
                            <a:pt x="167" y="7"/>
                          </a:lnTo>
                          <a:lnTo>
                            <a:pt x="170" y="1"/>
                          </a:lnTo>
                          <a:lnTo>
                            <a:pt x="194" y="0"/>
                          </a:lnTo>
                          <a:lnTo>
                            <a:pt x="207" y="12"/>
                          </a:lnTo>
                          <a:lnTo>
                            <a:pt x="202" y="17"/>
                          </a:lnTo>
                          <a:lnTo>
                            <a:pt x="208" y="24"/>
                          </a:lnTo>
                          <a:lnTo>
                            <a:pt x="222" y="26"/>
                          </a:lnTo>
                          <a:lnTo>
                            <a:pt x="227" y="30"/>
                          </a:lnTo>
                          <a:lnTo>
                            <a:pt x="232" y="41"/>
                          </a:lnTo>
                          <a:lnTo>
                            <a:pt x="235" y="44"/>
                          </a:lnTo>
                          <a:lnTo>
                            <a:pt x="244" y="43"/>
                          </a:lnTo>
                          <a:lnTo>
                            <a:pt x="253" y="49"/>
                          </a:lnTo>
                          <a:lnTo>
                            <a:pt x="267" y="43"/>
                          </a:lnTo>
                          <a:lnTo>
                            <a:pt x="281" y="55"/>
                          </a:lnTo>
                          <a:lnTo>
                            <a:pt x="284" y="51"/>
                          </a:lnTo>
                          <a:lnTo>
                            <a:pt x="297" y="58"/>
                          </a:lnTo>
                          <a:lnTo>
                            <a:pt x="300" y="55"/>
                          </a:lnTo>
                          <a:lnTo>
                            <a:pt x="314" y="63"/>
                          </a:lnTo>
                          <a:lnTo>
                            <a:pt x="319" y="62"/>
                          </a:lnTo>
                          <a:lnTo>
                            <a:pt x="322" y="70"/>
                          </a:lnTo>
                          <a:lnTo>
                            <a:pt x="314" y="75"/>
                          </a:lnTo>
                          <a:lnTo>
                            <a:pt x="322" y="79"/>
                          </a:lnTo>
                          <a:lnTo>
                            <a:pt x="316" y="84"/>
                          </a:lnTo>
                          <a:lnTo>
                            <a:pt x="323" y="92"/>
                          </a:lnTo>
                          <a:lnTo>
                            <a:pt x="322" y="101"/>
                          </a:lnTo>
                          <a:lnTo>
                            <a:pt x="304" y="102"/>
                          </a:lnTo>
                          <a:lnTo>
                            <a:pt x="304" y="105"/>
                          </a:lnTo>
                          <a:lnTo>
                            <a:pt x="296" y="109"/>
                          </a:lnTo>
                          <a:lnTo>
                            <a:pt x="296" y="118"/>
                          </a:lnTo>
                          <a:close/>
                        </a:path>
                      </a:pathLst>
                    </a:custGeom>
                    <a:noFill/>
                    <a:ln w="4763">
                      <a:solidFill>
                        <a:srgbClr val="6E6E6E"/>
                      </a:solidFill>
                      <a:prstDash val="solid"/>
                      <a:round/>
                      <a:headEnd/>
                      <a:tailEnd/>
                    </a:ln>
                  </p:spPr>
                  <p:txBody>
                    <a:bodyPr/>
                    <a:lstStyle/>
                    <a:p>
                      <a:endParaRPr lang="en-US" dirty="0"/>
                    </a:p>
                  </p:txBody>
                </p:sp>
                <p:sp>
                  <p:nvSpPr>
                    <p:cNvPr id="441" name="Freeform 422"/>
                    <p:cNvSpPr>
                      <a:spLocks/>
                    </p:cNvSpPr>
                    <p:nvPr/>
                  </p:nvSpPr>
                  <p:spPr bwMode="auto">
                    <a:xfrm>
                      <a:off x="5989638" y="1468260"/>
                      <a:ext cx="58737" cy="38100"/>
                    </a:xfrm>
                    <a:custGeom>
                      <a:avLst/>
                      <a:gdLst>
                        <a:gd name="T0" fmla="*/ 0 w 68"/>
                        <a:gd name="T1" fmla="*/ 2147483647 h 44"/>
                        <a:gd name="T2" fmla="*/ 2147483647 w 68"/>
                        <a:gd name="T3" fmla="*/ 2147483647 h 44"/>
                        <a:gd name="T4" fmla="*/ 2147483647 w 68"/>
                        <a:gd name="T5" fmla="*/ 2147483647 h 44"/>
                        <a:gd name="T6" fmla="*/ 2147483647 w 68"/>
                        <a:gd name="T7" fmla="*/ 2147483647 h 44"/>
                        <a:gd name="T8" fmla="*/ 2147483647 w 68"/>
                        <a:gd name="T9" fmla="*/ 2147483647 h 44"/>
                        <a:gd name="T10" fmla="*/ 2147483647 w 68"/>
                        <a:gd name="T11" fmla="*/ 2147483647 h 44"/>
                        <a:gd name="T12" fmla="*/ 2147483647 w 68"/>
                        <a:gd name="T13" fmla="*/ 2147483647 h 44"/>
                        <a:gd name="T14" fmla="*/ 2147483647 w 68"/>
                        <a:gd name="T15" fmla="*/ 0 h 44"/>
                        <a:gd name="T16" fmla="*/ 2147483647 w 68"/>
                        <a:gd name="T17" fmla="*/ 2147483647 h 44"/>
                        <a:gd name="T18" fmla="*/ 2147483647 w 68"/>
                        <a:gd name="T19" fmla="*/ 2147483647 h 44"/>
                        <a:gd name="T20" fmla="*/ 2147483647 w 68"/>
                        <a:gd name="T21" fmla="*/ 2147483647 h 44"/>
                        <a:gd name="T22" fmla="*/ 2147483647 w 68"/>
                        <a:gd name="T23" fmla="*/ 2147483647 h 44"/>
                        <a:gd name="T24" fmla="*/ 2147483647 w 68"/>
                        <a:gd name="T25" fmla="*/ 2147483647 h 44"/>
                        <a:gd name="T26" fmla="*/ 2147483647 w 68"/>
                        <a:gd name="T27" fmla="*/ 2147483647 h 44"/>
                        <a:gd name="T28" fmla="*/ 2147483647 w 68"/>
                        <a:gd name="T29" fmla="*/ 2147483647 h 44"/>
                        <a:gd name="T30" fmla="*/ 2147483647 w 68"/>
                        <a:gd name="T31" fmla="*/ 2147483647 h 44"/>
                        <a:gd name="T32" fmla="*/ 2147483647 w 68"/>
                        <a:gd name="T33" fmla="*/ 2147483647 h 44"/>
                        <a:gd name="T34" fmla="*/ 2147483647 w 68"/>
                        <a:gd name="T35" fmla="*/ 2147483647 h 44"/>
                        <a:gd name="T36" fmla="*/ 2147483647 w 68"/>
                        <a:gd name="T37" fmla="*/ 2147483647 h 44"/>
                        <a:gd name="T38" fmla="*/ 2147483647 w 68"/>
                        <a:gd name="T39" fmla="*/ 2147483647 h 44"/>
                        <a:gd name="T40" fmla="*/ 2147483647 w 68"/>
                        <a:gd name="T41" fmla="*/ 2147483647 h 44"/>
                        <a:gd name="T42" fmla="*/ 2147483647 w 68"/>
                        <a:gd name="T43" fmla="*/ 2147483647 h 44"/>
                        <a:gd name="T44" fmla="*/ 2147483647 w 68"/>
                        <a:gd name="T45" fmla="*/ 2147483647 h 44"/>
                        <a:gd name="T46" fmla="*/ 2147483647 w 68"/>
                        <a:gd name="T47" fmla="*/ 2147483647 h 44"/>
                        <a:gd name="T48" fmla="*/ 2147483647 w 68"/>
                        <a:gd name="T49" fmla="*/ 2147483647 h 44"/>
                        <a:gd name="T50" fmla="*/ 2147483647 w 68"/>
                        <a:gd name="T51" fmla="*/ 2147483647 h 44"/>
                        <a:gd name="T52" fmla="*/ 2147483647 w 68"/>
                        <a:gd name="T53" fmla="*/ 2147483647 h 44"/>
                        <a:gd name="T54" fmla="*/ 2147483647 w 68"/>
                        <a:gd name="T55" fmla="*/ 2147483647 h 44"/>
                        <a:gd name="T56" fmla="*/ 0 w 68"/>
                        <a:gd name="T57" fmla="*/ 2147483647 h 4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
                        <a:gd name="T88" fmla="*/ 0 h 44"/>
                        <a:gd name="T89" fmla="*/ 68 w 68"/>
                        <a:gd name="T90" fmla="*/ 44 h 4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 h="44">
                          <a:moveTo>
                            <a:pt x="0" y="9"/>
                          </a:moveTo>
                          <a:lnTo>
                            <a:pt x="14" y="2"/>
                          </a:lnTo>
                          <a:lnTo>
                            <a:pt x="16" y="6"/>
                          </a:lnTo>
                          <a:lnTo>
                            <a:pt x="24" y="6"/>
                          </a:lnTo>
                          <a:lnTo>
                            <a:pt x="29" y="3"/>
                          </a:lnTo>
                          <a:lnTo>
                            <a:pt x="32" y="4"/>
                          </a:lnTo>
                          <a:lnTo>
                            <a:pt x="29" y="2"/>
                          </a:lnTo>
                          <a:lnTo>
                            <a:pt x="44" y="0"/>
                          </a:lnTo>
                          <a:lnTo>
                            <a:pt x="47" y="4"/>
                          </a:lnTo>
                          <a:lnTo>
                            <a:pt x="58" y="7"/>
                          </a:lnTo>
                          <a:lnTo>
                            <a:pt x="55" y="14"/>
                          </a:lnTo>
                          <a:lnTo>
                            <a:pt x="62" y="16"/>
                          </a:lnTo>
                          <a:lnTo>
                            <a:pt x="66" y="19"/>
                          </a:lnTo>
                          <a:lnTo>
                            <a:pt x="68" y="25"/>
                          </a:lnTo>
                          <a:lnTo>
                            <a:pt x="64" y="30"/>
                          </a:lnTo>
                          <a:lnTo>
                            <a:pt x="62" y="29"/>
                          </a:lnTo>
                          <a:lnTo>
                            <a:pt x="57" y="35"/>
                          </a:lnTo>
                          <a:lnTo>
                            <a:pt x="60" y="41"/>
                          </a:lnTo>
                          <a:lnTo>
                            <a:pt x="58" y="43"/>
                          </a:lnTo>
                          <a:lnTo>
                            <a:pt x="53" y="44"/>
                          </a:lnTo>
                          <a:lnTo>
                            <a:pt x="42" y="38"/>
                          </a:lnTo>
                          <a:lnTo>
                            <a:pt x="41" y="29"/>
                          </a:lnTo>
                          <a:lnTo>
                            <a:pt x="35" y="34"/>
                          </a:lnTo>
                          <a:lnTo>
                            <a:pt x="28" y="33"/>
                          </a:lnTo>
                          <a:lnTo>
                            <a:pt x="29" y="27"/>
                          </a:lnTo>
                          <a:lnTo>
                            <a:pt x="14" y="21"/>
                          </a:lnTo>
                          <a:lnTo>
                            <a:pt x="11" y="16"/>
                          </a:lnTo>
                          <a:lnTo>
                            <a:pt x="2" y="14"/>
                          </a:lnTo>
                          <a:lnTo>
                            <a:pt x="0" y="9"/>
                          </a:lnTo>
                          <a:close/>
                        </a:path>
                      </a:pathLst>
                    </a:custGeom>
                    <a:noFill/>
                    <a:ln w="4826">
                      <a:solidFill>
                        <a:srgbClr val="6E6E6E"/>
                      </a:solidFill>
                      <a:prstDash val="solid"/>
                      <a:round/>
                      <a:headEnd/>
                      <a:tailEnd/>
                    </a:ln>
                  </p:spPr>
                  <p:txBody>
                    <a:bodyPr/>
                    <a:lstStyle/>
                    <a:p>
                      <a:endParaRPr lang="en-US" dirty="0"/>
                    </a:p>
                  </p:txBody>
                </p:sp>
                <p:sp>
                  <p:nvSpPr>
                    <p:cNvPr id="442" name="Freeform 423"/>
                    <p:cNvSpPr>
                      <a:spLocks noEditPoints="1"/>
                    </p:cNvSpPr>
                    <p:nvPr/>
                  </p:nvSpPr>
                  <p:spPr bwMode="auto">
                    <a:xfrm>
                      <a:off x="6043613" y="1539697"/>
                      <a:ext cx="71437" cy="39688"/>
                    </a:xfrm>
                    <a:custGeom>
                      <a:avLst/>
                      <a:gdLst>
                        <a:gd name="T0" fmla="*/ 2147483647 w 82"/>
                        <a:gd name="T1" fmla="*/ 2147483647 h 44"/>
                        <a:gd name="T2" fmla="*/ 2147483647 w 82"/>
                        <a:gd name="T3" fmla="*/ 2147483647 h 44"/>
                        <a:gd name="T4" fmla="*/ 2147483647 w 82"/>
                        <a:gd name="T5" fmla="*/ 2147483647 h 44"/>
                        <a:gd name="T6" fmla="*/ 2147483647 w 82"/>
                        <a:gd name="T7" fmla="*/ 2147483647 h 44"/>
                        <a:gd name="T8" fmla="*/ 2147483647 w 82"/>
                        <a:gd name="T9" fmla="*/ 2147483647 h 44"/>
                        <a:gd name="T10" fmla="*/ 2147483647 w 82"/>
                        <a:gd name="T11" fmla="*/ 2147483647 h 44"/>
                        <a:gd name="T12" fmla="*/ 2147483647 w 82"/>
                        <a:gd name="T13" fmla="*/ 2147483647 h 44"/>
                        <a:gd name="T14" fmla="*/ 2147483647 w 82"/>
                        <a:gd name="T15" fmla="*/ 2147483647 h 44"/>
                        <a:gd name="T16" fmla="*/ 2147483647 w 82"/>
                        <a:gd name="T17" fmla="*/ 2147483647 h 44"/>
                        <a:gd name="T18" fmla="*/ 2147483647 w 82"/>
                        <a:gd name="T19" fmla="*/ 2147483647 h 44"/>
                        <a:gd name="T20" fmla="*/ 2147483647 w 82"/>
                        <a:gd name="T21" fmla="*/ 2147483647 h 44"/>
                        <a:gd name="T22" fmla="*/ 2147483647 w 82"/>
                        <a:gd name="T23" fmla="*/ 2147483647 h 44"/>
                        <a:gd name="T24" fmla="*/ 2147483647 w 82"/>
                        <a:gd name="T25" fmla="*/ 2147483647 h 44"/>
                        <a:gd name="T26" fmla="*/ 2147483647 w 82"/>
                        <a:gd name="T27" fmla="*/ 2147483647 h 44"/>
                        <a:gd name="T28" fmla="*/ 2147483647 w 82"/>
                        <a:gd name="T29" fmla="*/ 2147483647 h 44"/>
                        <a:gd name="T30" fmla="*/ 2147483647 w 82"/>
                        <a:gd name="T31" fmla="*/ 2147483647 h 44"/>
                        <a:gd name="T32" fmla="*/ 0 w 82"/>
                        <a:gd name="T33" fmla="*/ 2147483647 h 44"/>
                        <a:gd name="T34" fmla="*/ 2147483647 w 82"/>
                        <a:gd name="T35" fmla="*/ 2147483647 h 44"/>
                        <a:gd name="T36" fmla="*/ 2147483647 w 82"/>
                        <a:gd name="T37" fmla="*/ 2147483647 h 44"/>
                        <a:gd name="T38" fmla="*/ 2147483647 w 82"/>
                        <a:gd name="T39" fmla="*/ 2147483647 h 44"/>
                        <a:gd name="T40" fmla="*/ 2147483647 w 82"/>
                        <a:gd name="T41" fmla="*/ 2147483647 h 44"/>
                        <a:gd name="T42" fmla="*/ 2147483647 w 82"/>
                        <a:gd name="T43" fmla="*/ 2147483647 h 44"/>
                        <a:gd name="T44" fmla="*/ 2147483647 w 82"/>
                        <a:gd name="T45" fmla="*/ 2147483647 h 44"/>
                        <a:gd name="T46" fmla="*/ 2147483647 w 82"/>
                        <a:gd name="T47" fmla="*/ 2147483647 h 44"/>
                        <a:gd name="T48" fmla="*/ 2147483647 w 82"/>
                        <a:gd name="T49" fmla="*/ 2147483647 h 44"/>
                        <a:gd name="T50" fmla="*/ 2147483647 w 82"/>
                        <a:gd name="T51" fmla="*/ 0 h 44"/>
                        <a:gd name="T52" fmla="*/ 2147483647 w 82"/>
                        <a:gd name="T53" fmla="*/ 2147483647 h 44"/>
                        <a:gd name="T54" fmla="*/ 2147483647 w 82"/>
                        <a:gd name="T55" fmla="*/ 2147483647 h 44"/>
                        <a:gd name="T56" fmla="*/ 2147483647 w 82"/>
                        <a:gd name="T57" fmla="*/ 2147483647 h 44"/>
                        <a:gd name="T58" fmla="*/ 2147483647 w 82"/>
                        <a:gd name="T59" fmla="*/ 2147483647 h 44"/>
                        <a:gd name="T60" fmla="*/ 2147483647 w 82"/>
                        <a:gd name="T61" fmla="*/ 2147483647 h 44"/>
                        <a:gd name="T62" fmla="*/ 2147483647 w 82"/>
                        <a:gd name="T63" fmla="*/ 2147483647 h 44"/>
                        <a:gd name="T64" fmla="*/ 2147483647 w 82"/>
                        <a:gd name="T65" fmla="*/ 2147483647 h 44"/>
                        <a:gd name="T66" fmla="*/ 2147483647 w 82"/>
                        <a:gd name="T67" fmla="*/ 2147483647 h 44"/>
                        <a:gd name="T68" fmla="*/ 2147483647 w 82"/>
                        <a:gd name="T69" fmla="*/ 2147483647 h 44"/>
                        <a:gd name="T70" fmla="*/ 2147483647 w 82"/>
                        <a:gd name="T71" fmla="*/ 2147483647 h 44"/>
                        <a:gd name="T72" fmla="*/ 2147483647 w 82"/>
                        <a:gd name="T73" fmla="*/ 2147483647 h 44"/>
                        <a:gd name="T74" fmla="*/ 2147483647 w 82"/>
                        <a:gd name="T75" fmla="*/ 2147483647 h 4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44"/>
                        <a:gd name="T116" fmla="*/ 82 w 82"/>
                        <a:gd name="T117" fmla="*/ 44 h 4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44">
                          <a:moveTo>
                            <a:pt x="82" y="21"/>
                          </a:moveTo>
                          <a:lnTo>
                            <a:pt x="82" y="29"/>
                          </a:lnTo>
                          <a:lnTo>
                            <a:pt x="74" y="29"/>
                          </a:lnTo>
                          <a:lnTo>
                            <a:pt x="76" y="35"/>
                          </a:lnTo>
                          <a:lnTo>
                            <a:pt x="73" y="32"/>
                          </a:lnTo>
                          <a:lnTo>
                            <a:pt x="65" y="33"/>
                          </a:lnTo>
                          <a:lnTo>
                            <a:pt x="61" y="29"/>
                          </a:lnTo>
                          <a:lnTo>
                            <a:pt x="56" y="44"/>
                          </a:lnTo>
                          <a:lnTo>
                            <a:pt x="45" y="35"/>
                          </a:lnTo>
                          <a:lnTo>
                            <a:pt x="45" y="30"/>
                          </a:lnTo>
                          <a:lnTo>
                            <a:pt x="35" y="42"/>
                          </a:lnTo>
                          <a:lnTo>
                            <a:pt x="20" y="42"/>
                          </a:lnTo>
                          <a:lnTo>
                            <a:pt x="15" y="38"/>
                          </a:lnTo>
                          <a:lnTo>
                            <a:pt x="14" y="31"/>
                          </a:lnTo>
                          <a:lnTo>
                            <a:pt x="5" y="32"/>
                          </a:lnTo>
                          <a:lnTo>
                            <a:pt x="3" y="38"/>
                          </a:lnTo>
                          <a:lnTo>
                            <a:pt x="0" y="35"/>
                          </a:lnTo>
                          <a:lnTo>
                            <a:pt x="3" y="34"/>
                          </a:lnTo>
                          <a:lnTo>
                            <a:pt x="3" y="28"/>
                          </a:lnTo>
                          <a:lnTo>
                            <a:pt x="18" y="11"/>
                          </a:lnTo>
                          <a:lnTo>
                            <a:pt x="18" y="7"/>
                          </a:lnTo>
                          <a:lnTo>
                            <a:pt x="25" y="8"/>
                          </a:lnTo>
                          <a:lnTo>
                            <a:pt x="29" y="4"/>
                          </a:lnTo>
                          <a:lnTo>
                            <a:pt x="46" y="4"/>
                          </a:lnTo>
                          <a:lnTo>
                            <a:pt x="43" y="2"/>
                          </a:lnTo>
                          <a:lnTo>
                            <a:pt x="46" y="0"/>
                          </a:lnTo>
                          <a:lnTo>
                            <a:pt x="64" y="6"/>
                          </a:lnTo>
                          <a:lnTo>
                            <a:pt x="66" y="9"/>
                          </a:lnTo>
                          <a:lnTo>
                            <a:pt x="64" y="12"/>
                          </a:lnTo>
                          <a:lnTo>
                            <a:pt x="63" y="17"/>
                          </a:lnTo>
                          <a:lnTo>
                            <a:pt x="65" y="17"/>
                          </a:lnTo>
                          <a:lnTo>
                            <a:pt x="75" y="21"/>
                          </a:lnTo>
                          <a:lnTo>
                            <a:pt x="80" y="18"/>
                          </a:lnTo>
                          <a:lnTo>
                            <a:pt x="82" y="21"/>
                          </a:lnTo>
                          <a:close/>
                          <a:moveTo>
                            <a:pt x="49" y="2"/>
                          </a:moveTo>
                          <a:lnTo>
                            <a:pt x="47" y="2"/>
                          </a:lnTo>
                          <a:lnTo>
                            <a:pt x="49" y="2"/>
                          </a:lnTo>
                          <a:close/>
                        </a:path>
                      </a:pathLst>
                    </a:custGeom>
                    <a:noFill/>
                    <a:ln w="4763">
                      <a:solidFill>
                        <a:srgbClr val="6E6E6E"/>
                      </a:solidFill>
                      <a:prstDash val="solid"/>
                      <a:round/>
                      <a:headEnd/>
                      <a:tailEnd/>
                    </a:ln>
                  </p:spPr>
                  <p:txBody>
                    <a:bodyPr/>
                    <a:lstStyle/>
                    <a:p>
                      <a:endParaRPr lang="en-US" dirty="0"/>
                    </a:p>
                  </p:txBody>
                </p:sp>
                <p:sp>
                  <p:nvSpPr>
                    <p:cNvPr id="443" name="Freeform 424"/>
                    <p:cNvSpPr>
                      <a:spLocks noEditPoints="1"/>
                    </p:cNvSpPr>
                    <p:nvPr/>
                  </p:nvSpPr>
                  <p:spPr bwMode="auto">
                    <a:xfrm>
                      <a:off x="6038850" y="1399997"/>
                      <a:ext cx="141288" cy="150813"/>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2147483647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2147483647 w 163"/>
                        <a:gd name="T67" fmla="*/ 2147483647 h 175"/>
                        <a:gd name="T68" fmla="*/ 2147483647 w 163"/>
                        <a:gd name="T69" fmla="*/ 2147483647 h 175"/>
                        <a:gd name="T70" fmla="*/ 2147483647 w 163"/>
                        <a:gd name="T71" fmla="*/ 2147483647 h 175"/>
                        <a:gd name="T72" fmla="*/ 2147483647 w 163"/>
                        <a:gd name="T73" fmla="*/ 2147483647 h 175"/>
                        <a:gd name="T74" fmla="*/ 2147483647 w 163"/>
                        <a:gd name="T75" fmla="*/ 2147483647 h 175"/>
                        <a:gd name="T76" fmla="*/ 2147483647 w 163"/>
                        <a:gd name="T77" fmla="*/ 2147483647 h 175"/>
                        <a:gd name="T78" fmla="*/ 2147483647 w 163"/>
                        <a:gd name="T79" fmla="*/ 2147483647 h 175"/>
                        <a:gd name="T80" fmla="*/ 2147483647 w 163"/>
                        <a:gd name="T81" fmla="*/ 2147483647 h 175"/>
                        <a:gd name="T82" fmla="*/ 2147483647 w 163"/>
                        <a:gd name="T83" fmla="*/ 2147483647 h 175"/>
                        <a:gd name="T84" fmla="*/ 2147483647 w 163"/>
                        <a:gd name="T85" fmla="*/ 2147483647 h 175"/>
                        <a:gd name="T86" fmla="*/ 2147483647 w 163"/>
                        <a:gd name="T87" fmla="*/ 2147483647 h 175"/>
                        <a:gd name="T88" fmla="*/ 2147483647 w 163"/>
                        <a:gd name="T89" fmla="*/ 2147483647 h 175"/>
                        <a:gd name="T90" fmla="*/ 2147483647 w 163"/>
                        <a:gd name="T91" fmla="*/ 2147483647 h 175"/>
                        <a:gd name="T92" fmla="*/ 2147483647 w 163"/>
                        <a:gd name="T93" fmla="*/ 2147483647 h 175"/>
                        <a:gd name="T94" fmla="*/ 2147483647 w 163"/>
                        <a:gd name="T95" fmla="*/ 2147483647 h 175"/>
                        <a:gd name="T96" fmla="*/ 2147483647 w 163"/>
                        <a:gd name="T97" fmla="*/ 2147483647 h 175"/>
                        <a:gd name="T98" fmla="*/ 2147483647 w 163"/>
                        <a:gd name="T99" fmla="*/ 2147483647 h 175"/>
                        <a:gd name="T100" fmla="*/ 2147483647 w 163"/>
                        <a:gd name="T101" fmla="*/ 2147483647 h 175"/>
                        <a:gd name="T102" fmla="*/ 2147483647 w 163"/>
                        <a:gd name="T103" fmla="*/ 2147483647 h 175"/>
                        <a:gd name="T104" fmla="*/ 2147483647 w 163"/>
                        <a:gd name="T105" fmla="*/ 2147483647 h 175"/>
                        <a:gd name="T106" fmla="*/ 2147483647 w 163"/>
                        <a:gd name="T107" fmla="*/ 2147483647 h 175"/>
                        <a:gd name="T108" fmla="*/ 2147483647 w 163"/>
                        <a:gd name="T109" fmla="*/ 2147483647 h 175"/>
                        <a:gd name="T110" fmla="*/ 2147483647 w 163"/>
                        <a:gd name="T111" fmla="*/ 2147483647 h 175"/>
                        <a:gd name="T112" fmla="*/ 2147483647 w 163"/>
                        <a:gd name="T113" fmla="*/ 2147483647 h 175"/>
                        <a:gd name="T114" fmla="*/ 2147483647 w 163"/>
                        <a:gd name="T115" fmla="*/ 2147483647 h 175"/>
                        <a:gd name="T116" fmla="*/ 2147483647 w 163"/>
                        <a:gd name="T117" fmla="*/ 2147483647 h 175"/>
                        <a:gd name="T118" fmla="*/ 2147483647 w 163"/>
                        <a:gd name="T119" fmla="*/ 0 h 175"/>
                        <a:gd name="T120" fmla="*/ 2147483647 w 163"/>
                        <a:gd name="T121" fmla="*/ 2147483647 h 175"/>
                        <a:gd name="T122" fmla="*/ 2147483647 w 163"/>
                        <a:gd name="T123" fmla="*/ 2147483647 h 175"/>
                        <a:gd name="T124" fmla="*/ 2147483647 w 163"/>
                        <a:gd name="T125" fmla="*/ 2147483647 h 1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175"/>
                        <a:gd name="T191" fmla="*/ 163 w 163"/>
                        <a:gd name="T192" fmla="*/ 175 h 17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175">
                          <a:moveTo>
                            <a:pt x="143" y="26"/>
                          </a:moveTo>
                          <a:lnTo>
                            <a:pt x="143" y="27"/>
                          </a:lnTo>
                          <a:lnTo>
                            <a:pt x="137" y="27"/>
                          </a:lnTo>
                          <a:lnTo>
                            <a:pt x="140" y="25"/>
                          </a:lnTo>
                          <a:lnTo>
                            <a:pt x="134" y="20"/>
                          </a:lnTo>
                          <a:lnTo>
                            <a:pt x="143" y="26"/>
                          </a:lnTo>
                          <a:close/>
                          <a:moveTo>
                            <a:pt x="127" y="18"/>
                          </a:moveTo>
                          <a:lnTo>
                            <a:pt x="123" y="17"/>
                          </a:lnTo>
                          <a:lnTo>
                            <a:pt x="125" y="16"/>
                          </a:lnTo>
                          <a:lnTo>
                            <a:pt x="123" y="12"/>
                          </a:lnTo>
                          <a:lnTo>
                            <a:pt x="130" y="13"/>
                          </a:lnTo>
                          <a:lnTo>
                            <a:pt x="124" y="9"/>
                          </a:lnTo>
                          <a:lnTo>
                            <a:pt x="132" y="12"/>
                          </a:lnTo>
                          <a:lnTo>
                            <a:pt x="131" y="14"/>
                          </a:lnTo>
                          <a:lnTo>
                            <a:pt x="134" y="18"/>
                          </a:lnTo>
                          <a:lnTo>
                            <a:pt x="127" y="18"/>
                          </a:lnTo>
                          <a:close/>
                          <a:moveTo>
                            <a:pt x="46" y="4"/>
                          </a:moveTo>
                          <a:lnTo>
                            <a:pt x="59" y="6"/>
                          </a:lnTo>
                          <a:lnTo>
                            <a:pt x="68" y="7"/>
                          </a:lnTo>
                          <a:lnTo>
                            <a:pt x="70" y="12"/>
                          </a:lnTo>
                          <a:lnTo>
                            <a:pt x="67" y="14"/>
                          </a:lnTo>
                          <a:lnTo>
                            <a:pt x="87" y="16"/>
                          </a:lnTo>
                          <a:lnTo>
                            <a:pt x="89" y="19"/>
                          </a:lnTo>
                          <a:lnTo>
                            <a:pt x="83" y="23"/>
                          </a:lnTo>
                          <a:lnTo>
                            <a:pt x="84" y="26"/>
                          </a:lnTo>
                          <a:lnTo>
                            <a:pt x="89" y="24"/>
                          </a:lnTo>
                          <a:lnTo>
                            <a:pt x="94" y="26"/>
                          </a:lnTo>
                          <a:lnTo>
                            <a:pt x="113" y="14"/>
                          </a:lnTo>
                          <a:lnTo>
                            <a:pt x="120" y="15"/>
                          </a:lnTo>
                          <a:lnTo>
                            <a:pt x="112" y="15"/>
                          </a:lnTo>
                          <a:lnTo>
                            <a:pt x="111" y="18"/>
                          </a:lnTo>
                          <a:lnTo>
                            <a:pt x="121" y="15"/>
                          </a:lnTo>
                          <a:lnTo>
                            <a:pt x="130" y="21"/>
                          </a:lnTo>
                          <a:lnTo>
                            <a:pt x="134" y="20"/>
                          </a:lnTo>
                          <a:lnTo>
                            <a:pt x="137" y="27"/>
                          </a:lnTo>
                          <a:lnTo>
                            <a:pt x="144" y="30"/>
                          </a:lnTo>
                          <a:lnTo>
                            <a:pt x="148" y="42"/>
                          </a:lnTo>
                          <a:lnTo>
                            <a:pt x="144" y="49"/>
                          </a:lnTo>
                          <a:lnTo>
                            <a:pt x="153" y="56"/>
                          </a:lnTo>
                          <a:lnTo>
                            <a:pt x="152" y="59"/>
                          </a:lnTo>
                          <a:lnTo>
                            <a:pt x="157" y="67"/>
                          </a:lnTo>
                          <a:lnTo>
                            <a:pt x="154" y="72"/>
                          </a:lnTo>
                          <a:lnTo>
                            <a:pt x="163" y="84"/>
                          </a:lnTo>
                          <a:lnTo>
                            <a:pt x="160" y="93"/>
                          </a:lnTo>
                          <a:lnTo>
                            <a:pt x="150" y="90"/>
                          </a:lnTo>
                          <a:lnTo>
                            <a:pt x="151" y="93"/>
                          </a:lnTo>
                          <a:lnTo>
                            <a:pt x="128" y="103"/>
                          </a:lnTo>
                          <a:lnTo>
                            <a:pt x="120" y="104"/>
                          </a:lnTo>
                          <a:lnTo>
                            <a:pt x="117" y="109"/>
                          </a:lnTo>
                          <a:lnTo>
                            <a:pt x="112" y="105"/>
                          </a:lnTo>
                          <a:lnTo>
                            <a:pt x="121" y="115"/>
                          </a:lnTo>
                          <a:lnTo>
                            <a:pt x="120" y="120"/>
                          </a:lnTo>
                          <a:lnTo>
                            <a:pt x="124" y="127"/>
                          </a:lnTo>
                          <a:lnTo>
                            <a:pt x="145" y="141"/>
                          </a:lnTo>
                          <a:lnTo>
                            <a:pt x="144" y="146"/>
                          </a:lnTo>
                          <a:lnTo>
                            <a:pt x="139" y="145"/>
                          </a:lnTo>
                          <a:lnTo>
                            <a:pt x="139" y="150"/>
                          </a:lnTo>
                          <a:lnTo>
                            <a:pt x="128" y="155"/>
                          </a:lnTo>
                          <a:lnTo>
                            <a:pt x="132" y="162"/>
                          </a:lnTo>
                          <a:lnTo>
                            <a:pt x="131" y="164"/>
                          </a:lnTo>
                          <a:lnTo>
                            <a:pt x="134" y="166"/>
                          </a:lnTo>
                          <a:lnTo>
                            <a:pt x="133" y="171"/>
                          </a:lnTo>
                          <a:lnTo>
                            <a:pt x="128" y="165"/>
                          </a:lnTo>
                          <a:lnTo>
                            <a:pt x="99" y="172"/>
                          </a:lnTo>
                          <a:lnTo>
                            <a:pt x="87" y="167"/>
                          </a:lnTo>
                          <a:lnTo>
                            <a:pt x="81" y="175"/>
                          </a:lnTo>
                          <a:lnTo>
                            <a:pt x="82" y="173"/>
                          </a:lnTo>
                          <a:lnTo>
                            <a:pt x="78" y="169"/>
                          </a:lnTo>
                          <a:lnTo>
                            <a:pt x="70" y="169"/>
                          </a:lnTo>
                          <a:lnTo>
                            <a:pt x="52" y="163"/>
                          </a:lnTo>
                          <a:lnTo>
                            <a:pt x="49" y="165"/>
                          </a:lnTo>
                          <a:lnTo>
                            <a:pt x="52" y="167"/>
                          </a:lnTo>
                          <a:lnTo>
                            <a:pt x="35" y="167"/>
                          </a:lnTo>
                          <a:lnTo>
                            <a:pt x="34" y="155"/>
                          </a:lnTo>
                          <a:lnTo>
                            <a:pt x="38" y="145"/>
                          </a:lnTo>
                          <a:lnTo>
                            <a:pt x="45" y="136"/>
                          </a:lnTo>
                          <a:lnTo>
                            <a:pt x="30" y="132"/>
                          </a:lnTo>
                          <a:lnTo>
                            <a:pt x="18" y="132"/>
                          </a:lnTo>
                          <a:lnTo>
                            <a:pt x="10" y="125"/>
                          </a:lnTo>
                          <a:lnTo>
                            <a:pt x="14" y="118"/>
                          </a:lnTo>
                          <a:lnTo>
                            <a:pt x="8" y="115"/>
                          </a:lnTo>
                          <a:lnTo>
                            <a:pt x="6" y="110"/>
                          </a:lnTo>
                          <a:lnTo>
                            <a:pt x="10" y="105"/>
                          </a:lnTo>
                          <a:lnTo>
                            <a:pt x="8" y="99"/>
                          </a:lnTo>
                          <a:lnTo>
                            <a:pt x="4" y="96"/>
                          </a:lnTo>
                          <a:lnTo>
                            <a:pt x="5" y="92"/>
                          </a:lnTo>
                          <a:lnTo>
                            <a:pt x="0" y="90"/>
                          </a:lnTo>
                          <a:lnTo>
                            <a:pt x="5" y="88"/>
                          </a:lnTo>
                          <a:lnTo>
                            <a:pt x="7" y="80"/>
                          </a:lnTo>
                          <a:lnTo>
                            <a:pt x="1" y="72"/>
                          </a:lnTo>
                          <a:lnTo>
                            <a:pt x="17" y="69"/>
                          </a:lnTo>
                          <a:lnTo>
                            <a:pt x="15" y="67"/>
                          </a:lnTo>
                          <a:lnTo>
                            <a:pt x="20" y="63"/>
                          </a:lnTo>
                          <a:lnTo>
                            <a:pt x="20" y="60"/>
                          </a:lnTo>
                          <a:lnTo>
                            <a:pt x="14" y="56"/>
                          </a:lnTo>
                          <a:lnTo>
                            <a:pt x="20" y="54"/>
                          </a:lnTo>
                          <a:lnTo>
                            <a:pt x="22" y="40"/>
                          </a:lnTo>
                          <a:lnTo>
                            <a:pt x="25" y="39"/>
                          </a:lnTo>
                          <a:lnTo>
                            <a:pt x="19" y="37"/>
                          </a:lnTo>
                          <a:lnTo>
                            <a:pt x="24" y="31"/>
                          </a:lnTo>
                          <a:lnTo>
                            <a:pt x="36" y="30"/>
                          </a:lnTo>
                          <a:lnTo>
                            <a:pt x="38" y="36"/>
                          </a:lnTo>
                          <a:lnTo>
                            <a:pt x="41" y="37"/>
                          </a:lnTo>
                          <a:lnTo>
                            <a:pt x="41" y="33"/>
                          </a:lnTo>
                          <a:lnTo>
                            <a:pt x="45" y="34"/>
                          </a:lnTo>
                          <a:lnTo>
                            <a:pt x="45" y="31"/>
                          </a:lnTo>
                          <a:lnTo>
                            <a:pt x="47" y="26"/>
                          </a:lnTo>
                          <a:lnTo>
                            <a:pt x="55" y="27"/>
                          </a:lnTo>
                          <a:lnTo>
                            <a:pt x="58" y="27"/>
                          </a:lnTo>
                          <a:lnTo>
                            <a:pt x="68" y="34"/>
                          </a:lnTo>
                          <a:lnTo>
                            <a:pt x="58" y="27"/>
                          </a:lnTo>
                          <a:lnTo>
                            <a:pt x="50" y="25"/>
                          </a:lnTo>
                          <a:lnTo>
                            <a:pt x="52" y="23"/>
                          </a:lnTo>
                          <a:lnTo>
                            <a:pt x="49" y="20"/>
                          </a:lnTo>
                          <a:lnTo>
                            <a:pt x="50" y="17"/>
                          </a:lnTo>
                          <a:lnTo>
                            <a:pt x="46" y="17"/>
                          </a:lnTo>
                          <a:lnTo>
                            <a:pt x="52" y="13"/>
                          </a:lnTo>
                          <a:lnTo>
                            <a:pt x="43" y="5"/>
                          </a:lnTo>
                          <a:lnTo>
                            <a:pt x="39" y="7"/>
                          </a:lnTo>
                          <a:lnTo>
                            <a:pt x="41" y="0"/>
                          </a:lnTo>
                          <a:lnTo>
                            <a:pt x="41" y="4"/>
                          </a:lnTo>
                          <a:lnTo>
                            <a:pt x="46" y="4"/>
                          </a:lnTo>
                          <a:close/>
                          <a:moveTo>
                            <a:pt x="55" y="165"/>
                          </a:moveTo>
                          <a:lnTo>
                            <a:pt x="55" y="165"/>
                          </a:lnTo>
                          <a:lnTo>
                            <a:pt x="53" y="165"/>
                          </a:lnTo>
                          <a:lnTo>
                            <a:pt x="55" y="165"/>
                          </a:lnTo>
                          <a:close/>
                        </a:path>
                      </a:pathLst>
                    </a:custGeom>
                    <a:noFill/>
                    <a:ln w="4763">
                      <a:solidFill>
                        <a:srgbClr val="6E6E6E"/>
                      </a:solidFill>
                      <a:prstDash val="solid"/>
                      <a:round/>
                      <a:headEnd/>
                      <a:tailEnd/>
                    </a:ln>
                  </p:spPr>
                  <p:txBody>
                    <a:bodyPr/>
                    <a:lstStyle/>
                    <a:p>
                      <a:endParaRPr lang="en-US" dirty="0"/>
                    </a:p>
                  </p:txBody>
                </p:sp>
                <p:sp>
                  <p:nvSpPr>
                    <p:cNvPr id="444" name="Freeform 425"/>
                    <p:cNvSpPr>
                      <a:spLocks/>
                    </p:cNvSpPr>
                    <p:nvPr/>
                  </p:nvSpPr>
                  <p:spPr bwMode="auto">
                    <a:xfrm>
                      <a:off x="6161088" y="1558747"/>
                      <a:ext cx="50800" cy="26988"/>
                    </a:xfrm>
                    <a:custGeom>
                      <a:avLst/>
                      <a:gdLst>
                        <a:gd name="T0" fmla="*/ 2147483647 w 59"/>
                        <a:gd name="T1" fmla="*/ 2147483647 h 33"/>
                        <a:gd name="T2" fmla="*/ 2147483647 w 59"/>
                        <a:gd name="T3" fmla="*/ 2147483647 h 33"/>
                        <a:gd name="T4" fmla="*/ 2147483647 w 59"/>
                        <a:gd name="T5" fmla="*/ 2147483647 h 33"/>
                        <a:gd name="T6" fmla="*/ 2147483647 w 59"/>
                        <a:gd name="T7" fmla="*/ 2147483647 h 33"/>
                        <a:gd name="T8" fmla="*/ 2147483647 w 59"/>
                        <a:gd name="T9" fmla="*/ 2147483647 h 33"/>
                        <a:gd name="T10" fmla="*/ 0 w 59"/>
                        <a:gd name="T11" fmla="*/ 2147483647 h 33"/>
                        <a:gd name="T12" fmla="*/ 2147483647 w 59"/>
                        <a:gd name="T13" fmla="*/ 2147483647 h 33"/>
                        <a:gd name="T14" fmla="*/ 2147483647 w 59"/>
                        <a:gd name="T15" fmla="*/ 2147483647 h 33"/>
                        <a:gd name="T16" fmla="*/ 2147483647 w 59"/>
                        <a:gd name="T17" fmla="*/ 2147483647 h 33"/>
                        <a:gd name="T18" fmla="*/ 2147483647 w 59"/>
                        <a:gd name="T19" fmla="*/ 0 h 33"/>
                        <a:gd name="T20" fmla="*/ 2147483647 w 59"/>
                        <a:gd name="T21" fmla="*/ 0 h 33"/>
                        <a:gd name="T22" fmla="*/ 2147483647 w 59"/>
                        <a:gd name="T23" fmla="*/ 2147483647 h 33"/>
                        <a:gd name="T24" fmla="*/ 2147483647 w 59"/>
                        <a:gd name="T25" fmla="*/ 2147483647 h 33"/>
                        <a:gd name="T26" fmla="*/ 2147483647 w 59"/>
                        <a:gd name="T27" fmla="*/ 2147483647 h 33"/>
                        <a:gd name="T28" fmla="*/ 2147483647 w 59"/>
                        <a:gd name="T29" fmla="*/ 2147483647 h 33"/>
                        <a:gd name="T30" fmla="*/ 2147483647 w 59"/>
                        <a:gd name="T31" fmla="*/ 2147483647 h 33"/>
                        <a:gd name="T32" fmla="*/ 2147483647 w 59"/>
                        <a:gd name="T33" fmla="*/ 2147483647 h 33"/>
                        <a:gd name="T34" fmla="*/ 2147483647 w 59"/>
                        <a:gd name="T35" fmla="*/ 2147483647 h 33"/>
                        <a:gd name="T36" fmla="*/ 2147483647 w 59"/>
                        <a:gd name="T37" fmla="*/ 2147483647 h 33"/>
                        <a:gd name="T38" fmla="*/ 2147483647 w 59"/>
                        <a:gd name="T39" fmla="*/ 2147483647 h 33"/>
                        <a:gd name="T40" fmla="*/ 2147483647 w 59"/>
                        <a:gd name="T41" fmla="*/ 2147483647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33"/>
                        <a:gd name="T65" fmla="*/ 59 w 59"/>
                        <a:gd name="T66" fmla="*/ 33 h 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33">
                          <a:moveTo>
                            <a:pt x="6" y="31"/>
                          </a:moveTo>
                          <a:lnTo>
                            <a:pt x="8" y="29"/>
                          </a:lnTo>
                          <a:lnTo>
                            <a:pt x="11" y="28"/>
                          </a:lnTo>
                          <a:lnTo>
                            <a:pt x="2" y="20"/>
                          </a:lnTo>
                          <a:lnTo>
                            <a:pt x="6" y="15"/>
                          </a:lnTo>
                          <a:lnTo>
                            <a:pt x="0" y="13"/>
                          </a:lnTo>
                          <a:lnTo>
                            <a:pt x="7" y="8"/>
                          </a:lnTo>
                          <a:lnTo>
                            <a:pt x="21" y="10"/>
                          </a:lnTo>
                          <a:lnTo>
                            <a:pt x="28" y="6"/>
                          </a:lnTo>
                          <a:lnTo>
                            <a:pt x="50" y="0"/>
                          </a:lnTo>
                          <a:lnTo>
                            <a:pt x="54" y="0"/>
                          </a:lnTo>
                          <a:lnTo>
                            <a:pt x="59" y="9"/>
                          </a:lnTo>
                          <a:lnTo>
                            <a:pt x="53" y="8"/>
                          </a:lnTo>
                          <a:lnTo>
                            <a:pt x="42" y="14"/>
                          </a:lnTo>
                          <a:lnTo>
                            <a:pt x="43" y="23"/>
                          </a:lnTo>
                          <a:lnTo>
                            <a:pt x="37" y="25"/>
                          </a:lnTo>
                          <a:lnTo>
                            <a:pt x="34" y="33"/>
                          </a:lnTo>
                          <a:lnTo>
                            <a:pt x="29" y="32"/>
                          </a:lnTo>
                          <a:lnTo>
                            <a:pt x="24" y="28"/>
                          </a:lnTo>
                          <a:lnTo>
                            <a:pt x="20" y="31"/>
                          </a:lnTo>
                          <a:lnTo>
                            <a:pt x="6" y="31"/>
                          </a:lnTo>
                          <a:close/>
                        </a:path>
                      </a:pathLst>
                    </a:custGeom>
                    <a:noFill/>
                    <a:ln w="4763">
                      <a:solidFill>
                        <a:srgbClr val="6E6E6E"/>
                      </a:solidFill>
                      <a:prstDash val="solid"/>
                      <a:round/>
                      <a:headEnd/>
                      <a:tailEnd/>
                    </a:ln>
                  </p:spPr>
                  <p:txBody>
                    <a:bodyPr/>
                    <a:lstStyle/>
                    <a:p>
                      <a:endParaRPr lang="en-US" dirty="0"/>
                    </a:p>
                  </p:txBody>
                </p:sp>
                <p:sp>
                  <p:nvSpPr>
                    <p:cNvPr id="445" name="Freeform 426"/>
                    <p:cNvSpPr>
                      <a:spLocks/>
                    </p:cNvSpPr>
                    <p:nvPr/>
                  </p:nvSpPr>
                  <p:spPr bwMode="auto">
                    <a:xfrm>
                      <a:off x="6200775" y="1588910"/>
                      <a:ext cx="63500" cy="52387"/>
                    </a:xfrm>
                    <a:custGeom>
                      <a:avLst/>
                      <a:gdLst>
                        <a:gd name="T0" fmla="*/ 2147483647 w 73"/>
                        <a:gd name="T1" fmla="*/ 2147483647 h 62"/>
                        <a:gd name="T2" fmla="*/ 2147483647 w 73"/>
                        <a:gd name="T3" fmla="*/ 2147483647 h 62"/>
                        <a:gd name="T4" fmla="*/ 2147483647 w 73"/>
                        <a:gd name="T5" fmla="*/ 2147483647 h 62"/>
                        <a:gd name="T6" fmla="*/ 2147483647 w 73"/>
                        <a:gd name="T7" fmla="*/ 2147483647 h 62"/>
                        <a:gd name="T8" fmla="*/ 2147483647 w 73"/>
                        <a:gd name="T9" fmla="*/ 2147483647 h 62"/>
                        <a:gd name="T10" fmla="*/ 2147483647 w 73"/>
                        <a:gd name="T11" fmla="*/ 2147483647 h 62"/>
                        <a:gd name="T12" fmla="*/ 0 w 73"/>
                        <a:gd name="T13" fmla="*/ 2147483647 h 62"/>
                        <a:gd name="T14" fmla="*/ 0 w 73"/>
                        <a:gd name="T15" fmla="*/ 2147483647 h 62"/>
                        <a:gd name="T16" fmla="*/ 2147483647 w 73"/>
                        <a:gd name="T17" fmla="*/ 2147483647 h 62"/>
                        <a:gd name="T18" fmla="*/ 2147483647 w 73"/>
                        <a:gd name="T19" fmla="*/ 2147483647 h 62"/>
                        <a:gd name="T20" fmla="*/ 2147483647 w 73"/>
                        <a:gd name="T21" fmla="*/ 2147483647 h 62"/>
                        <a:gd name="T22" fmla="*/ 2147483647 w 73"/>
                        <a:gd name="T23" fmla="*/ 0 h 62"/>
                        <a:gd name="T24" fmla="*/ 2147483647 w 73"/>
                        <a:gd name="T25" fmla="*/ 2147483647 h 62"/>
                        <a:gd name="T26" fmla="*/ 2147483647 w 73"/>
                        <a:gd name="T27" fmla="*/ 2147483647 h 62"/>
                        <a:gd name="T28" fmla="*/ 2147483647 w 73"/>
                        <a:gd name="T29" fmla="*/ 2147483647 h 62"/>
                        <a:gd name="T30" fmla="*/ 2147483647 w 73"/>
                        <a:gd name="T31" fmla="*/ 2147483647 h 62"/>
                        <a:gd name="T32" fmla="*/ 2147483647 w 73"/>
                        <a:gd name="T33" fmla="*/ 2147483647 h 62"/>
                        <a:gd name="T34" fmla="*/ 2147483647 w 73"/>
                        <a:gd name="T35" fmla="*/ 2147483647 h 62"/>
                        <a:gd name="T36" fmla="*/ 2147483647 w 73"/>
                        <a:gd name="T37" fmla="*/ 2147483647 h 62"/>
                        <a:gd name="T38" fmla="*/ 2147483647 w 73"/>
                        <a:gd name="T39" fmla="*/ 2147483647 h 62"/>
                        <a:gd name="T40" fmla="*/ 2147483647 w 73"/>
                        <a:gd name="T41" fmla="*/ 2147483647 h 62"/>
                        <a:gd name="T42" fmla="*/ 2147483647 w 73"/>
                        <a:gd name="T43" fmla="*/ 2147483647 h 62"/>
                        <a:gd name="T44" fmla="*/ 2147483647 w 73"/>
                        <a:gd name="T45" fmla="*/ 2147483647 h 62"/>
                        <a:gd name="T46" fmla="*/ 2147483647 w 73"/>
                        <a:gd name="T47" fmla="*/ 2147483647 h 62"/>
                        <a:gd name="T48" fmla="*/ 2147483647 w 73"/>
                        <a:gd name="T49" fmla="*/ 2147483647 h 62"/>
                        <a:gd name="T50" fmla="*/ 2147483647 w 73"/>
                        <a:gd name="T51" fmla="*/ 2147483647 h 62"/>
                        <a:gd name="T52" fmla="*/ 2147483647 w 73"/>
                        <a:gd name="T53" fmla="*/ 2147483647 h 62"/>
                        <a:gd name="T54" fmla="*/ 2147483647 w 73"/>
                        <a:gd name="T55" fmla="*/ 2147483647 h 62"/>
                        <a:gd name="T56" fmla="*/ 2147483647 w 73"/>
                        <a:gd name="T57" fmla="*/ 2147483647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3"/>
                        <a:gd name="T88" fmla="*/ 0 h 62"/>
                        <a:gd name="T89" fmla="*/ 73 w 73"/>
                        <a:gd name="T90" fmla="*/ 62 h 6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3" h="62">
                          <a:moveTo>
                            <a:pt x="38" y="55"/>
                          </a:moveTo>
                          <a:lnTo>
                            <a:pt x="37" y="54"/>
                          </a:lnTo>
                          <a:lnTo>
                            <a:pt x="38" y="51"/>
                          </a:lnTo>
                          <a:lnTo>
                            <a:pt x="29" y="41"/>
                          </a:lnTo>
                          <a:lnTo>
                            <a:pt x="8" y="25"/>
                          </a:lnTo>
                          <a:lnTo>
                            <a:pt x="7" y="18"/>
                          </a:lnTo>
                          <a:lnTo>
                            <a:pt x="0" y="10"/>
                          </a:lnTo>
                          <a:lnTo>
                            <a:pt x="0" y="3"/>
                          </a:lnTo>
                          <a:lnTo>
                            <a:pt x="4" y="2"/>
                          </a:lnTo>
                          <a:lnTo>
                            <a:pt x="10" y="6"/>
                          </a:lnTo>
                          <a:lnTo>
                            <a:pt x="13" y="2"/>
                          </a:lnTo>
                          <a:lnTo>
                            <a:pt x="21" y="0"/>
                          </a:lnTo>
                          <a:lnTo>
                            <a:pt x="38" y="5"/>
                          </a:lnTo>
                          <a:lnTo>
                            <a:pt x="52" y="5"/>
                          </a:lnTo>
                          <a:lnTo>
                            <a:pt x="60" y="9"/>
                          </a:lnTo>
                          <a:lnTo>
                            <a:pt x="66" y="9"/>
                          </a:lnTo>
                          <a:lnTo>
                            <a:pt x="63" y="22"/>
                          </a:lnTo>
                          <a:lnTo>
                            <a:pt x="73" y="28"/>
                          </a:lnTo>
                          <a:lnTo>
                            <a:pt x="66" y="29"/>
                          </a:lnTo>
                          <a:lnTo>
                            <a:pt x="72" y="37"/>
                          </a:lnTo>
                          <a:lnTo>
                            <a:pt x="66" y="40"/>
                          </a:lnTo>
                          <a:lnTo>
                            <a:pt x="62" y="40"/>
                          </a:lnTo>
                          <a:lnTo>
                            <a:pt x="64" y="47"/>
                          </a:lnTo>
                          <a:lnTo>
                            <a:pt x="60" y="44"/>
                          </a:lnTo>
                          <a:lnTo>
                            <a:pt x="57" y="46"/>
                          </a:lnTo>
                          <a:lnTo>
                            <a:pt x="54" y="54"/>
                          </a:lnTo>
                          <a:lnTo>
                            <a:pt x="56" y="60"/>
                          </a:lnTo>
                          <a:lnTo>
                            <a:pt x="54" y="62"/>
                          </a:lnTo>
                          <a:lnTo>
                            <a:pt x="38" y="55"/>
                          </a:lnTo>
                          <a:close/>
                        </a:path>
                      </a:pathLst>
                    </a:custGeom>
                    <a:noFill/>
                    <a:ln w="4763">
                      <a:solidFill>
                        <a:srgbClr val="6E6E6E"/>
                      </a:solidFill>
                      <a:prstDash val="solid"/>
                      <a:round/>
                      <a:headEnd/>
                      <a:tailEnd/>
                    </a:ln>
                  </p:spPr>
                  <p:txBody>
                    <a:bodyPr/>
                    <a:lstStyle/>
                    <a:p>
                      <a:endParaRPr lang="en-US" dirty="0"/>
                    </a:p>
                  </p:txBody>
                </p:sp>
                <p:sp>
                  <p:nvSpPr>
                    <p:cNvPr id="446" name="Freeform 427"/>
                    <p:cNvSpPr>
                      <a:spLocks/>
                    </p:cNvSpPr>
                    <p:nvPr/>
                  </p:nvSpPr>
                  <p:spPr bwMode="auto">
                    <a:xfrm>
                      <a:off x="6310313" y="1609547"/>
                      <a:ext cx="100012" cy="58738"/>
                    </a:xfrm>
                    <a:custGeom>
                      <a:avLst/>
                      <a:gdLst>
                        <a:gd name="T0" fmla="*/ 2147483647 w 116"/>
                        <a:gd name="T1" fmla="*/ 2147483647 h 68"/>
                        <a:gd name="T2" fmla="*/ 2147483647 w 116"/>
                        <a:gd name="T3" fmla="*/ 2147483647 h 68"/>
                        <a:gd name="T4" fmla="*/ 2147483647 w 116"/>
                        <a:gd name="T5" fmla="*/ 2147483647 h 68"/>
                        <a:gd name="T6" fmla="*/ 2147483647 w 116"/>
                        <a:gd name="T7" fmla="*/ 2147483647 h 68"/>
                        <a:gd name="T8" fmla="*/ 2147483647 w 116"/>
                        <a:gd name="T9" fmla="*/ 2147483647 h 68"/>
                        <a:gd name="T10" fmla="*/ 2147483647 w 116"/>
                        <a:gd name="T11" fmla="*/ 2147483647 h 68"/>
                        <a:gd name="T12" fmla="*/ 2147483647 w 116"/>
                        <a:gd name="T13" fmla="*/ 2147483647 h 68"/>
                        <a:gd name="T14" fmla="*/ 2147483647 w 116"/>
                        <a:gd name="T15" fmla="*/ 2147483647 h 68"/>
                        <a:gd name="T16" fmla="*/ 0 w 116"/>
                        <a:gd name="T17" fmla="*/ 2147483647 h 68"/>
                        <a:gd name="T18" fmla="*/ 2147483647 w 116"/>
                        <a:gd name="T19" fmla="*/ 0 h 68"/>
                        <a:gd name="T20" fmla="*/ 2147483647 w 116"/>
                        <a:gd name="T21" fmla="*/ 2147483647 h 68"/>
                        <a:gd name="T22" fmla="*/ 2147483647 w 116"/>
                        <a:gd name="T23" fmla="*/ 2147483647 h 68"/>
                        <a:gd name="T24" fmla="*/ 2147483647 w 116"/>
                        <a:gd name="T25" fmla="*/ 2147483647 h 68"/>
                        <a:gd name="T26" fmla="*/ 2147483647 w 116"/>
                        <a:gd name="T27" fmla="*/ 2147483647 h 68"/>
                        <a:gd name="T28" fmla="*/ 2147483647 w 116"/>
                        <a:gd name="T29" fmla="*/ 2147483647 h 68"/>
                        <a:gd name="T30" fmla="*/ 2147483647 w 116"/>
                        <a:gd name="T31" fmla="*/ 2147483647 h 68"/>
                        <a:gd name="T32" fmla="*/ 2147483647 w 116"/>
                        <a:gd name="T33" fmla="*/ 2147483647 h 68"/>
                        <a:gd name="T34" fmla="*/ 2147483647 w 116"/>
                        <a:gd name="T35" fmla="*/ 2147483647 h 68"/>
                        <a:gd name="T36" fmla="*/ 2147483647 w 116"/>
                        <a:gd name="T37" fmla="*/ 2147483647 h 68"/>
                        <a:gd name="T38" fmla="*/ 2147483647 w 116"/>
                        <a:gd name="T39" fmla="*/ 2147483647 h 68"/>
                        <a:gd name="T40" fmla="*/ 2147483647 w 116"/>
                        <a:gd name="T41" fmla="*/ 2147483647 h 68"/>
                        <a:gd name="T42" fmla="*/ 2147483647 w 116"/>
                        <a:gd name="T43" fmla="*/ 2147483647 h 68"/>
                        <a:gd name="T44" fmla="*/ 2147483647 w 116"/>
                        <a:gd name="T45" fmla="*/ 2147483647 h 68"/>
                        <a:gd name="T46" fmla="*/ 2147483647 w 116"/>
                        <a:gd name="T47" fmla="*/ 2147483647 h 68"/>
                        <a:gd name="T48" fmla="*/ 2147483647 w 116"/>
                        <a:gd name="T49" fmla="*/ 2147483647 h 68"/>
                        <a:gd name="T50" fmla="*/ 2147483647 w 116"/>
                        <a:gd name="T51" fmla="*/ 2147483647 h 68"/>
                        <a:gd name="T52" fmla="*/ 2147483647 w 116"/>
                        <a:gd name="T53" fmla="*/ 2147483647 h 68"/>
                        <a:gd name="T54" fmla="*/ 2147483647 w 116"/>
                        <a:gd name="T55" fmla="*/ 2147483647 h 68"/>
                        <a:gd name="T56" fmla="*/ 2147483647 w 116"/>
                        <a:gd name="T57" fmla="*/ 2147483647 h 68"/>
                        <a:gd name="T58" fmla="*/ 2147483647 w 116"/>
                        <a:gd name="T59" fmla="*/ 2147483647 h 68"/>
                        <a:gd name="T60" fmla="*/ 2147483647 w 116"/>
                        <a:gd name="T61" fmla="*/ 2147483647 h 68"/>
                        <a:gd name="T62" fmla="*/ 2147483647 w 116"/>
                        <a:gd name="T63" fmla="*/ 2147483647 h 68"/>
                        <a:gd name="T64" fmla="*/ 2147483647 w 116"/>
                        <a:gd name="T65" fmla="*/ 2147483647 h 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6"/>
                        <a:gd name="T100" fmla="*/ 0 h 68"/>
                        <a:gd name="T101" fmla="*/ 116 w 116"/>
                        <a:gd name="T102" fmla="*/ 68 h 6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6" h="68">
                          <a:moveTo>
                            <a:pt x="16" y="66"/>
                          </a:moveTo>
                          <a:lnTo>
                            <a:pt x="17" y="56"/>
                          </a:lnTo>
                          <a:lnTo>
                            <a:pt x="4" y="44"/>
                          </a:lnTo>
                          <a:lnTo>
                            <a:pt x="6" y="41"/>
                          </a:lnTo>
                          <a:lnTo>
                            <a:pt x="4" y="33"/>
                          </a:lnTo>
                          <a:lnTo>
                            <a:pt x="10" y="31"/>
                          </a:lnTo>
                          <a:lnTo>
                            <a:pt x="13" y="24"/>
                          </a:lnTo>
                          <a:lnTo>
                            <a:pt x="4" y="17"/>
                          </a:lnTo>
                          <a:lnTo>
                            <a:pt x="0" y="10"/>
                          </a:lnTo>
                          <a:lnTo>
                            <a:pt x="5" y="0"/>
                          </a:lnTo>
                          <a:lnTo>
                            <a:pt x="12" y="4"/>
                          </a:lnTo>
                          <a:lnTo>
                            <a:pt x="10" y="9"/>
                          </a:lnTo>
                          <a:lnTo>
                            <a:pt x="34" y="13"/>
                          </a:lnTo>
                          <a:lnTo>
                            <a:pt x="59" y="13"/>
                          </a:lnTo>
                          <a:lnTo>
                            <a:pt x="69" y="5"/>
                          </a:lnTo>
                          <a:lnTo>
                            <a:pt x="86" y="2"/>
                          </a:lnTo>
                          <a:lnTo>
                            <a:pt x="116" y="11"/>
                          </a:lnTo>
                          <a:lnTo>
                            <a:pt x="116" y="19"/>
                          </a:lnTo>
                          <a:lnTo>
                            <a:pt x="108" y="20"/>
                          </a:lnTo>
                          <a:lnTo>
                            <a:pt x="106" y="24"/>
                          </a:lnTo>
                          <a:lnTo>
                            <a:pt x="106" y="35"/>
                          </a:lnTo>
                          <a:lnTo>
                            <a:pt x="98" y="41"/>
                          </a:lnTo>
                          <a:lnTo>
                            <a:pt x="103" y="42"/>
                          </a:lnTo>
                          <a:lnTo>
                            <a:pt x="110" y="52"/>
                          </a:lnTo>
                          <a:lnTo>
                            <a:pt x="103" y="53"/>
                          </a:lnTo>
                          <a:lnTo>
                            <a:pt x="93" y="49"/>
                          </a:lnTo>
                          <a:lnTo>
                            <a:pt x="84" y="52"/>
                          </a:lnTo>
                          <a:lnTo>
                            <a:pt x="81" y="58"/>
                          </a:lnTo>
                          <a:lnTo>
                            <a:pt x="75" y="58"/>
                          </a:lnTo>
                          <a:lnTo>
                            <a:pt x="77" y="66"/>
                          </a:lnTo>
                          <a:lnTo>
                            <a:pt x="61" y="68"/>
                          </a:lnTo>
                          <a:lnTo>
                            <a:pt x="41" y="62"/>
                          </a:lnTo>
                          <a:lnTo>
                            <a:pt x="16" y="66"/>
                          </a:lnTo>
                          <a:close/>
                        </a:path>
                      </a:pathLst>
                    </a:custGeom>
                    <a:noFill/>
                    <a:ln w="4763">
                      <a:solidFill>
                        <a:srgbClr val="6E6E6E"/>
                      </a:solidFill>
                      <a:prstDash val="solid"/>
                      <a:round/>
                      <a:headEnd/>
                      <a:tailEnd/>
                    </a:ln>
                  </p:spPr>
                  <p:txBody>
                    <a:bodyPr/>
                    <a:lstStyle/>
                    <a:p>
                      <a:endParaRPr lang="en-US" dirty="0"/>
                    </a:p>
                  </p:txBody>
                </p:sp>
                <p:sp>
                  <p:nvSpPr>
                    <p:cNvPr id="447" name="Freeform 428"/>
                    <p:cNvSpPr>
                      <a:spLocks/>
                    </p:cNvSpPr>
                    <p:nvPr/>
                  </p:nvSpPr>
                  <p:spPr bwMode="auto">
                    <a:xfrm>
                      <a:off x="6148388" y="1614310"/>
                      <a:ext cx="1587" cy="1587"/>
                    </a:xfrm>
                    <a:custGeom>
                      <a:avLst/>
                      <a:gdLst>
                        <a:gd name="T0" fmla="*/ 2147483647 w 2"/>
                        <a:gd name="T1" fmla="*/ 0 h 2"/>
                        <a:gd name="T2" fmla="*/ 2147483647 w 2"/>
                        <a:gd name="T3" fmla="*/ 2147483647 h 2"/>
                        <a:gd name="T4" fmla="*/ 0 w 2"/>
                        <a:gd name="T5" fmla="*/ 2147483647 h 2"/>
                        <a:gd name="T6" fmla="*/ 2147483647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1" y="2"/>
                          </a:lnTo>
                          <a:lnTo>
                            <a:pt x="0" y="1"/>
                          </a:lnTo>
                          <a:lnTo>
                            <a:pt x="2" y="0"/>
                          </a:lnTo>
                          <a:close/>
                        </a:path>
                      </a:pathLst>
                    </a:custGeom>
                    <a:noFill/>
                    <a:ln w="4763">
                      <a:solidFill>
                        <a:srgbClr val="6E6E6E"/>
                      </a:solidFill>
                      <a:prstDash val="solid"/>
                      <a:round/>
                      <a:headEnd/>
                      <a:tailEnd/>
                    </a:ln>
                  </p:spPr>
                  <p:txBody>
                    <a:bodyPr/>
                    <a:lstStyle/>
                    <a:p>
                      <a:endParaRPr lang="en-US" dirty="0"/>
                    </a:p>
                  </p:txBody>
                </p:sp>
                <p:sp>
                  <p:nvSpPr>
                    <p:cNvPr id="448" name="Freeform 429"/>
                    <p:cNvSpPr>
                      <a:spLocks/>
                    </p:cNvSpPr>
                    <p:nvPr/>
                  </p:nvSpPr>
                  <p:spPr bwMode="auto">
                    <a:xfrm>
                      <a:off x="6069013" y="1619072"/>
                      <a:ext cx="0" cy="1588"/>
                    </a:xfrm>
                    <a:custGeom>
                      <a:avLst/>
                      <a:gdLst>
                        <a:gd name="T0" fmla="*/ 0 h 1"/>
                        <a:gd name="T1" fmla="*/ 2147483647 h 1"/>
                        <a:gd name="T2" fmla="*/ 0 h 1"/>
                        <a:gd name="T3" fmla="*/ 0 h 1"/>
                        <a:gd name="T4" fmla="*/ 0 60000 65536"/>
                        <a:gd name="T5" fmla="*/ 0 60000 65536"/>
                        <a:gd name="T6" fmla="*/ 0 60000 65536"/>
                        <a:gd name="T7" fmla="*/ 0 60000 65536"/>
                        <a:gd name="T8" fmla="*/ 0 h 1"/>
                        <a:gd name="T9" fmla="*/ 1 h 1"/>
                      </a:gdLst>
                      <a:ahLst/>
                      <a:cxnLst>
                        <a:cxn ang="T4">
                          <a:pos x="0" y="T0"/>
                        </a:cxn>
                        <a:cxn ang="T5">
                          <a:pos x="0" y="T1"/>
                        </a:cxn>
                        <a:cxn ang="T6">
                          <a:pos x="0" y="T2"/>
                        </a:cxn>
                        <a:cxn ang="T7">
                          <a:pos x="0" y="T3"/>
                        </a:cxn>
                      </a:cxnLst>
                      <a:rect l="0" t="T8" r="0" b="T9"/>
                      <a:pathLst>
                        <a:path h="1">
                          <a:moveTo>
                            <a:pt x="0" y="0"/>
                          </a:moveTo>
                          <a:lnTo>
                            <a:pt x="0" y="1"/>
                          </a:lnTo>
                          <a:lnTo>
                            <a:pt x="0" y="0"/>
                          </a:lnTo>
                          <a:close/>
                        </a:path>
                      </a:pathLst>
                    </a:custGeom>
                    <a:noFill/>
                    <a:ln w="4763">
                      <a:solidFill>
                        <a:srgbClr val="6E6E6E"/>
                      </a:solidFill>
                      <a:prstDash val="solid"/>
                      <a:round/>
                      <a:headEnd/>
                      <a:tailEnd/>
                    </a:ln>
                  </p:spPr>
                  <p:txBody>
                    <a:bodyPr/>
                    <a:lstStyle/>
                    <a:p>
                      <a:endParaRPr lang="en-US" dirty="0"/>
                    </a:p>
                  </p:txBody>
                </p:sp>
                <p:sp>
                  <p:nvSpPr>
                    <p:cNvPr id="449" name="Freeform 430"/>
                    <p:cNvSpPr>
                      <a:spLocks/>
                    </p:cNvSpPr>
                    <p:nvPr/>
                  </p:nvSpPr>
                  <p:spPr bwMode="auto">
                    <a:xfrm>
                      <a:off x="6596063" y="1622247"/>
                      <a:ext cx="115887" cy="49213"/>
                    </a:xfrm>
                    <a:custGeom>
                      <a:avLst/>
                      <a:gdLst>
                        <a:gd name="T0" fmla="*/ 2147483647 w 134"/>
                        <a:gd name="T1" fmla="*/ 2147483647 h 58"/>
                        <a:gd name="T2" fmla="*/ 2147483647 w 134"/>
                        <a:gd name="T3" fmla="*/ 2147483647 h 58"/>
                        <a:gd name="T4" fmla="*/ 2147483647 w 134"/>
                        <a:gd name="T5" fmla="*/ 2147483647 h 58"/>
                        <a:gd name="T6" fmla="*/ 2147483647 w 134"/>
                        <a:gd name="T7" fmla="*/ 2147483647 h 58"/>
                        <a:gd name="T8" fmla="*/ 2147483647 w 134"/>
                        <a:gd name="T9" fmla="*/ 2147483647 h 58"/>
                        <a:gd name="T10" fmla="*/ 2147483647 w 134"/>
                        <a:gd name="T11" fmla="*/ 2147483647 h 58"/>
                        <a:gd name="T12" fmla="*/ 2147483647 w 134"/>
                        <a:gd name="T13" fmla="*/ 2147483647 h 58"/>
                        <a:gd name="T14" fmla="*/ 0 w 134"/>
                        <a:gd name="T15" fmla="*/ 2147483647 h 58"/>
                        <a:gd name="T16" fmla="*/ 2147483647 w 134"/>
                        <a:gd name="T17" fmla="*/ 0 h 58"/>
                        <a:gd name="T18" fmla="*/ 2147483647 w 134"/>
                        <a:gd name="T19" fmla="*/ 2147483647 h 58"/>
                        <a:gd name="T20" fmla="*/ 2147483647 w 134"/>
                        <a:gd name="T21" fmla="*/ 2147483647 h 58"/>
                        <a:gd name="T22" fmla="*/ 2147483647 w 134"/>
                        <a:gd name="T23" fmla="*/ 2147483647 h 58"/>
                        <a:gd name="T24" fmla="*/ 2147483647 w 134"/>
                        <a:gd name="T25" fmla="*/ 2147483647 h 58"/>
                        <a:gd name="T26" fmla="*/ 2147483647 w 134"/>
                        <a:gd name="T27" fmla="*/ 2147483647 h 58"/>
                        <a:gd name="T28" fmla="*/ 2147483647 w 134"/>
                        <a:gd name="T29" fmla="*/ 2147483647 h 58"/>
                        <a:gd name="T30" fmla="*/ 2147483647 w 134"/>
                        <a:gd name="T31" fmla="*/ 2147483647 h 58"/>
                        <a:gd name="T32" fmla="*/ 2147483647 w 134"/>
                        <a:gd name="T33" fmla="*/ 2147483647 h 58"/>
                        <a:gd name="T34" fmla="*/ 2147483647 w 134"/>
                        <a:gd name="T35" fmla="*/ 2147483647 h 58"/>
                        <a:gd name="T36" fmla="*/ 2147483647 w 134"/>
                        <a:gd name="T37" fmla="*/ 2147483647 h 58"/>
                        <a:gd name="T38" fmla="*/ 2147483647 w 134"/>
                        <a:gd name="T39" fmla="*/ 2147483647 h 58"/>
                        <a:gd name="T40" fmla="*/ 2147483647 w 134"/>
                        <a:gd name="T41" fmla="*/ 2147483647 h 58"/>
                        <a:gd name="T42" fmla="*/ 2147483647 w 134"/>
                        <a:gd name="T43" fmla="*/ 2147483647 h 58"/>
                        <a:gd name="T44" fmla="*/ 2147483647 w 134"/>
                        <a:gd name="T45" fmla="*/ 2147483647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4"/>
                        <a:gd name="T70" fmla="*/ 0 h 58"/>
                        <a:gd name="T71" fmla="*/ 134 w 13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4" h="58">
                          <a:moveTo>
                            <a:pt x="103" y="52"/>
                          </a:moveTo>
                          <a:lnTo>
                            <a:pt x="74" y="57"/>
                          </a:lnTo>
                          <a:lnTo>
                            <a:pt x="60" y="46"/>
                          </a:lnTo>
                          <a:lnTo>
                            <a:pt x="54" y="49"/>
                          </a:lnTo>
                          <a:lnTo>
                            <a:pt x="35" y="48"/>
                          </a:lnTo>
                          <a:lnTo>
                            <a:pt x="39" y="39"/>
                          </a:lnTo>
                          <a:lnTo>
                            <a:pt x="30" y="20"/>
                          </a:lnTo>
                          <a:lnTo>
                            <a:pt x="0" y="5"/>
                          </a:lnTo>
                          <a:lnTo>
                            <a:pt x="3" y="0"/>
                          </a:lnTo>
                          <a:lnTo>
                            <a:pt x="30" y="8"/>
                          </a:lnTo>
                          <a:lnTo>
                            <a:pt x="53" y="9"/>
                          </a:lnTo>
                          <a:lnTo>
                            <a:pt x="73" y="19"/>
                          </a:lnTo>
                          <a:lnTo>
                            <a:pt x="72" y="21"/>
                          </a:lnTo>
                          <a:lnTo>
                            <a:pt x="76" y="22"/>
                          </a:lnTo>
                          <a:lnTo>
                            <a:pt x="94" y="19"/>
                          </a:lnTo>
                          <a:lnTo>
                            <a:pt x="111" y="25"/>
                          </a:lnTo>
                          <a:lnTo>
                            <a:pt x="111" y="31"/>
                          </a:lnTo>
                          <a:lnTo>
                            <a:pt x="126" y="39"/>
                          </a:lnTo>
                          <a:lnTo>
                            <a:pt x="123" y="43"/>
                          </a:lnTo>
                          <a:lnTo>
                            <a:pt x="134" y="52"/>
                          </a:lnTo>
                          <a:lnTo>
                            <a:pt x="132" y="58"/>
                          </a:lnTo>
                          <a:lnTo>
                            <a:pt x="107" y="49"/>
                          </a:lnTo>
                          <a:lnTo>
                            <a:pt x="103" y="52"/>
                          </a:lnTo>
                          <a:close/>
                        </a:path>
                      </a:pathLst>
                    </a:custGeom>
                    <a:noFill/>
                    <a:ln w="4763">
                      <a:solidFill>
                        <a:srgbClr val="6E6E6E"/>
                      </a:solidFill>
                      <a:prstDash val="solid"/>
                      <a:round/>
                      <a:headEnd/>
                      <a:tailEnd/>
                    </a:ln>
                  </p:spPr>
                  <p:txBody>
                    <a:bodyPr/>
                    <a:lstStyle/>
                    <a:p>
                      <a:endParaRPr lang="en-US" dirty="0"/>
                    </a:p>
                  </p:txBody>
                </p:sp>
                <p:sp>
                  <p:nvSpPr>
                    <p:cNvPr id="450" name="Freeform 431"/>
                    <p:cNvSpPr>
                      <a:spLocks noEditPoints="1"/>
                    </p:cNvSpPr>
                    <p:nvPr/>
                  </p:nvSpPr>
                  <p:spPr bwMode="auto">
                    <a:xfrm>
                      <a:off x="6165850" y="1565097"/>
                      <a:ext cx="93663" cy="80963"/>
                    </a:xfrm>
                    <a:custGeom>
                      <a:avLst/>
                      <a:gdLst>
                        <a:gd name="T0" fmla="*/ 2147483647 w 107"/>
                        <a:gd name="T1" fmla="*/ 2147483647 h 93"/>
                        <a:gd name="T2" fmla="*/ 2147483647 w 107"/>
                        <a:gd name="T3" fmla="*/ 2147483647 h 93"/>
                        <a:gd name="T4" fmla="*/ 2147483647 w 107"/>
                        <a:gd name="T5" fmla="*/ 2147483647 h 93"/>
                        <a:gd name="T6" fmla="*/ 2147483647 w 107"/>
                        <a:gd name="T7" fmla="*/ 2147483647 h 93"/>
                        <a:gd name="T8" fmla="*/ 2147483647 w 107"/>
                        <a:gd name="T9" fmla="*/ 2147483647 h 93"/>
                        <a:gd name="T10" fmla="*/ 2147483647 w 107"/>
                        <a:gd name="T11" fmla="*/ 2147483647 h 93"/>
                        <a:gd name="T12" fmla="*/ 2147483647 w 107"/>
                        <a:gd name="T13" fmla="*/ 2147483647 h 93"/>
                        <a:gd name="T14" fmla="*/ 2147483647 w 107"/>
                        <a:gd name="T15" fmla="*/ 2147483647 h 93"/>
                        <a:gd name="T16" fmla="*/ 2147483647 w 107"/>
                        <a:gd name="T17" fmla="*/ 2147483647 h 93"/>
                        <a:gd name="T18" fmla="*/ 2147483647 w 107"/>
                        <a:gd name="T19" fmla="*/ 2147483647 h 93"/>
                        <a:gd name="T20" fmla="*/ 2147483647 w 107"/>
                        <a:gd name="T21" fmla="*/ 2147483647 h 93"/>
                        <a:gd name="T22" fmla="*/ 2147483647 w 107"/>
                        <a:gd name="T23" fmla="*/ 2147483647 h 93"/>
                        <a:gd name="T24" fmla="*/ 2147483647 w 107"/>
                        <a:gd name="T25" fmla="*/ 2147483647 h 93"/>
                        <a:gd name="T26" fmla="*/ 2147483647 w 107"/>
                        <a:gd name="T27" fmla="*/ 2147483647 h 93"/>
                        <a:gd name="T28" fmla="*/ 2147483647 w 107"/>
                        <a:gd name="T29" fmla="*/ 2147483647 h 93"/>
                        <a:gd name="T30" fmla="*/ 2147483647 w 107"/>
                        <a:gd name="T31" fmla="*/ 2147483647 h 93"/>
                        <a:gd name="T32" fmla="*/ 2147483647 w 107"/>
                        <a:gd name="T33" fmla="*/ 2147483647 h 93"/>
                        <a:gd name="T34" fmla="*/ 2147483647 w 107"/>
                        <a:gd name="T35" fmla="*/ 2147483647 h 93"/>
                        <a:gd name="T36" fmla="*/ 2147483647 w 107"/>
                        <a:gd name="T37" fmla="*/ 2147483647 h 93"/>
                        <a:gd name="T38" fmla="*/ 2147483647 w 107"/>
                        <a:gd name="T39" fmla="*/ 2147483647 h 93"/>
                        <a:gd name="T40" fmla="*/ 2147483647 w 107"/>
                        <a:gd name="T41" fmla="*/ 2147483647 h 93"/>
                        <a:gd name="T42" fmla="*/ 2147483647 w 107"/>
                        <a:gd name="T43" fmla="*/ 2147483647 h 93"/>
                        <a:gd name="T44" fmla="*/ 2147483647 w 107"/>
                        <a:gd name="T45" fmla="*/ 2147483647 h 93"/>
                        <a:gd name="T46" fmla="*/ 2147483647 w 107"/>
                        <a:gd name="T47" fmla="*/ 2147483647 h 93"/>
                        <a:gd name="T48" fmla="*/ 2147483647 w 107"/>
                        <a:gd name="T49" fmla="*/ 2147483647 h 93"/>
                        <a:gd name="T50" fmla="*/ 0 w 107"/>
                        <a:gd name="T51" fmla="*/ 2147483647 h 93"/>
                        <a:gd name="T52" fmla="*/ 2147483647 w 107"/>
                        <a:gd name="T53" fmla="*/ 2147483647 h 93"/>
                        <a:gd name="T54" fmla="*/ 2147483647 w 107"/>
                        <a:gd name="T55" fmla="*/ 2147483647 h 93"/>
                        <a:gd name="T56" fmla="*/ 2147483647 w 107"/>
                        <a:gd name="T57" fmla="*/ 2147483647 h 93"/>
                        <a:gd name="T58" fmla="*/ 2147483647 w 107"/>
                        <a:gd name="T59" fmla="*/ 2147483647 h 93"/>
                        <a:gd name="T60" fmla="*/ 2147483647 w 107"/>
                        <a:gd name="T61" fmla="*/ 2147483647 h 93"/>
                        <a:gd name="T62" fmla="*/ 2147483647 w 107"/>
                        <a:gd name="T63" fmla="*/ 2147483647 h 93"/>
                        <a:gd name="T64" fmla="*/ 2147483647 w 107"/>
                        <a:gd name="T65" fmla="*/ 2147483647 h 93"/>
                        <a:gd name="T66" fmla="*/ 2147483647 w 107"/>
                        <a:gd name="T67" fmla="*/ 0 h 93"/>
                        <a:gd name="T68" fmla="*/ 2147483647 w 107"/>
                        <a:gd name="T69" fmla="*/ 2147483647 h 93"/>
                        <a:gd name="T70" fmla="*/ 2147483647 w 107"/>
                        <a:gd name="T71" fmla="*/ 2147483647 h 93"/>
                        <a:gd name="T72" fmla="*/ 2147483647 w 107"/>
                        <a:gd name="T73" fmla="*/ 2147483647 h 93"/>
                        <a:gd name="T74" fmla="*/ 2147483647 w 107"/>
                        <a:gd name="T75" fmla="*/ 2147483647 h 93"/>
                        <a:gd name="T76" fmla="*/ 2147483647 w 107"/>
                        <a:gd name="T77" fmla="*/ 2147483647 h 93"/>
                        <a:gd name="T78" fmla="*/ 2147483647 w 107"/>
                        <a:gd name="T79" fmla="*/ 2147483647 h 93"/>
                        <a:gd name="T80" fmla="*/ 2147483647 w 107"/>
                        <a:gd name="T81" fmla="*/ 2147483647 h 93"/>
                        <a:gd name="T82" fmla="*/ 2147483647 w 107"/>
                        <a:gd name="T83" fmla="*/ 2147483647 h 93"/>
                        <a:gd name="T84" fmla="*/ 2147483647 w 107"/>
                        <a:gd name="T85" fmla="*/ 2147483647 h 93"/>
                        <a:gd name="T86" fmla="*/ 2147483647 w 107"/>
                        <a:gd name="T87" fmla="*/ 2147483647 h 93"/>
                        <a:gd name="T88" fmla="*/ 2147483647 w 107"/>
                        <a:gd name="T89" fmla="*/ 2147483647 h 93"/>
                        <a:gd name="T90" fmla="*/ 2147483647 w 107"/>
                        <a:gd name="T91" fmla="*/ 2147483647 h 93"/>
                        <a:gd name="T92" fmla="*/ 2147483647 w 107"/>
                        <a:gd name="T93" fmla="*/ 2147483647 h 93"/>
                        <a:gd name="T94" fmla="*/ 2147483647 w 107"/>
                        <a:gd name="T95" fmla="*/ 2147483647 h 93"/>
                        <a:gd name="T96" fmla="*/ 2147483647 w 107"/>
                        <a:gd name="T97" fmla="*/ 2147483647 h 93"/>
                        <a:gd name="T98" fmla="*/ 2147483647 w 107"/>
                        <a:gd name="T99" fmla="*/ 2147483647 h 93"/>
                        <a:gd name="T100" fmla="*/ 2147483647 w 107"/>
                        <a:gd name="T101" fmla="*/ 2147483647 h 93"/>
                        <a:gd name="T102" fmla="*/ 2147483647 w 107"/>
                        <a:gd name="T103" fmla="*/ 2147483647 h 93"/>
                        <a:gd name="T104" fmla="*/ 2147483647 w 107"/>
                        <a:gd name="T105" fmla="*/ 2147483647 h 93"/>
                        <a:gd name="T106" fmla="*/ 2147483647 w 107"/>
                        <a:gd name="T107" fmla="*/ 2147483647 h 93"/>
                        <a:gd name="T108" fmla="*/ 2147483647 w 107"/>
                        <a:gd name="T109" fmla="*/ 2147483647 h 93"/>
                        <a:gd name="T110" fmla="*/ 2147483647 w 107"/>
                        <a:gd name="T111" fmla="*/ 2147483647 h 93"/>
                        <a:gd name="T112" fmla="*/ 2147483647 w 107"/>
                        <a:gd name="T113" fmla="*/ 2147483647 h 93"/>
                        <a:gd name="T114" fmla="*/ 2147483647 w 107"/>
                        <a:gd name="T115" fmla="*/ 2147483647 h 93"/>
                        <a:gd name="T116" fmla="*/ 2147483647 w 107"/>
                        <a:gd name="T117" fmla="*/ 2147483647 h 93"/>
                        <a:gd name="T118" fmla="*/ 2147483647 w 107"/>
                        <a:gd name="T119" fmla="*/ 2147483647 h 93"/>
                        <a:gd name="T120" fmla="*/ 2147483647 w 107"/>
                        <a:gd name="T121" fmla="*/ 2147483647 h 93"/>
                        <a:gd name="T122" fmla="*/ 2147483647 w 107"/>
                        <a:gd name="T123" fmla="*/ 2147483647 h 93"/>
                        <a:gd name="T124" fmla="*/ 2147483647 w 107"/>
                        <a:gd name="T125" fmla="*/ 2147483647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
                        <a:gd name="T190" fmla="*/ 0 h 93"/>
                        <a:gd name="T191" fmla="*/ 107 w 107"/>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 h="93">
                          <a:moveTo>
                            <a:pt x="101" y="37"/>
                          </a:moveTo>
                          <a:lnTo>
                            <a:pt x="93" y="33"/>
                          </a:lnTo>
                          <a:lnTo>
                            <a:pt x="79" y="33"/>
                          </a:lnTo>
                          <a:lnTo>
                            <a:pt x="62" y="28"/>
                          </a:lnTo>
                          <a:lnTo>
                            <a:pt x="54" y="30"/>
                          </a:lnTo>
                          <a:lnTo>
                            <a:pt x="51" y="34"/>
                          </a:lnTo>
                          <a:lnTo>
                            <a:pt x="45" y="30"/>
                          </a:lnTo>
                          <a:lnTo>
                            <a:pt x="41" y="31"/>
                          </a:lnTo>
                          <a:lnTo>
                            <a:pt x="41" y="38"/>
                          </a:lnTo>
                          <a:lnTo>
                            <a:pt x="48" y="46"/>
                          </a:lnTo>
                          <a:lnTo>
                            <a:pt x="49" y="53"/>
                          </a:lnTo>
                          <a:lnTo>
                            <a:pt x="70" y="69"/>
                          </a:lnTo>
                          <a:lnTo>
                            <a:pt x="79" y="79"/>
                          </a:lnTo>
                          <a:lnTo>
                            <a:pt x="78" y="82"/>
                          </a:lnTo>
                          <a:lnTo>
                            <a:pt x="64" y="71"/>
                          </a:lnTo>
                          <a:lnTo>
                            <a:pt x="47" y="68"/>
                          </a:lnTo>
                          <a:lnTo>
                            <a:pt x="46" y="65"/>
                          </a:lnTo>
                          <a:lnTo>
                            <a:pt x="31" y="53"/>
                          </a:lnTo>
                          <a:lnTo>
                            <a:pt x="37" y="52"/>
                          </a:lnTo>
                          <a:lnTo>
                            <a:pt x="27" y="44"/>
                          </a:lnTo>
                          <a:lnTo>
                            <a:pt x="23" y="32"/>
                          </a:lnTo>
                          <a:lnTo>
                            <a:pt x="16" y="27"/>
                          </a:lnTo>
                          <a:lnTo>
                            <a:pt x="13" y="26"/>
                          </a:lnTo>
                          <a:lnTo>
                            <a:pt x="6" y="40"/>
                          </a:lnTo>
                          <a:lnTo>
                            <a:pt x="1" y="31"/>
                          </a:lnTo>
                          <a:lnTo>
                            <a:pt x="0" y="23"/>
                          </a:lnTo>
                          <a:lnTo>
                            <a:pt x="14" y="23"/>
                          </a:lnTo>
                          <a:lnTo>
                            <a:pt x="18" y="20"/>
                          </a:lnTo>
                          <a:lnTo>
                            <a:pt x="23" y="24"/>
                          </a:lnTo>
                          <a:lnTo>
                            <a:pt x="28" y="25"/>
                          </a:lnTo>
                          <a:lnTo>
                            <a:pt x="31" y="17"/>
                          </a:lnTo>
                          <a:lnTo>
                            <a:pt x="37" y="15"/>
                          </a:lnTo>
                          <a:lnTo>
                            <a:pt x="36" y="6"/>
                          </a:lnTo>
                          <a:lnTo>
                            <a:pt x="47" y="0"/>
                          </a:lnTo>
                          <a:lnTo>
                            <a:pt x="53" y="1"/>
                          </a:lnTo>
                          <a:lnTo>
                            <a:pt x="74" y="15"/>
                          </a:lnTo>
                          <a:lnTo>
                            <a:pt x="87" y="17"/>
                          </a:lnTo>
                          <a:lnTo>
                            <a:pt x="95" y="14"/>
                          </a:lnTo>
                          <a:lnTo>
                            <a:pt x="97" y="16"/>
                          </a:lnTo>
                          <a:lnTo>
                            <a:pt x="97" y="22"/>
                          </a:lnTo>
                          <a:lnTo>
                            <a:pt x="100" y="23"/>
                          </a:lnTo>
                          <a:lnTo>
                            <a:pt x="99" y="25"/>
                          </a:lnTo>
                          <a:lnTo>
                            <a:pt x="107" y="30"/>
                          </a:lnTo>
                          <a:lnTo>
                            <a:pt x="103" y="30"/>
                          </a:lnTo>
                          <a:lnTo>
                            <a:pt x="101" y="37"/>
                          </a:lnTo>
                          <a:close/>
                          <a:moveTo>
                            <a:pt x="22" y="36"/>
                          </a:moveTo>
                          <a:lnTo>
                            <a:pt x="16" y="33"/>
                          </a:lnTo>
                          <a:lnTo>
                            <a:pt x="17" y="28"/>
                          </a:lnTo>
                          <a:lnTo>
                            <a:pt x="22" y="36"/>
                          </a:lnTo>
                          <a:close/>
                          <a:moveTo>
                            <a:pt x="60" y="74"/>
                          </a:moveTo>
                          <a:lnTo>
                            <a:pt x="55" y="73"/>
                          </a:lnTo>
                          <a:lnTo>
                            <a:pt x="62" y="72"/>
                          </a:lnTo>
                          <a:lnTo>
                            <a:pt x="64" y="74"/>
                          </a:lnTo>
                          <a:lnTo>
                            <a:pt x="60" y="74"/>
                          </a:lnTo>
                          <a:close/>
                          <a:moveTo>
                            <a:pt x="96" y="93"/>
                          </a:moveTo>
                          <a:lnTo>
                            <a:pt x="67" y="80"/>
                          </a:lnTo>
                          <a:lnTo>
                            <a:pt x="79" y="83"/>
                          </a:lnTo>
                          <a:lnTo>
                            <a:pt x="95" y="90"/>
                          </a:lnTo>
                          <a:lnTo>
                            <a:pt x="96" y="93"/>
                          </a:lnTo>
                          <a:close/>
                          <a:moveTo>
                            <a:pt x="65" y="83"/>
                          </a:moveTo>
                          <a:lnTo>
                            <a:pt x="62" y="80"/>
                          </a:lnTo>
                          <a:lnTo>
                            <a:pt x="70" y="83"/>
                          </a:lnTo>
                          <a:lnTo>
                            <a:pt x="65" y="83"/>
                          </a:lnTo>
                          <a:close/>
                        </a:path>
                      </a:pathLst>
                    </a:custGeom>
                    <a:noFill/>
                    <a:ln w="4763">
                      <a:solidFill>
                        <a:srgbClr val="6E6E6E"/>
                      </a:solidFill>
                      <a:prstDash val="solid"/>
                      <a:round/>
                      <a:headEnd/>
                      <a:tailEnd/>
                    </a:ln>
                  </p:spPr>
                  <p:txBody>
                    <a:bodyPr/>
                    <a:lstStyle/>
                    <a:p>
                      <a:endParaRPr lang="en-US" dirty="0"/>
                    </a:p>
                  </p:txBody>
                </p:sp>
                <p:sp>
                  <p:nvSpPr>
                    <p:cNvPr id="451" name="Freeform 432"/>
                    <p:cNvSpPr>
                      <a:spLocks/>
                    </p:cNvSpPr>
                    <p:nvPr/>
                  </p:nvSpPr>
                  <p:spPr bwMode="auto">
                    <a:xfrm>
                      <a:off x="6262688" y="1641297"/>
                      <a:ext cx="31750" cy="58738"/>
                    </a:xfrm>
                    <a:custGeom>
                      <a:avLst/>
                      <a:gdLst>
                        <a:gd name="T0" fmla="*/ 2147483647 w 37"/>
                        <a:gd name="T1" fmla="*/ 2147483647 h 69"/>
                        <a:gd name="T2" fmla="*/ 2147483647 w 37"/>
                        <a:gd name="T3" fmla="*/ 2147483647 h 69"/>
                        <a:gd name="T4" fmla="*/ 2147483647 w 37"/>
                        <a:gd name="T5" fmla="*/ 2147483647 h 69"/>
                        <a:gd name="T6" fmla="*/ 2147483647 w 37"/>
                        <a:gd name="T7" fmla="*/ 2147483647 h 69"/>
                        <a:gd name="T8" fmla="*/ 2147483647 w 37"/>
                        <a:gd name="T9" fmla="*/ 2147483647 h 69"/>
                        <a:gd name="T10" fmla="*/ 2147483647 w 37"/>
                        <a:gd name="T11" fmla="*/ 2147483647 h 69"/>
                        <a:gd name="T12" fmla="*/ 2147483647 w 37"/>
                        <a:gd name="T13" fmla="*/ 2147483647 h 69"/>
                        <a:gd name="T14" fmla="*/ 2147483647 w 37"/>
                        <a:gd name="T15" fmla="*/ 2147483647 h 69"/>
                        <a:gd name="T16" fmla="*/ 2147483647 w 37"/>
                        <a:gd name="T17" fmla="*/ 2147483647 h 69"/>
                        <a:gd name="T18" fmla="*/ 0 w 37"/>
                        <a:gd name="T19" fmla="*/ 2147483647 h 69"/>
                        <a:gd name="T20" fmla="*/ 2147483647 w 37"/>
                        <a:gd name="T21" fmla="*/ 0 h 69"/>
                        <a:gd name="T22" fmla="*/ 2147483647 w 37"/>
                        <a:gd name="T23" fmla="*/ 2147483647 h 69"/>
                        <a:gd name="T24" fmla="*/ 2147483647 w 37"/>
                        <a:gd name="T25" fmla="*/ 2147483647 h 69"/>
                        <a:gd name="T26" fmla="*/ 2147483647 w 37"/>
                        <a:gd name="T27" fmla="*/ 2147483647 h 69"/>
                        <a:gd name="T28" fmla="*/ 2147483647 w 37"/>
                        <a:gd name="T29" fmla="*/ 2147483647 h 69"/>
                        <a:gd name="T30" fmla="*/ 2147483647 w 37"/>
                        <a:gd name="T31" fmla="*/ 2147483647 h 69"/>
                        <a:gd name="T32" fmla="*/ 2147483647 w 37"/>
                        <a:gd name="T33" fmla="*/ 2147483647 h 69"/>
                        <a:gd name="T34" fmla="*/ 2147483647 w 37"/>
                        <a:gd name="T35" fmla="*/ 2147483647 h 69"/>
                        <a:gd name="T36" fmla="*/ 2147483647 w 37"/>
                        <a:gd name="T37" fmla="*/ 2147483647 h 69"/>
                        <a:gd name="T38" fmla="*/ 2147483647 w 37"/>
                        <a:gd name="T39" fmla="*/ 2147483647 h 69"/>
                        <a:gd name="T40" fmla="*/ 2147483647 w 37"/>
                        <a:gd name="T41" fmla="*/ 2147483647 h 69"/>
                        <a:gd name="T42" fmla="*/ 2147483647 w 37"/>
                        <a:gd name="T43" fmla="*/ 2147483647 h 69"/>
                        <a:gd name="T44" fmla="*/ 2147483647 w 37"/>
                        <a:gd name="T45" fmla="*/ 2147483647 h 69"/>
                        <a:gd name="T46" fmla="*/ 2147483647 w 37"/>
                        <a:gd name="T47" fmla="*/ 2147483647 h 69"/>
                        <a:gd name="T48" fmla="*/ 2147483647 w 37"/>
                        <a:gd name="T49" fmla="*/ 2147483647 h 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7"/>
                        <a:gd name="T76" fmla="*/ 0 h 69"/>
                        <a:gd name="T77" fmla="*/ 37 w 37"/>
                        <a:gd name="T78" fmla="*/ 69 h 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7" h="69">
                          <a:moveTo>
                            <a:pt x="18" y="68"/>
                          </a:moveTo>
                          <a:lnTo>
                            <a:pt x="15" y="59"/>
                          </a:lnTo>
                          <a:lnTo>
                            <a:pt x="4" y="50"/>
                          </a:lnTo>
                          <a:lnTo>
                            <a:pt x="7" y="52"/>
                          </a:lnTo>
                          <a:lnTo>
                            <a:pt x="4" y="46"/>
                          </a:lnTo>
                          <a:lnTo>
                            <a:pt x="7" y="39"/>
                          </a:lnTo>
                          <a:lnTo>
                            <a:pt x="5" y="28"/>
                          </a:lnTo>
                          <a:lnTo>
                            <a:pt x="7" y="19"/>
                          </a:lnTo>
                          <a:lnTo>
                            <a:pt x="3" y="18"/>
                          </a:lnTo>
                          <a:lnTo>
                            <a:pt x="0" y="10"/>
                          </a:lnTo>
                          <a:lnTo>
                            <a:pt x="6" y="0"/>
                          </a:lnTo>
                          <a:lnTo>
                            <a:pt x="9" y="4"/>
                          </a:lnTo>
                          <a:lnTo>
                            <a:pt x="14" y="1"/>
                          </a:lnTo>
                          <a:lnTo>
                            <a:pt x="24" y="9"/>
                          </a:lnTo>
                          <a:lnTo>
                            <a:pt x="25" y="17"/>
                          </a:lnTo>
                          <a:lnTo>
                            <a:pt x="25" y="31"/>
                          </a:lnTo>
                          <a:lnTo>
                            <a:pt x="30" y="39"/>
                          </a:lnTo>
                          <a:lnTo>
                            <a:pt x="35" y="40"/>
                          </a:lnTo>
                          <a:lnTo>
                            <a:pt x="37" y="47"/>
                          </a:lnTo>
                          <a:lnTo>
                            <a:pt x="33" y="50"/>
                          </a:lnTo>
                          <a:lnTo>
                            <a:pt x="30" y="58"/>
                          </a:lnTo>
                          <a:lnTo>
                            <a:pt x="24" y="60"/>
                          </a:lnTo>
                          <a:lnTo>
                            <a:pt x="26" y="64"/>
                          </a:lnTo>
                          <a:lnTo>
                            <a:pt x="23" y="69"/>
                          </a:lnTo>
                          <a:lnTo>
                            <a:pt x="18" y="68"/>
                          </a:lnTo>
                          <a:close/>
                        </a:path>
                      </a:pathLst>
                    </a:custGeom>
                    <a:noFill/>
                    <a:ln w="4763">
                      <a:solidFill>
                        <a:srgbClr val="6E6E6E"/>
                      </a:solidFill>
                      <a:prstDash val="solid"/>
                      <a:round/>
                      <a:headEnd/>
                      <a:tailEnd/>
                    </a:ln>
                  </p:spPr>
                  <p:txBody>
                    <a:bodyPr/>
                    <a:lstStyle/>
                    <a:p>
                      <a:endParaRPr lang="en-US" dirty="0"/>
                    </a:p>
                  </p:txBody>
                </p:sp>
                <p:sp>
                  <p:nvSpPr>
                    <p:cNvPr id="452" name="Freeform 433"/>
                    <p:cNvSpPr>
                      <a:spLocks/>
                    </p:cNvSpPr>
                    <p:nvPr/>
                  </p:nvSpPr>
                  <p:spPr bwMode="auto">
                    <a:xfrm>
                      <a:off x="6284913" y="1647647"/>
                      <a:ext cx="38100" cy="28575"/>
                    </a:xfrm>
                    <a:custGeom>
                      <a:avLst/>
                      <a:gdLst>
                        <a:gd name="T0" fmla="*/ 2147483647 w 46"/>
                        <a:gd name="T1" fmla="*/ 2147483647 h 33"/>
                        <a:gd name="T2" fmla="*/ 2147483647 w 46"/>
                        <a:gd name="T3" fmla="*/ 2147483647 h 33"/>
                        <a:gd name="T4" fmla="*/ 0 w 46"/>
                        <a:gd name="T5" fmla="*/ 2147483647 h 33"/>
                        <a:gd name="T6" fmla="*/ 0 w 46"/>
                        <a:gd name="T7" fmla="*/ 2147483647 h 33"/>
                        <a:gd name="T8" fmla="*/ 2147483647 w 46"/>
                        <a:gd name="T9" fmla="*/ 2147483647 h 33"/>
                        <a:gd name="T10" fmla="*/ 2147483647 w 46"/>
                        <a:gd name="T11" fmla="*/ 0 h 33"/>
                        <a:gd name="T12" fmla="*/ 2147483647 w 46"/>
                        <a:gd name="T13" fmla="*/ 2147483647 h 33"/>
                        <a:gd name="T14" fmla="*/ 2147483647 w 46"/>
                        <a:gd name="T15" fmla="*/ 2147483647 h 33"/>
                        <a:gd name="T16" fmla="*/ 2147483647 w 46"/>
                        <a:gd name="T17" fmla="*/ 2147483647 h 33"/>
                        <a:gd name="T18" fmla="*/ 2147483647 w 46"/>
                        <a:gd name="T19" fmla="*/ 2147483647 h 33"/>
                        <a:gd name="T20" fmla="*/ 2147483647 w 46"/>
                        <a:gd name="T21" fmla="*/ 2147483647 h 33"/>
                        <a:gd name="T22" fmla="*/ 2147483647 w 46"/>
                        <a:gd name="T23" fmla="*/ 2147483647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33"/>
                        <a:gd name="T38" fmla="*/ 46 w 46"/>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33">
                          <a:moveTo>
                            <a:pt x="10" y="33"/>
                          </a:moveTo>
                          <a:lnTo>
                            <a:pt x="5" y="32"/>
                          </a:lnTo>
                          <a:lnTo>
                            <a:pt x="0" y="24"/>
                          </a:lnTo>
                          <a:lnTo>
                            <a:pt x="0" y="10"/>
                          </a:lnTo>
                          <a:lnTo>
                            <a:pt x="10" y="2"/>
                          </a:lnTo>
                          <a:lnTo>
                            <a:pt x="33" y="0"/>
                          </a:lnTo>
                          <a:lnTo>
                            <a:pt x="46" y="12"/>
                          </a:lnTo>
                          <a:lnTo>
                            <a:pt x="45" y="22"/>
                          </a:lnTo>
                          <a:lnTo>
                            <a:pt x="42" y="26"/>
                          </a:lnTo>
                          <a:lnTo>
                            <a:pt x="28" y="28"/>
                          </a:lnTo>
                          <a:lnTo>
                            <a:pt x="21" y="33"/>
                          </a:lnTo>
                          <a:lnTo>
                            <a:pt x="10" y="33"/>
                          </a:lnTo>
                          <a:close/>
                        </a:path>
                      </a:pathLst>
                    </a:custGeom>
                    <a:noFill/>
                    <a:ln w="4763">
                      <a:solidFill>
                        <a:srgbClr val="6E6E6E"/>
                      </a:solidFill>
                      <a:prstDash val="solid"/>
                      <a:round/>
                      <a:headEnd/>
                      <a:tailEnd/>
                    </a:ln>
                  </p:spPr>
                  <p:txBody>
                    <a:bodyPr/>
                    <a:lstStyle/>
                    <a:p>
                      <a:endParaRPr lang="en-US" dirty="0"/>
                    </a:p>
                  </p:txBody>
                </p:sp>
                <p:sp>
                  <p:nvSpPr>
                    <p:cNvPr id="453" name="Freeform 434"/>
                    <p:cNvSpPr>
                      <a:spLocks/>
                    </p:cNvSpPr>
                    <p:nvPr/>
                  </p:nvSpPr>
                  <p:spPr bwMode="auto">
                    <a:xfrm>
                      <a:off x="6151563" y="1657172"/>
                      <a:ext cx="1587" cy="0"/>
                    </a:xfrm>
                    <a:custGeom>
                      <a:avLst/>
                      <a:gdLst>
                        <a:gd name="T0" fmla="*/ 0 w 1"/>
                        <a:gd name="T1" fmla="*/ 2147483647 w 1"/>
                        <a:gd name="T2" fmla="*/ 0 w 1"/>
                        <a:gd name="T3" fmla="*/ 0 w 1"/>
                        <a:gd name="T4" fmla="*/ 0 60000 65536"/>
                        <a:gd name="T5" fmla="*/ 0 60000 65536"/>
                        <a:gd name="T6" fmla="*/ 0 60000 65536"/>
                        <a:gd name="T7" fmla="*/ 0 60000 65536"/>
                        <a:gd name="T8" fmla="*/ 0 w 1"/>
                        <a:gd name="T9" fmla="*/ 1 w 1"/>
                      </a:gdLst>
                      <a:ahLst/>
                      <a:cxnLst>
                        <a:cxn ang="T4">
                          <a:pos x="T0" y="0"/>
                        </a:cxn>
                        <a:cxn ang="T5">
                          <a:pos x="T1" y="0"/>
                        </a:cxn>
                        <a:cxn ang="T6">
                          <a:pos x="T2" y="0"/>
                        </a:cxn>
                        <a:cxn ang="T7">
                          <a:pos x="T3" y="0"/>
                        </a:cxn>
                      </a:cxnLst>
                      <a:rect l="T8" t="0" r="T9" b="0"/>
                      <a:pathLst>
                        <a:path w="1">
                          <a:moveTo>
                            <a:pt x="0" y="0"/>
                          </a:moveTo>
                          <a:lnTo>
                            <a:pt x="1" y="0"/>
                          </a:lnTo>
                          <a:lnTo>
                            <a:pt x="0" y="0"/>
                          </a:lnTo>
                          <a:close/>
                        </a:path>
                      </a:pathLst>
                    </a:custGeom>
                    <a:noFill/>
                    <a:ln w="4763">
                      <a:solidFill>
                        <a:srgbClr val="6E6E6E"/>
                      </a:solidFill>
                      <a:prstDash val="solid"/>
                      <a:round/>
                      <a:headEnd/>
                      <a:tailEnd/>
                    </a:ln>
                  </p:spPr>
                  <p:txBody>
                    <a:bodyPr/>
                    <a:lstStyle/>
                    <a:p>
                      <a:endParaRPr lang="en-US" dirty="0"/>
                    </a:p>
                  </p:txBody>
                </p:sp>
                <p:sp>
                  <p:nvSpPr>
                    <p:cNvPr id="454" name="Freeform 435"/>
                    <p:cNvSpPr>
                      <a:spLocks noEditPoints="1"/>
                    </p:cNvSpPr>
                    <p:nvPr/>
                  </p:nvSpPr>
                  <p:spPr bwMode="auto">
                    <a:xfrm>
                      <a:off x="6659563" y="1666697"/>
                      <a:ext cx="58737" cy="50800"/>
                    </a:xfrm>
                    <a:custGeom>
                      <a:avLst/>
                      <a:gdLst>
                        <a:gd name="T0" fmla="*/ 0 w 68"/>
                        <a:gd name="T1" fmla="*/ 2147483647 h 58"/>
                        <a:gd name="T2" fmla="*/ 2147483647 w 68"/>
                        <a:gd name="T3" fmla="*/ 0 h 58"/>
                        <a:gd name="T4" fmla="*/ 2147483647 w 68"/>
                        <a:gd name="T5" fmla="*/ 2147483647 h 58"/>
                        <a:gd name="T6" fmla="*/ 2147483647 w 68"/>
                        <a:gd name="T7" fmla="*/ 2147483647 h 58"/>
                        <a:gd name="T8" fmla="*/ 2147483647 w 68"/>
                        <a:gd name="T9" fmla="*/ 2147483647 h 58"/>
                        <a:gd name="T10" fmla="*/ 2147483647 w 68"/>
                        <a:gd name="T11" fmla="*/ 2147483647 h 58"/>
                        <a:gd name="T12" fmla="*/ 2147483647 w 68"/>
                        <a:gd name="T13" fmla="*/ 2147483647 h 58"/>
                        <a:gd name="T14" fmla="*/ 2147483647 w 68"/>
                        <a:gd name="T15" fmla="*/ 2147483647 h 58"/>
                        <a:gd name="T16" fmla="*/ 2147483647 w 68"/>
                        <a:gd name="T17" fmla="*/ 2147483647 h 58"/>
                        <a:gd name="T18" fmla="*/ 2147483647 w 68"/>
                        <a:gd name="T19" fmla="*/ 2147483647 h 58"/>
                        <a:gd name="T20" fmla="*/ 2147483647 w 68"/>
                        <a:gd name="T21" fmla="*/ 2147483647 h 58"/>
                        <a:gd name="T22" fmla="*/ 2147483647 w 68"/>
                        <a:gd name="T23" fmla="*/ 2147483647 h 58"/>
                        <a:gd name="T24" fmla="*/ 2147483647 w 68"/>
                        <a:gd name="T25" fmla="*/ 2147483647 h 58"/>
                        <a:gd name="T26" fmla="*/ 2147483647 w 68"/>
                        <a:gd name="T27" fmla="*/ 2147483647 h 58"/>
                        <a:gd name="T28" fmla="*/ 2147483647 w 68"/>
                        <a:gd name="T29" fmla="*/ 2147483647 h 58"/>
                        <a:gd name="T30" fmla="*/ 2147483647 w 68"/>
                        <a:gd name="T31" fmla="*/ 2147483647 h 58"/>
                        <a:gd name="T32" fmla="*/ 2147483647 w 68"/>
                        <a:gd name="T33" fmla="*/ 2147483647 h 58"/>
                        <a:gd name="T34" fmla="*/ 2147483647 w 68"/>
                        <a:gd name="T35" fmla="*/ 2147483647 h 58"/>
                        <a:gd name="T36" fmla="*/ 2147483647 w 68"/>
                        <a:gd name="T37" fmla="*/ 2147483647 h 58"/>
                        <a:gd name="T38" fmla="*/ 2147483647 w 68"/>
                        <a:gd name="T39" fmla="*/ 2147483647 h 58"/>
                        <a:gd name="T40" fmla="*/ 2147483647 w 68"/>
                        <a:gd name="T41" fmla="*/ 2147483647 h 58"/>
                        <a:gd name="T42" fmla="*/ 2147483647 w 68"/>
                        <a:gd name="T43" fmla="*/ 2147483647 h 58"/>
                        <a:gd name="T44" fmla="*/ 2147483647 w 68"/>
                        <a:gd name="T45" fmla="*/ 2147483647 h 58"/>
                        <a:gd name="T46" fmla="*/ 2147483647 w 68"/>
                        <a:gd name="T47" fmla="*/ 2147483647 h 58"/>
                        <a:gd name="T48" fmla="*/ 0 w 68"/>
                        <a:gd name="T49" fmla="*/ 2147483647 h 58"/>
                        <a:gd name="T50" fmla="*/ 2147483647 w 68"/>
                        <a:gd name="T51" fmla="*/ 2147483647 h 58"/>
                        <a:gd name="T52" fmla="*/ 2147483647 w 68"/>
                        <a:gd name="T53" fmla="*/ 2147483647 h 58"/>
                        <a:gd name="T54" fmla="*/ 2147483647 w 68"/>
                        <a:gd name="T55" fmla="*/ 2147483647 h 58"/>
                        <a:gd name="T56" fmla="*/ 2147483647 w 68"/>
                        <a:gd name="T57" fmla="*/ 2147483647 h 58"/>
                        <a:gd name="T58" fmla="*/ 2147483647 w 68"/>
                        <a:gd name="T59" fmla="*/ 2147483647 h 58"/>
                        <a:gd name="T60" fmla="*/ 2147483647 w 68"/>
                        <a:gd name="T61" fmla="*/ 2147483647 h 58"/>
                        <a:gd name="T62" fmla="*/ 2147483647 w 68"/>
                        <a:gd name="T63" fmla="*/ 2147483647 h 58"/>
                        <a:gd name="T64" fmla="*/ 2147483647 w 68"/>
                        <a:gd name="T65" fmla="*/ 2147483647 h 58"/>
                        <a:gd name="T66" fmla="*/ 2147483647 w 68"/>
                        <a:gd name="T67" fmla="*/ 2147483647 h 58"/>
                        <a:gd name="T68" fmla="*/ 2147483647 w 68"/>
                        <a:gd name="T69" fmla="*/ 2147483647 h 58"/>
                        <a:gd name="T70" fmla="*/ 2147483647 w 68"/>
                        <a:gd name="T71" fmla="*/ 2147483647 h 58"/>
                        <a:gd name="T72" fmla="*/ 2147483647 w 68"/>
                        <a:gd name="T73" fmla="*/ 2147483647 h 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58"/>
                        <a:gd name="T113" fmla="*/ 68 w 68"/>
                        <a:gd name="T114" fmla="*/ 58 h 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58">
                          <a:moveTo>
                            <a:pt x="0" y="5"/>
                          </a:moveTo>
                          <a:lnTo>
                            <a:pt x="29" y="0"/>
                          </a:lnTo>
                          <a:lnTo>
                            <a:pt x="33" y="3"/>
                          </a:lnTo>
                          <a:lnTo>
                            <a:pt x="31" y="6"/>
                          </a:lnTo>
                          <a:lnTo>
                            <a:pt x="42" y="10"/>
                          </a:lnTo>
                          <a:lnTo>
                            <a:pt x="38" y="15"/>
                          </a:lnTo>
                          <a:lnTo>
                            <a:pt x="42" y="20"/>
                          </a:lnTo>
                          <a:lnTo>
                            <a:pt x="52" y="24"/>
                          </a:lnTo>
                          <a:lnTo>
                            <a:pt x="51" y="30"/>
                          </a:lnTo>
                          <a:lnTo>
                            <a:pt x="46" y="31"/>
                          </a:lnTo>
                          <a:lnTo>
                            <a:pt x="66" y="41"/>
                          </a:lnTo>
                          <a:lnTo>
                            <a:pt x="62" y="44"/>
                          </a:lnTo>
                          <a:lnTo>
                            <a:pt x="68" y="48"/>
                          </a:lnTo>
                          <a:lnTo>
                            <a:pt x="64" y="49"/>
                          </a:lnTo>
                          <a:lnTo>
                            <a:pt x="68" y="57"/>
                          </a:lnTo>
                          <a:lnTo>
                            <a:pt x="61" y="58"/>
                          </a:lnTo>
                          <a:lnTo>
                            <a:pt x="51" y="41"/>
                          </a:lnTo>
                          <a:lnTo>
                            <a:pt x="44" y="42"/>
                          </a:lnTo>
                          <a:lnTo>
                            <a:pt x="36" y="36"/>
                          </a:lnTo>
                          <a:lnTo>
                            <a:pt x="31" y="37"/>
                          </a:lnTo>
                          <a:lnTo>
                            <a:pt x="21" y="30"/>
                          </a:lnTo>
                          <a:lnTo>
                            <a:pt x="8" y="28"/>
                          </a:lnTo>
                          <a:lnTo>
                            <a:pt x="5" y="20"/>
                          </a:lnTo>
                          <a:lnTo>
                            <a:pt x="7" y="13"/>
                          </a:lnTo>
                          <a:lnTo>
                            <a:pt x="0" y="5"/>
                          </a:lnTo>
                          <a:close/>
                          <a:moveTo>
                            <a:pt x="29" y="6"/>
                          </a:moveTo>
                          <a:lnTo>
                            <a:pt x="30" y="7"/>
                          </a:lnTo>
                          <a:lnTo>
                            <a:pt x="30" y="6"/>
                          </a:lnTo>
                          <a:lnTo>
                            <a:pt x="29" y="6"/>
                          </a:lnTo>
                          <a:close/>
                          <a:moveTo>
                            <a:pt x="33" y="7"/>
                          </a:moveTo>
                          <a:lnTo>
                            <a:pt x="33" y="8"/>
                          </a:lnTo>
                          <a:lnTo>
                            <a:pt x="34" y="8"/>
                          </a:lnTo>
                          <a:lnTo>
                            <a:pt x="33" y="7"/>
                          </a:lnTo>
                          <a:close/>
                          <a:moveTo>
                            <a:pt x="42" y="16"/>
                          </a:moveTo>
                          <a:lnTo>
                            <a:pt x="41" y="17"/>
                          </a:lnTo>
                          <a:lnTo>
                            <a:pt x="40" y="15"/>
                          </a:lnTo>
                          <a:lnTo>
                            <a:pt x="42" y="16"/>
                          </a:lnTo>
                          <a:close/>
                        </a:path>
                      </a:pathLst>
                    </a:custGeom>
                    <a:noFill/>
                    <a:ln w="4763">
                      <a:solidFill>
                        <a:srgbClr val="6E6E6E"/>
                      </a:solidFill>
                      <a:prstDash val="solid"/>
                      <a:round/>
                      <a:headEnd/>
                      <a:tailEnd/>
                    </a:ln>
                  </p:spPr>
                  <p:txBody>
                    <a:bodyPr/>
                    <a:lstStyle/>
                    <a:p>
                      <a:endParaRPr lang="en-US" dirty="0"/>
                    </a:p>
                  </p:txBody>
                </p:sp>
                <p:sp>
                  <p:nvSpPr>
                    <p:cNvPr id="455" name="Freeform 436"/>
                    <p:cNvSpPr>
                      <a:spLocks noEditPoints="1"/>
                    </p:cNvSpPr>
                    <p:nvPr/>
                  </p:nvSpPr>
                  <p:spPr bwMode="auto">
                    <a:xfrm>
                      <a:off x="6684963" y="1641297"/>
                      <a:ext cx="117475" cy="85725"/>
                    </a:xfrm>
                    <a:custGeom>
                      <a:avLst/>
                      <a:gdLst>
                        <a:gd name="T0" fmla="*/ 2147483647 w 134"/>
                        <a:gd name="T1" fmla="*/ 2147483647 h 103"/>
                        <a:gd name="T2" fmla="*/ 2147483647 w 134"/>
                        <a:gd name="T3" fmla="*/ 2147483647 h 103"/>
                        <a:gd name="T4" fmla="*/ 2147483647 w 134"/>
                        <a:gd name="T5" fmla="*/ 2147483647 h 103"/>
                        <a:gd name="T6" fmla="*/ 2147483647 w 134"/>
                        <a:gd name="T7" fmla="*/ 2147483647 h 103"/>
                        <a:gd name="T8" fmla="*/ 2147483647 w 134"/>
                        <a:gd name="T9" fmla="*/ 2147483647 h 103"/>
                        <a:gd name="T10" fmla="*/ 2147483647 w 134"/>
                        <a:gd name="T11" fmla="*/ 2147483647 h 103"/>
                        <a:gd name="T12" fmla="*/ 2147483647 w 134"/>
                        <a:gd name="T13" fmla="*/ 2147483647 h 103"/>
                        <a:gd name="T14" fmla="*/ 2147483647 w 134"/>
                        <a:gd name="T15" fmla="*/ 2147483647 h 103"/>
                        <a:gd name="T16" fmla="*/ 2147483647 w 134"/>
                        <a:gd name="T17" fmla="*/ 2147483647 h 103"/>
                        <a:gd name="T18" fmla="*/ 2147483647 w 134"/>
                        <a:gd name="T19" fmla="*/ 2147483647 h 103"/>
                        <a:gd name="T20" fmla="*/ 2147483647 w 134"/>
                        <a:gd name="T21" fmla="*/ 2147483647 h 103"/>
                        <a:gd name="T22" fmla="*/ 2147483647 w 134"/>
                        <a:gd name="T23" fmla="*/ 2147483647 h 103"/>
                        <a:gd name="T24" fmla="*/ 2147483647 w 134"/>
                        <a:gd name="T25" fmla="*/ 2147483647 h 103"/>
                        <a:gd name="T26" fmla="*/ 0 w 134"/>
                        <a:gd name="T27" fmla="*/ 2147483647 h 103"/>
                        <a:gd name="T28" fmla="*/ 2147483647 w 134"/>
                        <a:gd name="T29" fmla="*/ 2147483647 h 103"/>
                        <a:gd name="T30" fmla="*/ 2147483647 w 134"/>
                        <a:gd name="T31" fmla="*/ 2147483647 h 103"/>
                        <a:gd name="T32" fmla="*/ 2147483647 w 134"/>
                        <a:gd name="T33" fmla="*/ 2147483647 h 103"/>
                        <a:gd name="T34" fmla="*/ 2147483647 w 134"/>
                        <a:gd name="T35" fmla="*/ 2147483647 h 103"/>
                        <a:gd name="T36" fmla="*/ 2147483647 w 134"/>
                        <a:gd name="T37" fmla="*/ 2147483647 h 103"/>
                        <a:gd name="T38" fmla="*/ 2147483647 w 134"/>
                        <a:gd name="T39" fmla="*/ 2147483647 h 103"/>
                        <a:gd name="T40" fmla="*/ 2147483647 w 134"/>
                        <a:gd name="T41" fmla="*/ 2147483647 h 103"/>
                        <a:gd name="T42" fmla="*/ 2147483647 w 134"/>
                        <a:gd name="T43" fmla="*/ 2147483647 h 103"/>
                        <a:gd name="T44" fmla="*/ 2147483647 w 134"/>
                        <a:gd name="T45" fmla="*/ 0 h 103"/>
                        <a:gd name="T46" fmla="*/ 2147483647 w 134"/>
                        <a:gd name="T47" fmla="*/ 2147483647 h 103"/>
                        <a:gd name="T48" fmla="*/ 2147483647 w 134"/>
                        <a:gd name="T49" fmla="*/ 2147483647 h 103"/>
                        <a:gd name="T50" fmla="*/ 2147483647 w 134"/>
                        <a:gd name="T51" fmla="*/ 2147483647 h 103"/>
                        <a:gd name="T52" fmla="*/ 2147483647 w 134"/>
                        <a:gd name="T53" fmla="*/ 2147483647 h 103"/>
                        <a:gd name="T54" fmla="*/ 2147483647 w 134"/>
                        <a:gd name="T55" fmla="*/ 2147483647 h 103"/>
                        <a:gd name="T56" fmla="*/ 2147483647 w 134"/>
                        <a:gd name="T57" fmla="*/ 2147483647 h 103"/>
                        <a:gd name="T58" fmla="*/ 2147483647 w 134"/>
                        <a:gd name="T59" fmla="*/ 2147483647 h 103"/>
                        <a:gd name="T60" fmla="*/ 2147483647 w 134"/>
                        <a:gd name="T61" fmla="*/ 2147483647 h 103"/>
                        <a:gd name="T62" fmla="*/ 2147483647 w 134"/>
                        <a:gd name="T63" fmla="*/ 2147483647 h 103"/>
                        <a:gd name="T64" fmla="*/ 2147483647 w 134"/>
                        <a:gd name="T65" fmla="*/ 2147483647 h 103"/>
                        <a:gd name="T66" fmla="*/ 2147483647 w 134"/>
                        <a:gd name="T67" fmla="*/ 2147483647 h 103"/>
                        <a:gd name="T68" fmla="*/ 2147483647 w 134"/>
                        <a:gd name="T69" fmla="*/ 2147483647 h 103"/>
                        <a:gd name="T70" fmla="*/ 2147483647 w 134"/>
                        <a:gd name="T71" fmla="*/ 2147483647 h 103"/>
                        <a:gd name="T72" fmla="*/ 2147483647 w 134"/>
                        <a:gd name="T73" fmla="*/ 2147483647 h 103"/>
                        <a:gd name="T74" fmla="*/ 2147483647 w 134"/>
                        <a:gd name="T75" fmla="*/ 2147483647 h 103"/>
                        <a:gd name="T76" fmla="*/ 2147483647 w 134"/>
                        <a:gd name="T77" fmla="*/ 2147483647 h 103"/>
                        <a:gd name="T78" fmla="*/ 2147483647 w 134"/>
                        <a:gd name="T79" fmla="*/ 2147483647 h 103"/>
                        <a:gd name="T80" fmla="*/ 2147483647 w 134"/>
                        <a:gd name="T81" fmla="*/ 2147483647 h 103"/>
                        <a:gd name="T82" fmla="*/ 0 w 134"/>
                        <a:gd name="T83" fmla="*/ 2147483647 h 103"/>
                        <a:gd name="T84" fmla="*/ 2147483647 w 134"/>
                        <a:gd name="T85" fmla="*/ 2147483647 h 103"/>
                        <a:gd name="T86" fmla="*/ 2147483647 w 134"/>
                        <a:gd name="T87" fmla="*/ 2147483647 h 103"/>
                        <a:gd name="T88" fmla="*/ 0 w 134"/>
                        <a:gd name="T89" fmla="*/ 2147483647 h 103"/>
                        <a:gd name="T90" fmla="*/ 2147483647 w 134"/>
                        <a:gd name="T91" fmla="*/ 2147483647 h 103"/>
                        <a:gd name="T92" fmla="*/ 2147483647 w 134"/>
                        <a:gd name="T93" fmla="*/ 2147483647 h 103"/>
                        <a:gd name="T94" fmla="*/ 2147483647 w 134"/>
                        <a:gd name="T95" fmla="*/ 2147483647 h 103"/>
                        <a:gd name="T96" fmla="*/ 2147483647 w 134"/>
                        <a:gd name="T97" fmla="*/ 2147483647 h 103"/>
                        <a:gd name="T98" fmla="*/ 2147483647 w 134"/>
                        <a:gd name="T99" fmla="*/ 2147483647 h 103"/>
                        <a:gd name="T100" fmla="*/ 2147483647 w 134"/>
                        <a:gd name="T101" fmla="*/ 2147483647 h 103"/>
                        <a:gd name="T102" fmla="*/ 2147483647 w 134"/>
                        <a:gd name="T103" fmla="*/ 2147483647 h 103"/>
                        <a:gd name="T104" fmla="*/ 2147483647 w 134"/>
                        <a:gd name="T105" fmla="*/ 2147483647 h 103"/>
                        <a:gd name="T106" fmla="*/ 2147483647 w 134"/>
                        <a:gd name="T107" fmla="*/ 2147483647 h 103"/>
                        <a:gd name="T108" fmla="*/ 2147483647 w 134"/>
                        <a:gd name="T109" fmla="*/ 2147483647 h 103"/>
                        <a:gd name="T110" fmla="*/ 2147483647 w 134"/>
                        <a:gd name="T111" fmla="*/ 2147483647 h 103"/>
                        <a:gd name="T112" fmla="*/ 2147483647 w 134"/>
                        <a:gd name="T113" fmla="*/ 2147483647 h 1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4"/>
                        <a:gd name="T172" fmla="*/ 0 h 103"/>
                        <a:gd name="T173" fmla="*/ 134 w 134"/>
                        <a:gd name="T174" fmla="*/ 103 h 1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4" h="103">
                          <a:moveTo>
                            <a:pt x="39" y="89"/>
                          </a:moveTo>
                          <a:lnTo>
                            <a:pt x="35" y="81"/>
                          </a:lnTo>
                          <a:lnTo>
                            <a:pt x="39" y="80"/>
                          </a:lnTo>
                          <a:lnTo>
                            <a:pt x="33" y="76"/>
                          </a:lnTo>
                          <a:lnTo>
                            <a:pt x="37" y="73"/>
                          </a:lnTo>
                          <a:lnTo>
                            <a:pt x="17" y="63"/>
                          </a:lnTo>
                          <a:lnTo>
                            <a:pt x="22" y="62"/>
                          </a:lnTo>
                          <a:lnTo>
                            <a:pt x="23" y="56"/>
                          </a:lnTo>
                          <a:lnTo>
                            <a:pt x="13" y="52"/>
                          </a:lnTo>
                          <a:lnTo>
                            <a:pt x="9" y="47"/>
                          </a:lnTo>
                          <a:lnTo>
                            <a:pt x="13" y="42"/>
                          </a:lnTo>
                          <a:lnTo>
                            <a:pt x="2" y="38"/>
                          </a:lnTo>
                          <a:lnTo>
                            <a:pt x="4" y="35"/>
                          </a:lnTo>
                          <a:lnTo>
                            <a:pt x="0" y="32"/>
                          </a:lnTo>
                          <a:lnTo>
                            <a:pt x="4" y="29"/>
                          </a:lnTo>
                          <a:lnTo>
                            <a:pt x="29" y="38"/>
                          </a:lnTo>
                          <a:lnTo>
                            <a:pt x="31" y="32"/>
                          </a:lnTo>
                          <a:lnTo>
                            <a:pt x="20" y="23"/>
                          </a:lnTo>
                          <a:lnTo>
                            <a:pt x="23" y="19"/>
                          </a:lnTo>
                          <a:lnTo>
                            <a:pt x="30" y="20"/>
                          </a:lnTo>
                          <a:lnTo>
                            <a:pt x="44" y="33"/>
                          </a:lnTo>
                          <a:lnTo>
                            <a:pt x="53" y="34"/>
                          </a:lnTo>
                          <a:lnTo>
                            <a:pt x="82" y="0"/>
                          </a:lnTo>
                          <a:lnTo>
                            <a:pt x="117" y="34"/>
                          </a:lnTo>
                          <a:lnTo>
                            <a:pt x="124" y="41"/>
                          </a:lnTo>
                          <a:lnTo>
                            <a:pt x="130" y="55"/>
                          </a:lnTo>
                          <a:lnTo>
                            <a:pt x="134" y="76"/>
                          </a:lnTo>
                          <a:lnTo>
                            <a:pt x="130" y="86"/>
                          </a:lnTo>
                          <a:lnTo>
                            <a:pt x="131" y="92"/>
                          </a:lnTo>
                          <a:lnTo>
                            <a:pt x="102" y="103"/>
                          </a:lnTo>
                          <a:lnTo>
                            <a:pt x="81" y="100"/>
                          </a:lnTo>
                          <a:lnTo>
                            <a:pt x="68" y="90"/>
                          </a:lnTo>
                          <a:lnTo>
                            <a:pt x="72" y="85"/>
                          </a:lnTo>
                          <a:lnTo>
                            <a:pt x="68" y="79"/>
                          </a:lnTo>
                          <a:lnTo>
                            <a:pt x="71" y="76"/>
                          </a:lnTo>
                          <a:lnTo>
                            <a:pt x="63" y="69"/>
                          </a:lnTo>
                          <a:lnTo>
                            <a:pt x="39" y="89"/>
                          </a:lnTo>
                          <a:close/>
                          <a:moveTo>
                            <a:pt x="13" y="48"/>
                          </a:moveTo>
                          <a:lnTo>
                            <a:pt x="11" y="47"/>
                          </a:lnTo>
                          <a:lnTo>
                            <a:pt x="12" y="49"/>
                          </a:lnTo>
                          <a:lnTo>
                            <a:pt x="13" y="48"/>
                          </a:lnTo>
                          <a:close/>
                          <a:moveTo>
                            <a:pt x="0" y="38"/>
                          </a:moveTo>
                          <a:lnTo>
                            <a:pt x="1" y="38"/>
                          </a:lnTo>
                          <a:lnTo>
                            <a:pt x="1" y="39"/>
                          </a:lnTo>
                          <a:lnTo>
                            <a:pt x="0" y="38"/>
                          </a:lnTo>
                          <a:close/>
                          <a:moveTo>
                            <a:pt x="4" y="39"/>
                          </a:moveTo>
                          <a:lnTo>
                            <a:pt x="5" y="40"/>
                          </a:lnTo>
                          <a:lnTo>
                            <a:pt x="4" y="40"/>
                          </a:lnTo>
                          <a:lnTo>
                            <a:pt x="4" y="39"/>
                          </a:lnTo>
                          <a:close/>
                          <a:moveTo>
                            <a:pt x="3" y="71"/>
                          </a:moveTo>
                          <a:lnTo>
                            <a:pt x="2" y="69"/>
                          </a:lnTo>
                          <a:lnTo>
                            <a:pt x="7" y="68"/>
                          </a:lnTo>
                          <a:lnTo>
                            <a:pt x="15" y="74"/>
                          </a:lnTo>
                          <a:lnTo>
                            <a:pt x="22" y="73"/>
                          </a:lnTo>
                          <a:lnTo>
                            <a:pt x="32" y="90"/>
                          </a:lnTo>
                          <a:lnTo>
                            <a:pt x="18" y="85"/>
                          </a:lnTo>
                          <a:lnTo>
                            <a:pt x="3" y="71"/>
                          </a:lnTo>
                          <a:close/>
                        </a:path>
                      </a:pathLst>
                    </a:custGeom>
                    <a:noFill/>
                    <a:ln w="4763">
                      <a:solidFill>
                        <a:srgbClr val="6E6E6E"/>
                      </a:solidFill>
                      <a:prstDash val="solid"/>
                      <a:round/>
                      <a:headEnd/>
                      <a:tailEnd/>
                    </a:ln>
                  </p:spPr>
                  <p:txBody>
                    <a:bodyPr/>
                    <a:lstStyle/>
                    <a:p>
                      <a:endParaRPr lang="en-US" dirty="0"/>
                    </a:p>
                  </p:txBody>
                </p:sp>
                <p:sp>
                  <p:nvSpPr>
                    <p:cNvPr id="456" name="Freeform 437"/>
                    <p:cNvSpPr>
                      <a:spLocks noEditPoints="1"/>
                    </p:cNvSpPr>
                    <p:nvPr/>
                  </p:nvSpPr>
                  <p:spPr bwMode="auto">
                    <a:xfrm>
                      <a:off x="6372225" y="1652410"/>
                      <a:ext cx="323850" cy="123825"/>
                    </a:xfrm>
                    <a:custGeom>
                      <a:avLst/>
                      <a:gdLst>
                        <a:gd name="T0" fmla="*/ 2147483647 w 372"/>
                        <a:gd name="T1" fmla="*/ 2147483647 h 145"/>
                        <a:gd name="T2" fmla="*/ 2147483647 w 372"/>
                        <a:gd name="T3" fmla="*/ 2147483647 h 145"/>
                        <a:gd name="T4" fmla="*/ 2147483647 w 372"/>
                        <a:gd name="T5" fmla="*/ 2147483647 h 145"/>
                        <a:gd name="T6" fmla="*/ 2147483647 w 372"/>
                        <a:gd name="T7" fmla="*/ 2147483647 h 145"/>
                        <a:gd name="T8" fmla="*/ 2147483647 w 372"/>
                        <a:gd name="T9" fmla="*/ 2147483647 h 145"/>
                        <a:gd name="T10" fmla="*/ 2147483647 w 372"/>
                        <a:gd name="T11" fmla="*/ 2147483647 h 145"/>
                        <a:gd name="T12" fmla="*/ 2147483647 w 372"/>
                        <a:gd name="T13" fmla="*/ 2147483647 h 145"/>
                        <a:gd name="T14" fmla="*/ 2147483647 w 372"/>
                        <a:gd name="T15" fmla="*/ 2147483647 h 145"/>
                        <a:gd name="T16" fmla="*/ 2147483647 w 372"/>
                        <a:gd name="T17" fmla="*/ 2147483647 h 145"/>
                        <a:gd name="T18" fmla="*/ 2147483647 w 372"/>
                        <a:gd name="T19" fmla="*/ 2147483647 h 145"/>
                        <a:gd name="T20" fmla="*/ 2147483647 w 372"/>
                        <a:gd name="T21" fmla="*/ 2147483647 h 145"/>
                        <a:gd name="T22" fmla="*/ 2147483647 w 372"/>
                        <a:gd name="T23" fmla="*/ 2147483647 h 145"/>
                        <a:gd name="T24" fmla="*/ 2147483647 w 372"/>
                        <a:gd name="T25" fmla="*/ 2147483647 h 145"/>
                        <a:gd name="T26" fmla="*/ 2147483647 w 372"/>
                        <a:gd name="T27" fmla="*/ 2147483647 h 145"/>
                        <a:gd name="T28" fmla="*/ 2147483647 w 372"/>
                        <a:gd name="T29" fmla="*/ 2147483647 h 145"/>
                        <a:gd name="T30" fmla="*/ 2147483647 w 372"/>
                        <a:gd name="T31" fmla="*/ 2147483647 h 145"/>
                        <a:gd name="T32" fmla="*/ 2147483647 w 372"/>
                        <a:gd name="T33" fmla="*/ 2147483647 h 145"/>
                        <a:gd name="T34" fmla="*/ 2147483647 w 372"/>
                        <a:gd name="T35" fmla="*/ 2147483647 h 145"/>
                        <a:gd name="T36" fmla="*/ 2147483647 w 372"/>
                        <a:gd name="T37" fmla="*/ 2147483647 h 145"/>
                        <a:gd name="T38" fmla="*/ 2147483647 w 372"/>
                        <a:gd name="T39" fmla="*/ 2147483647 h 145"/>
                        <a:gd name="T40" fmla="*/ 2147483647 w 372"/>
                        <a:gd name="T41" fmla="*/ 2147483647 h 145"/>
                        <a:gd name="T42" fmla="*/ 2147483647 w 372"/>
                        <a:gd name="T43" fmla="*/ 2147483647 h 145"/>
                        <a:gd name="T44" fmla="*/ 2147483647 w 372"/>
                        <a:gd name="T45" fmla="*/ 2147483647 h 145"/>
                        <a:gd name="T46" fmla="*/ 2147483647 w 372"/>
                        <a:gd name="T47" fmla="*/ 2147483647 h 145"/>
                        <a:gd name="T48" fmla="*/ 2147483647 w 372"/>
                        <a:gd name="T49" fmla="*/ 2147483647 h 145"/>
                        <a:gd name="T50" fmla="*/ 2147483647 w 372"/>
                        <a:gd name="T51" fmla="*/ 2147483647 h 145"/>
                        <a:gd name="T52" fmla="*/ 2147483647 w 372"/>
                        <a:gd name="T53" fmla="*/ 2147483647 h 145"/>
                        <a:gd name="T54" fmla="*/ 2147483647 w 372"/>
                        <a:gd name="T55" fmla="*/ 2147483647 h 145"/>
                        <a:gd name="T56" fmla="*/ 2147483647 w 372"/>
                        <a:gd name="T57" fmla="*/ 2147483647 h 145"/>
                        <a:gd name="T58" fmla="*/ 2147483647 w 372"/>
                        <a:gd name="T59" fmla="*/ 2147483647 h 145"/>
                        <a:gd name="T60" fmla="*/ 2147483647 w 372"/>
                        <a:gd name="T61" fmla="*/ 2147483647 h 145"/>
                        <a:gd name="T62" fmla="*/ 2147483647 w 372"/>
                        <a:gd name="T63" fmla="*/ 2147483647 h 145"/>
                        <a:gd name="T64" fmla="*/ 2147483647 w 372"/>
                        <a:gd name="T65" fmla="*/ 2147483647 h 145"/>
                        <a:gd name="T66" fmla="*/ 2147483647 w 372"/>
                        <a:gd name="T67" fmla="*/ 2147483647 h 145"/>
                        <a:gd name="T68" fmla="*/ 2147483647 w 372"/>
                        <a:gd name="T69" fmla="*/ 2147483647 h 145"/>
                        <a:gd name="T70" fmla="*/ 2147483647 w 372"/>
                        <a:gd name="T71" fmla="*/ 2147483647 h 145"/>
                        <a:gd name="T72" fmla="*/ 2147483647 w 372"/>
                        <a:gd name="T73" fmla="*/ 2147483647 h 145"/>
                        <a:gd name="T74" fmla="*/ 2147483647 w 372"/>
                        <a:gd name="T75" fmla="*/ 2147483647 h 145"/>
                        <a:gd name="T76" fmla="*/ 2147483647 w 372"/>
                        <a:gd name="T77" fmla="*/ 2147483647 h 145"/>
                        <a:gd name="T78" fmla="*/ 2147483647 w 372"/>
                        <a:gd name="T79" fmla="*/ 2147483647 h 145"/>
                        <a:gd name="T80" fmla="*/ 2147483647 w 372"/>
                        <a:gd name="T81" fmla="*/ 2147483647 h 145"/>
                        <a:gd name="T82" fmla="*/ 2147483647 w 372"/>
                        <a:gd name="T83" fmla="*/ 0 h 145"/>
                        <a:gd name="T84" fmla="*/ 0 w 372"/>
                        <a:gd name="T85" fmla="*/ 2147483647 h 145"/>
                        <a:gd name="T86" fmla="*/ 0 w 372"/>
                        <a:gd name="T87" fmla="*/ 2147483647 h 1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2"/>
                        <a:gd name="T133" fmla="*/ 0 h 145"/>
                        <a:gd name="T134" fmla="*/ 372 w 372"/>
                        <a:gd name="T135" fmla="*/ 145 h 1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2" h="145">
                          <a:moveTo>
                            <a:pt x="206" y="143"/>
                          </a:moveTo>
                          <a:lnTo>
                            <a:pt x="201" y="133"/>
                          </a:lnTo>
                          <a:lnTo>
                            <a:pt x="209" y="125"/>
                          </a:lnTo>
                          <a:lnTo>
                            <a:pt x="205" y="120"/>
                          </a:lnTo>
                          <a:lnTo>
                            <a:pt x="197" y="128"/>
                          </a:lnTo>
                          <a:lnTo>
                            <a:pt x="178" y="122"/>
                          </a:lnTo>
                          <a:lnTo>
                            <a:pt x="163" y="136"/>
                          </a:lnTo>
                          <a:lnTo>
                            <a:pt x="141" y="139"/>
                          </a:lnTo>
                          <a:lnTo>
                            <a:pt x="129" y="129"/>
                          </a:lnTo>
                          <a:lnTo>
                            <a:pt x="109" y="121"/>
                          </a:lnTo>
                          <a:lnTo>
                            <a:pt x="101" y="121"/>
                          </a:lnTo>
                          <a:lnTo>
                            <a:pt x="98" y="136"/>
                          </a:lnTo>
                          <a:lnTo>
                            <a:pt x="94" y="134"/>
                          </a:lnTo>
                          <a:lnTo>
                            <a:pt x="85" y="139"/>
                          </a:lnTo>
                          <a:lnTo>
                            <a:pt x="74" y="133"/>
                          </a:lnTo>
                          <a:lnTo>
                            <a:pt x="71" y="125"/>
                          </a:lnTo>
                          <a:lnTo>
                            <a:pt x="60" y="121"/>
                          </a:lnTo>
                          <a:lnTo>
                            <a:pt x="51" y="128"/>
                          </a:lnTo>
                          <a:lnTo>
                            <a:pt x="53" y="122"/>
                          </a:lnTo>
                          <a:lnTo>
                            <a:pt x="39" y="125"/>
                          </a:lnTo>
                          <a:lnTo>
                            <a:pt x="56" y="117"/>
                          </a:lnTo>
                          <a:lnTo>
                            <a:pt x="36" y="119"/>
                          </a:lnTo>
                          <a:lnTo>
                            <a:pt x="36" y="114"/>
                          </a:lnTo>
                          <a:lnTo>
                            <a:pt x="42" y="112"/>
                          </a:lnTo>
                          <a:lnTo>
                            <a:pt x="39" y="109"/>
                          </a:lnTo>
                          <a:lnTo>
                            <a:pt x="34" y="110"/>
                          </a:lnTo>
                          <a:lnTo>
                            <a:pt x="34" y="96"/>
                          </a:lnTo>
                          <a:lnTo>
                            <a:pt x="14" y="89"/>
                          </a:lnTo>
                          <a:lnTo>
                            <a:pt x="19" y="85"/>
                          </a:lnTo>
                          <a:lnTo>
                            <a:pt x="15" y="85"/>
                          </a:lnTo>
                          <a:lnTo>
                            <a:pt x="15" y="79"/>
                          </a:lnTo>
                          <a:lnTo>
                            <a:pt x="22" y="88"/>
                          </a:lnTo>
                          <a:lnTo>
                            <a:pt x="31" y="85"/>
                          </a:lnTo>
                          <a:lnTo>
                            <a:pt x="22" y="80"/>
                          </a:lnTo>
                          <a:lnTo>
                            <a:pt x="27" y="75"/>
                          </a:lnTo>
                          <a:lnTo>
                            <a:pt x="22" y="72"/>
                          </a:lnTo>
                          <a:lnTo>
                            <a:pt x="23" y="69"/>
                          </a:lnTo>
                          <a:lnTo>
                            <a:pt x="19" y="66"/>
                          </a:lnTo>
                          <a:lnTo>
                            <a:pt x="24" y="59"/>
                          </a:lnTo>
                          <a:lnTo>
                            <a:pt x="8" y="61"/>
                          </a:lnTo>
                          <a:lnTo>
                            <a:pt x="8" y="49"/>
                          </a:lnTo>
                          <a:lnTo>
                            <a:pt x="18" y="39"/>
                          </a:lnTo>
                          <a:lnTo>
                            <a:pt x="24" y="38"/>
                          </a:lnTo>
                          <a:lnTo>
                            <a:pt x="33" y="41"/>
                          </a:lnTo>
                          <a:lnTo>
                            <a:pt x="40" y="39"/>
                          </a:lnTo>
                          <a:lnTo>
                            <a:pt x="36" y="36"/>
                          </a:lnTo>
                          <a:lnTo>
                            <a:pt x="42" y="37"/>
                          </a:lnTo>
                          <a:lnTo>
                            <a:pt x="41" y="40"/>
                          </a:lnTo>
                          <a:lnTo>
                            <a:pt x="62" y="40"/>
                          </a:lnTo>
                          <a:lnTo>
                            <a:pt x="62" y="37"/>
                          </a:lnTo>
                          <a:lnTo>
                            <a:pt x="56" y="36"/>
                          </a:lnTo>
                          <a:lnTo>
                            <a:pt x="60" y="34"/>
                          </a:lnTo>
                          <a:lnTo>
                            <a:pt x="77" y="31"/>
                          </a:lnTo>
                          <a:lnTo>
                            <a:pt x="62" y="27"/>
                          </a:lnTo>
                          <a:lnTo>
                            <a:pt x="60" y="25"/>
                          </a:lnTo>
                          <a:lnTo>
                            <a:pt x="61" y="20"/>
                          </a:lnTo>
                          <a:lnTo>
                            <a:pt x="101" y="24"/>
                          </a:lnTo>
                          <a:lnTo>
                            <a:pt x="118" y="8"/>
                          </a:lnTo>
                          <a:lnTo>
                            <a:pt x="137" y="2"/>
                          </a:lnTo>
                          <a:lnTo>
                            <a:pt x="163" y="4"/>
                          </a:lnTo>
                          <a:lnTo>
                            <a:pt x="167" y="0"/>
                          </a:lnTo>
                          <a:lnTo>
                            <a:pt x="179" y="10"/>
                          </a:lnTo>
                          <a:lnTo>
                            <a:pt x="187" y="8"/>
                          </a:lnTo>
                          <a:lnTo>
                            <a:pt x="198" y="19"/>
                          </a:lnTo>
                          <a:lnTo>
                            <a:pt x="205" y="17"/>
                          </a:lnTo>
                          <a:lnTo>
                            <a:pt x="211" y="21"/>
                          </a:lnTo>
                          <a:lnTo>
                            <a:pt x="236" y="27"/>
                          </a:lnTo>
                          <a:lnTo>
                            <a:pt x="255" y="23"/>
                          </a:lnTo>
                          <a:lnTo>
                            <a:pt x="269" y="27"/>
                          </a:lnTo>
                          <a:lnTo>
                            <a:pt x="292" y="14"/>
                          </a:lnTo>
                          <a:lnTo>
                            <a:pt x="311" y="15"/>
                          </a:lnTo>
                          <a:lnTo>
                            <a:pt x="317" y="12"/>
                          </a:lnTo>
                          <a:lnTo>
                            <a:pt x="331" y="23"/>
                          </a:lnTo>
                          <a:lnTo>
                            <a:pt x="338" y="31"/>
                          </a:lnTo>
                          <a:lnTo>
                            <a:pt x="336" y="38"/>
                          </a:lnTo>
                          <a:lnTo>
                            <a:pt x="339" y="46"/>
                          </a:lnTo>
                          <a:lnTo>
                            <a:pt x="352" y="48"/>
                          </a:lnTo>
                          <a:lnTo>
                            <a:pt x="362" y="55"/>
                          </a:lnTo>
                          <a:lnTo>
                            <a:pt x="363" y="57"/>
                          </a:lnTo>
                          <a:lnTo>
                            <a:pt x="359" y="54"/>
                          </a:lnTo>
                          <a:lnTo>
                            <a:pt x="356" y="61"/>
                          </a:lnTo>
                          <a:lnTo>
                            <a:pt x="349" y="62"/>
                          </a:lnTo>
                          <a:lnTo>
                            <a:pt x="357" y="75"/>
                          </a:lnTo>
                          <a:lnTo>
                            <a:pt x="358" y="86"/>
                          </a:lnTo>
                          <a:lnTo>
                            <a:pt x="362" y="87"/>
                          </a:lnTo>
                          <a:lnTo>
                            <a:pt x="359" y="97"/>
                          </a:lnTo>
                          <a:lnTo>
                            <a:pt x="367" y="101"/>
                          </a:lnTo>
                          <a:lnTo>
                            <a:pt x="368" y="108"/>
                          </a:lnTo>
                          <a:lnTo>
                            <a:pt x="372" y="111"/>
                          </a:lnTo>
                          <a:lnTo>
                            <a:pt x="372" y="114"/>
                          </a:lnTo>
                          <a:lnTo>
                            <a:pt x="364" y="119"/>
                          </a:lnTo>
                          <a:lnTo>
                            <a:pt x="359" y="110"/>
                          </a:lnTo>
                          <a:lnTo>
                            <a:pt x="350" y="112"/>
                          </a:lnTo>
                          <a:lnTo>
                            <a:pt x="333" y="109"/>
                          </a:lnTo>
                          <a:lnTo>
                            <a:pt x="326" y="115"/>
                          </a:lnTo>
                          <a:lnTo>
                            <a:pt x="322" y="111"/>
                          </a:lnTo>
                          <a:lnTo>
                            <a:pt x="310" y="115"/>
                          </a:lnTo>
                          <a:lnTo>
                            <a:pt x="296" y="115"/>
                          </a:lnTo>
                          <a:lnTo>
                            <a:pt x="267" y="125"/>
                          </a:lnTo>
                          <a:lnTo>
                            <a:pt x="247" y="120"/>
                          </a:lnTo>
                          <a:lnTo>
                            <a:pt x="231" y="125"/>
                          </a:lnTo>
                          <a:lnTo>
                            <a:pt x="217" y="122"/>
                          </a:lnTo>
                          <a:lnTo>
                            <a:pt x="216" y="130"/>
                          </a:lnTo>
                          <a:lnTo>
                            <a:pt x="219" y="135"/>
                          </a:lnTo>
                          <a:lnTo>
                            <a:pt x="214" y="136"/>
                          </a:lnTo>
                          <a:lnTo>
                            <a:pt x="210" y="145"/>
                          </a:lnTo>
                          <a:lnTo>
                            <a:pt x="206" y="143"/>
                          </a:lnTo>
                          <a:close/>
                          <a:moveTo>
                            <a:pt x="37" y="3"/>
                          </a:moveTo>
                          <a:lnTo>
                            <a:pt x="40" y="10"/>
                          </a:lnTo>
                          <a:lnTo>
                            <a:pt x="60" y="19"/>
                          </a:lnTo>
                          <a:lnTo>
                            <a:pt x="60" y="24"/>
                          </a:lnTo>
                          <a:lnTo>
                            <a:pt x="31" y="26"/>
                          </a:lnTo>
                          <a:lnTo>
                            <a:pt x="27" y="33"/>
                          </a:lnTo>
                          <a:lnTo>
                            <a:pt x="18" y="37"/>
                          </a:lnTo>
                          <a:lnTo>
                            <a:pt x="9" y="47"/>
                          </a:lnTo>
                          <a:lnTo>
                            <a:pt x="8" y="41"/>
                          </a:lnTo>
                          <a:lnTo>
                            <a:pt x="19" y="35"/>
                          </a:lnTo>
                          <a:lnTo>
                            <a:pt x="5" y="35"/>
                          </a:lnTo>
                          <a:lnTo>
                            <a:pt x="3" y="31"/>
                          </a:lnTo>
                          <a:lnTo>
                            <a:pt x="9" y="26"/>
                          </a:lnTo>
                          <a:lnTo>
                            <a:pt x="8" y="20"/>
                          </a:lnTo>
                          <a:lnTo>
                            <a:pt x="13" y="17"/>
                          </a:lnTo>
                          <a:lnTo>
                            <a:pt x="11" y="12"/>
                          </a:lnTo>
                          <a:lnTo>
                            <a:pt x="8" y="9"/>
                          </a:lnTo>
                          <a:lnTo>
                            <a:pt x="11" y="3"/>
                          </a:lnTo>
                          <a:lnTo>
                            <a:pt x="20" y="0"/>
                          </a:lnTo>
                          <a:lnTo>
                            <a:pt x="30" y="4"/>
                          </a:lnTo>
                          <a:lnTo>
                            <a:pt x="37" y="3"/>
                          </a:lnTo>
                          <a:close/>
                          <a:moveTo>
                            <a:pt x="0" y="46"/>
                          </a:moveTo>
                          <a:lnTo>
                            <a:pt x="0" y="44"/>
                          </a:lnTo>
                          <a:lnTo>
                            <a:pt x="4" y="45"/>
                          </a:lnTo>
                          <a:lnTo>
                            <a:pt x="0" y="46"/>
                          </a:lnTo>
                          <a:close/>
                        </a:path>
                      </a:pathLst>
                    </a:custGeom>
                    <a:noFill/>
                    <a:ln w="4826">
                      <a:solidFill>
                        <a:srgbClr val="6E6E6E"/>
                      </a:solidFill>
                      <a:prstDash val="solid"/>
                      <a:round/>
                      <a:headEnd/>
                      <a:tailEnd/>
                    </a:ln>
                  </p:spPr>
                  <p:txBody>
                    <a:bodyPr/>
                    <a:lstStyle/>
                    <a:p>
                      <a:endParaRPr lang="en-US" dirty="0"/>
                    </a:p>
                  </p:txBody>
                </p:sp>
                <p:sp>
                  <p:nvSpPr>
                    <p:cNvPr id="457" name="Freeform 438"/>
                    <p:cNvSpPr>
                      <a:spLocks noEditPoints="1"/>
                    </p:cNvSpPr>
                    <p:nvPr/>
                  </p:nvSpPr>
                  <p:spPr bwMode="auto">
                    <a:xfrm>
                      <a:off x="6675438" y="1696860"/>
                      <a:ext cx="366712" cy="292100"/>
                    </a:xfrm>
                    <a:custGeom>
                      <a:avLst/>
                      <a:gdLst>
                        <a:gd name="T0" fmla="*/ 2147483647 w 423"/>
                        <a:gd name="T1" fmla="*/ 2147483647 h 340"/>
                        <a:gd name="T2" fmla="*/ 2147483647 w 423"/>
                        <a:gd name="T3" fmla="*/ 2147483647 h 340"/>
                        <a:gd name="T4" fmla="*/ 2147483647 w 423"/>
                        <a:gd name="T5" fmla="*/ 2147483647 h 340"/>
                        <a:gd name="T6" fmla="*/ 2147483647 w 423"/>
                        <a:gd name="T7" fmla="*/ 2147483647 h 340"/>
                        <a:gd name="T8" fmla="*/ 2147483647 w 423"/>
                        <a:gd name="T9" fmla="*/ 2147483647 h 340"/>
                        <a:gd name="T10" fmla="*/ 2147483647 w 423"/>
                        <a:gd name="T11" fmla="*/ 2147483647 h 340"/>
                        <a:gd name="T12" fmla="*/ 2147483647 w 423"/>
                        <a:gd name="T13" fmla="*/ 2147483647 h 340"/>
                        <a:gd name="T14" fmla="*/ 2147483647 w 423"/>
                        <a:gd name="T15" fmla="*/ 2147483647 h 340"/>
                        <a:gd name="T16" fmla="*/ 2147483647 w 423"/>
                        <a:gd name="T17" fmla="*/ 2147483647 h 340"/>
                        <a:gd name="T18" fmla="*/ 2147483647 w 423"/>
                        <a:gd name="T19" fmla="*/ 2147483647 h 340"/>
                        <a:gd name="T20" fmla="*/ 2147483647 w 423"/>
                        <a:gd name="T21" fmla="*/ 2147483647 h 340"/>
                        <a:gd name="T22" fmla="*/ 2147483647 w 423"/>
                        <a:gd name="T23" fmla="*/ 2147483647 h 340"/>
                        <a:gd name="T24" fmla="*/ 2147483647 w 423"/>
                        <a:gd name="T25" fmla="*/ 2147483647 h 340"/>
                        <a:gd name="T26" fmla="*/ 2147483647 w 423"/>
                        <a:gd name="T27" fmla="*/ 2147483647 h 340"/>
                        <a:gd name="T28" fmla="*/ 2147483647 w 423"/>
                        <a:gd name="T29" fmla="*/ 2147483647 h 340"/>
                        <a:gd name="T30" fmla="*/ 2147483647 w 423"/>
                        <a:gd name="T31" fmla="*/ 2147483647 h 340"/>
                        <a:gd name="T32" fmla="*/ 2147483647 w 423"/>
                        <a:gd name="T33" fmla="*/ 2147483647 h 340"/>
                        <a:gd name="T34" fmla="*/ 2147483647 w 423"/>
                        <a:gd name="T35" fmla="*/ 2147483647 h 340"/>
                        <a:gd name="T36" fmla="*/ 2147483647 w 423"/>
                        <a:gd name="T37" fmla="*/ 2147483647 h 340"/>
                        <a:gd name="T38" fmla="*/ 2147483647 w 423"/>
                        <a:gd name="T39" fmla="*/ 2147483647 h 340"/>
                        <a:gd name="T40" fmla="*/ 2147483647 w 423"/>
                        <a:gd name="T41" fmla="*/ 2147483647 h 340"/>
                        <a:gd name="T42" fmla="*/ 2147483647 w 423"/>
                        <a:gd name="T43" fmla="*/ 2147483647 h 340"/>
                        <a:gd name="T44" fmla="*/ 2147483647 w 423"/>
                        <a:gd name="T45" fmla="*/ 2147483647 h 340"/>
                        <a:gd name="T46" fmla="*/ 2147483647 w 423"/>
                        <a:gd name="T47" fmla="*/ 2147483647 h 340"/>
                        <a:gd name="T48" fmla="*/ 2147483647 w 423"/>
                        <a:gd name="T49" fmla="*/ 2147483647 h 340"/>
                        <a:gd name="T50" fmla="*/ 2147483647 w 423"/>
                        <a:gd name="T51" fmla="*/ 2147483647 h 340"/>
                        <a:gd name="T52" fmla="*/ 2147483647 w 423"/>
                        <a:gd name="T53" fmla="*/ 2147483647 h 340"/>
                        <a:gd name="T54" fmla="*/ 2147483647 w 423"/>
                        <a:gd name="T55" fmla="*/ 2147483647 h 340"/>
                        <a:gd name="T56" fmla="*/ 2147483647 w 423"/>
                        <a:gd name="T57" fmla="*/ 2147483647 h 340"/>
                        <a:gd name="T58" fmla="*/ 2147483647 w 423"/>
                        <a:gd name="T59" fmla="*/ 2147483647 h 340"/>
                        <a:gd name="T60" fmla="*/ 2147483647 w 423"/>
                        <a:gd name="T61" fmla="*/ 2147483647 h 340"/>
                        <a:gd name="T62" fmla="*/ 2147483647 w 423"/>
                        <a:gd name="T63" fmla="*/ 2147483647 h 340"/>
                        <a:gd name="T64" fmla="*/ 2147483647 w 423"/>
                        <a:gd name="T65" fmla="*/ 2147483647 h 340"/>
                        <a:gd name="T66" fmla="*/ 2147483647 w 423"/>
                        <a:gd name="T67" fmla="*/ 2147483647 h 340"/>
                        <a:gd name="T68" fmla="*/ 2147483647 w 423"/>
                        <a:gd name="T69" fmla="*/ 2147483647 h 340"/>
                        <a:gd name="T70" fmla="*/ 2147483647 w 423"/>
                        <a:gd name="T71" fmla="*/ 2147483647 h 340"/>
                        <a:gd name="T72" fmla="*/ 2147483647 w 423"/>
                        <a:gd name="T73" fmla="*/ 2147483647 h 340"/>
                        <a:gd name="T74" fmla="*/ 0 w 423"/>
                        <a:gd name="T75" fmla="*/ 2147483647 h 340"/>
                        <a:gd name="T76" fmla="*/ 2147483647 w 423"/>
                        <a:gd name="T77" fmla="*/ 0 h 340"/>
                        <a:gd name="T78" fmla="*/ 2147483647 w 423"/>
                        <a:gd name="T79" fmla="*/ 2147483647 h 340"/>
                        <a:gd name="T80" fmla="*/ 2147483647 w 423"/>
                        <a:gd name="T81" fmla="*/ 2147483647 h 340"/>
                        <a:gd name="T82" fmla="*/ 2147483647 w 423"/>
                        <a:gd name="T83" fmla="*/ 2147483647 h 340"/>
                        <a:gd name="T84" fmla="*/ 2147483647 w 423"/>
                        <a:gd name="T85" fmla="*/ 2147483647 h 340"/>
                        <a:gd name="T86" fmla="*/ 2147483647 w 423"/>
                        <a:gd name="T87" fmla="*/ 2147483647 h 340"/>
                        <a:gd name="T88" fmla="*/ 2147483647 w 423"/>
                        <a:gd name="T89" fmla="*/ 2147483647 h 340"/>
                        <a:gd name="T90" fmla="*/ 2147483647 w 423"/>
                        <a:gd name="T91" fmla="*/ 2147483647 h 340"/>
                        <a:gd name="T92" fmla="*/ 2147483647 w 423"/>
                        <a:gd name="T93" fmla="*/ 2147483647 h 340"/>
                        <a:gd name="T94" fmla="*/ 2147483647 w 423"/>
                        <a:gd name="T95" fmla="*/ 2147483647 h 340"/>
                        <a:gd name="T96" fmla="*/ 2147483647 w 423"/>
                        <a:gd name="T97" fmla="*/ 2147483647 h 340"/>
                        <a:gd name="T98" fmla="*/ 2147483647 w 423"/>
                        <a:gd name="T99" fmla="*/ 2147483647 h 340"/>
                        <a:gd name="T100" fmla="*/ 2147483647 w 423"/>
                        <a:gd name="T101" fmla="*/ 2147483647 h 340"/>
                        <a:gd name="T102" fmla="*/ 2147483647 w 423"/>
                        <a:gd name="T103" fmla="*/ 2147483647 h 340"/>
                        <a:gd name="T104" fmla="*/ 2147483647 w 423"/>
                        <a:gd name="T105" fmla="*/ 2147483647 h 340"/>
                        <a:gd name="T106" fmla="*/ 2147483647 w 423"/>
                        <a:gd name="T107" fmla="*/ 2147483647 h 340"/>
                        <a:gd name="T108" fmla="*/ 2147483647 w 423"/>
                        <a:gd name="T109" fmla="*/ 2147483647 h 340"/>
                        <a:gd name="T110" fmla="*/ 2147483647 w 423"/>
                        <a:gd name="T111" fmla="*/ 2147483647 h 340"/>
                        <a:gd name="T112" fmla="*/ 2147483647 w 423"/>
                        <a:gd name="T113" fmla="*/ 2147483647 h 340"/>
                        <a:gd name="T114" fmla="*/ 2147483647 w 423"/>
                        <a:gd name="T115" fmla="*/ 2147483647 h 3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3"/>
                        <a:gd name="T175" fmla="*/ 0 h 340"/>
                        <a:gd name="T176" fmla="*/ 423 w 423"/>
                        <a:gd name="T177" fmla="*/ 340 h 3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3" h="340">
                          <a:moveTo>
                            <a:pt x="284" y="297"/>
                          </a:moveTo>
                          <a:lnTo>
                            <a:pt x="277" y="303"/>
                          </a:lnTo>
                          <a:lnTo>
                            <a:pt x="265" y="306"/>
                          </a:lnTo>
                          <a:lnTo>
                            <a:pt x="275" y="300"/>
                          </a:lnTo>
                          <a:lnTo>
                            <a:pt x="274" y="297"/>
                          </a:lnTo>
                          <a:lnTo>
                            <a:pt x="284" y="297"/>
                          </a:lnTo>
                          <a:close/>
                          <a:moveTo>
                            <a:pt x="366" y="230"/>
                          </a:moveTo>
                          <a:lnTo>
                            <a:pt x="391" y="259"/>
                          </a:lnTo>
                          <a:lnTo>
                            <a:pt x="409" y="267"/>
                          </a:lnTo>
                          <a:lnTo>
                            <a:pt x="412" y="290"/>
                          </a:lnTo>
                          <a:lnTo>
                            <a:pt x="423" y="293"/>
                          </a:lnTo>
                          <a:lnTo>
                            <a:pt x="422" y="305"/>
                          </a:lnTo>
                          <a:lnTo>
                            <a:pt x="408" y="306"/>
                          </a:lnTo>
                          <a:lnTo>
                            <a:pt x="405" y="311"/>
                          </a:lnTo>
                          <a:lnTo>
                            <a:pt x="398" y="314"/>
                          </a:lnTo>
                          <a:lnTo>
                            <a:pt x="395" y="338"/>
                          </a:lnTo>
                          <a:lnTo>
                            <a:pt x="391" y="340"/>
                          </a:lnTo>
                          <a:lnTo>
                            <a:pt x="376" y="336"/>
                          </a:lnTo>
                          <a:lnTo>
                            <a:pt x="373" y="332"/>
                          </a:lnTo>
                          <a:lnTo>
                            <a:pt x="371" y="333"/>
                          </a:lnTo>
                          <a:lnTo>
                            <a:pt x="372" y="337"/>
                          </a:lnTo>
                          <a:lnTo>
                            <a:pt x="351" y="331"/>
                          </a:lnTo>
                          <a:lnTo>
                            <a:pt x="343" y="333"/>
                          </a:lnTo>
                          <a:lnTo>
                            <a:pt x="339" y="329"/>
                          </a:lnTo>
                          <a:lnTo>
                            <a:pt x="325" y="330"/>
                          </a:lnTo>
                          <a:lnTo>
                            <a:pt x="321" y="326"/>
                          </a:lnTo>
                          <a:lnTo>
                            <a:pt x="308" y="325"/>
                          </a:lnTo>
                          <a:lnTo>
                            <a:pt x="299" y="299"/>
                          </a:lnTo>
                          <a:lnTo>
                            <a:pt x="291" y="293"/>
                          </a:lnTo>
                          <a:lnTo>
                            <a:pt x="280" y="293"/>
                          </a:lnTo>
                          <a:lnTo>
                            <a:pt x="256" y="308"/>
                          </a:lnTo>
                          <a:lnTo>
                            <a:pt x="245" y="303"/>
                          </a:lnTo>
                          <a:lnTo>
                            <a:pt x="234" y="303"/>
                          </a:lnTo>
                          <a:lnTo>
                            <a:pt x="209" y="288"/>
                          </a:lnTo>
                          <a:lnTo>
                            <a:pt x="207" y="282"/>
                          </a:lnTo>
                          <a:lnTo>
                            <a:pt x="185" y="274"/>
                          </a:lnTo>
                          <a:lnTo>
                            <a:pt x="175" y="256"/>
                          </a:lnTo>
                          <a:lnTo>
                            <a:pt x="169" y="252"/>
                          </a:lnTo>
                          <a:lnTo>
                            <a:pt x="172" y="248"/>
                          </a:lnTo>
                          <a:lnTo>
                            <a:pt x="165" y="246"/>
                          </a:lnTo>
                          <a:lnTo>
                            <a:pt x="164" y="238"/>
                          </a:lnTo>
                          <a:lnTo>
                            <a:pt x="151" y="222"/>
                          </a:lnTo>
                          <a:lnTo>
                            <a:pt x="142" y="226"/>
                          </a:lnTo>
                          <a:lnTo>
                            <a:pt x="130" y="220"/>
                          </a:lnTo>
                          <a:lnTo>
                            <a:pt x="128" y="218"/>
                          </a:lnTo>
                          <a:lnTo>
                            <a:pt x="128" y="225"/>
                          </a:lnTo>
                          <a:lnTo>
                            <a:pt x="122" y="227"/>
                          </a:lnTo>
                          <a:lnTo>
                            <a:pt x="110" y="215"/>
                          </a:lnTo>
                          <a:lnTo>
                            <a:pt x="108" y="203"/>
                          </a:lnTo>
                          <a:lnTo>
                            <a:pt x="102" y="203"/>
                          </a:lnTo>
                          <a:lnTo>
                            <a:pt x="102" y="184"/>
                          </a:lnTo>
                          <a:lnTo>
                            <a:pt x="92" y="171"/>
                          </a:lnTo>
                          <a:lnTo>
                            <a:pt x="64" y="158"/>
                          </a:lnTo>
                          <a:lnTo>
                            <a:pt x="64" y="150"/>
                          </a:lnTo>
                          <a:lnTo>
                            <a:pt x="46" y="134"/>
                          </a:lnTo>
                          <a:lnTo>
                            <a:pt x="50" y="127"/>
                          </a:lnTo>
                          <a:lnTo>
                            <a:pt x="45" y="122"/>
                          </a:lnTo>
                          <a:lnTo>
                            <a:pt x="51" y="120"/>
                          </a:lnTo>
                          <a:lnTo>
                            <a:pt x="49" y="117"/>
                          </a:lnTo>
                          <a:lnTo>
                            <a:pt x="52" y="109"/>
                          </a:lnTo>
                          <a:lnTo>
                            <a:pt x="57" y="108"/>
                          </a:lnTo>
                          <a:lnTo>
                            <a:pt x="52" y="97"/>
                          </a:lnTo>
                          <a:lnTo>
                            <a:pt x="59" y="91"/>
                          </a:lnTo>
                          <a:lnTo>
                            <a:pt x="48" y="91"/>
                          </a:lnTo>
                          <a:lnTo>
                            <a:pt x="40" y="87"/>
                          </a:lnTo>
                          <a:lnTo>
                            <a:pt x="35" y="78"/>
                          </a:lnTo>
                          <a:lnTo>
                            <a:pt x="26" y="68"/>
                          </a:lnTo>
                          <a:lnTo>
                            <a:pt x="23" y="60"/>
                          </a:lnTo>
                          <a:lnTo>
                            <a:pt x="23" y="57"/>
                          </a:lnTo>
                          <a:lnTo>
                            <a:pt x="19" y="54"/>
                          </a:lnTo>
                          <a:lnTo>
                            <a:pt x="18" y="47"/>
                          </a:lnTo>
                          <a:lnTo>
                            <a:pt x="10" y="43"/>
                          </a:lnTo>
                          <a:lnTo>
                            <a:pt x="13" y="33"/>
                          </a:lnTo>
                          <a:lnTo>
                            <a:pt x="9" y="32"/>
                          </a:lnTo>
                          <a:lnTo>
                            <a:pt x="8" y="21"/>
                          </a:lnTo>
                          <a:lnTo>
                            <a:pt x="0" y="8"/>
                          </a:lnTo>
                          <a:lnTo>
                            <a:pt x="7" y="7"/>
                          </a:lnTo>
                          <a:lnTo>
                            <a:pt x="10" y="0"/>
                          </a:lnTo>
                          <a:lnTo>
                            <a:pt x="14" y="3"/>
                          </a:lnTo>
                          <a:lnTo>
                            <a:pt x="29" y="17"/>
                          </a:lnTo>
                          <a:lnTo>
                            <a:pt x="43" y="22"/>
                          </a:lnTo>
                          <a:lnTo>
                            <a:pt x="50" y="21"/>
                          </a:lnTo>
                          <a:lnTo>
                            <a:pt x="74" y="1"/>
                          </a:lnTo>
                          <a:lnTo>
                            <a:pt x="82" y="8"/>
                          </a:lnTo>
                          <a:lnTo>
                            <a:pt x="79" y="11"/>
                          </a:lnTo>
                          <a:lnTo>
                            <a:pt x="83" y="17"/>
                          </a:lnTo>
                          <a:lnTo>
                            <a:pt x="79" y="22"/>
                          </a:lnTo>
                          <a:lnTo>
                            <a:pt x="92" y="32"/>
                          </a:lnTo>
                          <a:lnTo>
                            <a:pt x="113" y="35"/>
                          </a:lnTo>
                          <a:lnTo>
                            <a:pt x="142" y="24"/>
                          </a:lnTo>
                          <a:lnTo>
                            <a:pt x="158" y="43"/>
                          </a:lnTo>
                          <a:lnTo>
                            <a:pt x="172" y="46"/>
                          </a:lnTo>
                          <a:lnTo>
                            <a:pt x="190" y="56"/>
                          </a:lnTo>
                          <a:lnTo>
                            <a:pt x="212" y="54"/>
                          </a:lnTo>
                          <a:lnTo>
                            <a:pt x="214" y="46"/>
                          </a:lnTo>
                          <a:lnTo>
                            <a:pt x="224" y="38"/>
                          </a:lnTo>
                          <a:lnTo>
                            <a:pt x="257" y="34"/>
                          </a:lnTo>
                          <a:lnTo>
                            <a:pt x="262" y="42"/>
                          </a:lnTo>
                          <a:lnTo>
                            <a:pt x="301" y="52"/>
                          </a:lnTo>
                          <a:lnTo>
                            <a:pt x="306" y="58"/>
                          </a:lnTo>
                          <a:lnTo>
                            <a:pt x="318" y="64"/>
                          </a:lnTo>
                          <a:lnTo>
                            <a:pt x="325" y="71"/>
                          </a:lnTo>
                          <a:lnTo>
                            <a:pt x="340" y="71"/>
                          </a:lnTo>
                          <a:lnTo>
                            <a:pt x="348" y="96"/>
                          </a:lnTo>
                          <a:lnTo>
                            <a:pt x="348" y="115"/>
                          </a:lnTo>
                          <a:lnTo>
                            <a:pt x="342" y="121"/>
                          </a:lnTo>
                          <a:lnTo>
                            <a:pt x="347" y="126"/>
                          </a:lnTo>
                          <a:lnTo>
                            <a:pt x="340" y="130"/>
                          </a:lnTo>
                          <a:lnTo>
                            <a:pt x="343" y="142"/>
                          </a:lnTo>
                          <a:lnTo>
                            <a:pt x="351" y="144"/>
                          </a:lnTo>
                          <a:lnTo>
                            <a:pt x="347" y="155"/>
                          </a:lnTo>
                          <a:lnTo>
                            <a:pt x="356" y="174"/>
                          </a:lnTo>
                          <a:lnTo>
                            <a:pt x="359" y="192"/>
                          </a:lnTo>
                          <a:lnTo>
                            <a:pt x="376" y="194"/>
                          </a:lnTo>
                          <a:lnTo>
                            <a:pt x="380" y="203"/>
                          </a:lnTo>
                          <a:lnTo>
                            <a:pt x="366" y="230"/>
                          </a:lnTo>
                          <a:close/>
                        </a:path>
                      </a:pathLst>
                    </a:custGeom>
                    <a:noFill/>
                    <a:ln w="4763">
                      <a:solidFill>
                        <a:srgbClr val="6E6E6E"/>
                      </a:solidFill>
                      <a:prstDash val="solid"/>
                      <a:round/>
                      <a:headEnd/>
                      <a:tailEnd/>
                    </a:ln>
                  </p:spPr>
                  <p:txBody>
                    <a:bodyPr/>
                    <a:lstStyle/>
                    <a:p>
                      <a:pPr>
                        <a:defRPr/>
                      </a:pPr>
                      <a:endParaRPr lang="en-US" dirty="0">
                        <a:cs typeface="+mn-cs"/>
                      </a:endParaRPr>
                    </a:p>
                  </p:txBody>
                </p:sp>
                <p:sp>
                  <p:nvSpPr>
                    <p:cNvPr id="458" name="Freeform 439"/>
                    <p:cNvSpPr>
                      <a:spLocks/>
                    </p:cNvSpPr>
                    <p:nvPr/>
                  </p:nvSpPr>
                  <p:spPr bwMode="auto">
                    <a:xfrm>
                      <a:off x="6605588" y="1746072"/>
                      <a:ext cx="176212" cy="165100"/>
                    </a:xfrm>
                    <a:custGeom>
                      <a:avLst/>
                      <a:gdLst>
                        <a:gd name="T0" fmla="*/ 2147483647 w 202"/>
                        <a:gd name="T1" fmla="*/ 2147483647 h 192"/>
                        <a:gd name="T2" fmla="*/ 2147483647 w 202"/>
                        <a:gd name="T3" fmla="*/ 2147483647 h 192"/>
                        <a:gd name="T4" fmla="*/ 2147483647 w 202"/>
                        <a:gd name="T5" fmla="*/ 2147483647 h 192"/>
                        <a:gd name="T6" fmla="*/ 2147483647 w 202"/>
                        <a:gd name="T7" fmla="*/ 2147483647 h 192"/>
                        <a:gd name="T8" fmla="*/ 2147483647 w 202"/>
                        <a:gd name="T9" fmla="*/ 2147483647 h 192"/>
                        <a:gd name="T10" fmla="*/ 2147483647 w 202"/>
                        <a:gd name="T11" fmla="*/ 2147483647 h 192"/>
                        <a:gd name="T12" fmla="*/ 2147483647 w 202"/>
                        <a:gd name="T13" fmla="*/ 2147483647 h 192"/>
                        <a:gd name="T14" fmla="*/ 2147483647 w 202"/>
                        <a:gd name="T15" fmla="*/ 2147483647 h 192"/>
                        <a:gd name="T16" fmla="*/ 2147483647 w 202"/>
                        <a:gd name="T17" fmla="*/ 2147483647 h 192"/>
                        <a:gd name="T18" fmla="*/ 2147483647 w 202"/>
                        <a:gd name="T19" fmla="*/ 2147483647 h 192"/>
                        <a:gd name="T20" fmla="*/ 0 w 202"/>
                        <a:gd name="T21" fmla="*/ 2147483647 h 192"/>
                        <a:gd name="T22" fmla="*/ 2147483647 w 202"/>
                        <a:gd name="T23" fmla="*/ 2147483647 h 192"/>
                        <a:gd name="T24" fmla="*/ 2147483647 w 202"/>
                        <a:gd name="T25" fmla="*/ 2147483647 h 192"/>
                        <a:gd name="T26" fmla="*/ 2147483647 w 202"/>
                        <a:gd name="T27" fmla="*/ 2147483647 h 192"/>
                        <a:gd name="T28" fmla="*/ 2147483647 w 202"/>
                        <a:gd name="T29" fmla="*/ 2147483647 h 192"/>
                        <a:gd name="T30" fmla="*/ 2147483647 w 202"/>
                        <a:gd name="T31" fmla="*/ 2147483647 h 192"/>
                        <a:gd name="T32" fmla="*/ 2147483647 w 202"/>
                        <a:gd name="T33" fmla="*/ 2147483647 h 192"/>
                        <a:gd name="T34" fmla="*/ 2147483647 w 202"/>
                        <a:gd name="T35" fmla="*/ 2147483647 h 192"/>
                        <a:gd name="T36" fmla="*/ 2147483647 w 202"/>
                        <a:gd name="T37" fmla="*/ 0 h 192"/>
                        <a:gd name="T38" fmla="*/ 2147483647 w 202"/>
                        <a:gd name="T39" fmla="*/ 2147483647 h 192"/>
                        <a:gd name="T40" fmla="*/ 2147483647 w 202"/>
                        <a:gd name="T41" fmla="*/ 2147483647 h 192"/>
                        <a:gd name="T42" fmla="*/ 2147483647 w 202"/>
                        <a:gd name="T43" fmla="*/ 2147483647 h 192"/>
                        <a:gd name="T44" fmla="*/ 2147483647 w 202"/>
                        <a:gd name="T45" fmla="*/ 2147483647 h 192"/>
                        <a:gd name="T46" fmla="*/ 2147483647 w 202"/>
                        <a:gd name="T47" fmla="*/ 2147483647 h 192"/>
                        <a:gd name="T48" fmla="*/ 2147483647 w 202"/>
                        <a:gd name="T49" fmla="*/ 2147483647 h 192"/>
                        <a:gd name="T50" fmla="*/ 2147483647 w 202"/>
                        <a:gd name="T51" fmla="*/ 2147483647 h 192"/>
                        <a:gd name="T52" fmla="*/ 2147483647 w 202"/>
                        <a:gd name="T53" fmla="*/ 2147483647 h 192"/>
                        <a:gd name="T54" fmla="*/ 2147483647 w 202"/>
                        <a:gd name="T55" fmla="*/ 2147483647 h 192"/>
                        <a:gd name="T56" fmla="*/ 2147483647 w 202"/>
                        <a:gd name="T57" fmla="*/ 2147483647 h 192"/>
                        <a:gd name="T58" fmla="*/ 2147483647 w 202"/>
                        <a:gd name="T59" fmla="*/ 2147483647 h 192"/>
                        <a:gd name="T60" fmla="*/ 2147483647 w 202"/>
                        <a:gd name="T61" fmla="*/ 2147483647 h 192"/>
                        <a:gd name="T62" fmla="*/ 2147483647 w 202"/>
                        <a:gd name="T63" fmla="*/ 2147483647 h 192"/>
                        <a:gd name="T64" fmla="*/ 2147483647 w 202"/>
                        <a:gd name="T65" fmla="*/ 2147483647 h 192"/>
                        <a:gd name="T66" fmla="*/ 2147483647 w 202"/>
                        <a:gd name="T67" fmla="*/ 2147483647 h 192"/>
                        <a:gd name="T68" fmla="*/ 2147483647 w 202"/>
                        <a:gd name="T69" fmla="*/ 2147483647 h 192"/>
                        <a:gd name="T70" fmla="*/ 2147483647 w 202"/>
                        <a:gd name="T71" fmla="*/ 2147483647 h 192"/>
                        <a:gd name="T72" fmla="*/ 2147483647 w 202"/>
                        <a:gd name="T73" fmla="*/ 2147483647 h 192"/>
                        <a:gd name="T74" fmla="*/ 2147483647 w 202"/>
                        <a:gd name="T75" fmla="*/ 2147483647 h 192"/>
                        <a:gd name="T76" fmla="*/ 2147483647 w 202"/>
                        <a:gd name="T77" fmla="*/ 2147483647 h 192"/>
                        <a:gd name="T78" fmla="*/ 2147483647 w 202"/>
                        <a:gd name="T79" fmla="*/ 2147483647 h 192"/>
                        <a:gd name="T80" fmla="*/ 2147483647 w 202"/>
                        <a:gd name="T81" fmla="*/ 2147483647 h 192"/>
                        <a:gd name="T82" fmla="*/ 2147483647 w 202"/>
                        <a:gd name="T83" fmla="*/ 2147483647 h 192"/>
                        <a:gd name="T84" fmla="*/ 2147483647 w 202"/>
                        <a:gd name="T85" fmla="*/ 2147483647 h 192"/>
                        <a:gd name="T86" fmla="*/ 2147483647 w 202"/>
                        <a:gd name="T87" fmla="*/ 2147483647 h 192"/>
                        <a:gd name="T88" fmla="*/ 2147483647 w 202"/>
                        <a:gd name="T89" fmla="*/ 2147483647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2"/>
                        <a:gd name="T136" fmla="*/ 0 h 192"/>
                        <a:gd name="T137" fmla="*/ 202 w 202"/>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2" h="192">
                          <a:moveTo>
                            <a:pt x="190" y="171"/>
                          </a:moveTo>
                          <a:lnTo>
                            <a:pt x="174" y="171"/>
                          </a:lnTo>
                          <a:lnTo>
                            <a:pt x="164" y="192"/>
                          </a:lnTo>
                          <a:lnTo>
                            <a:pt x="128" y="190"/>
                          </a:lnTo>
                          <a:lnTo>
                            <a:pt x="71" y="146"/>
                          </a:lnTo>
                          <a:lnTo>
                            <a:pt x="36" y="126"/>
                          </a:lnTo>
                          <a:lnTo>
                            <a:pt x="11" y="121"/>
                          </a:lnTo>
                          <a:lnTo>
                            <a:pt x="13" y="119"/>
                          </a:lnTo>
                          <a:lnTo>
                            <a:pt x="12" y="117"/>
                          </a:lnTo>
                          <a:lnTo>
                            <a:pt x="8" y="118"/>
                          </a:lnTo>
                          <a:lnTo>
                            <a:pt x="0" y="93"/>
                          </a:lnTo>
                          <a:lnTo>
                            <a:pt x="40" y="68"/>
                          </a:lnTo>
                          <a:lnTo>
                            <a:pt x="43" y="61"/>
                          </a:lnTo>
                          <a:lnTo>
                            <a:pt x="43" y="41"/>
                          </a:lnTo>
                          <a:lnTo>
                            <a:pt x="39" y="24"/>
                          </a:lnTo>
                          <a:lnTo>
                            <a:pt x="40" y="20"/>
                          </a:lnTo>
                          <a:lnTo>
                            <a:pt x="49" y="18"/>
                          </a:lnTo>
                          <a:lnTo>
                            <a:pt x="57" y="6"/>
                          </a:lnTo>
                          <a:lnTo>
                            <a:pt x="64" y="0"/>
                          </a:lnTo>
                          <a:lnTo>
                            <a:pt x="81" y="3"/>
                          </a:lnTo>
                          <a:lnTo>
                            <a:pt x="90" y="1"/>
                          </a:lnTo>
                          <a:lnTo>
                            <a:pt x="95" y="10"/>
                          </a:lnTo>
                          <a:lnTo>
                            <a:pt x="103" y="5"/>
                          </a:lnTo>
                          <a:lnTo>
                            <a:pt x="106" y="13"/>
                          </a:lnTo>
                          <a:lnTo>
                            <a:pt x="115" y="23"/>
                          </a:lnTo>
                          <a:lnTo>
                            <a:pt x="120" y="32"/>
                          </a:lnTo>
                          <a:lnTo>
                            <a:pt x="128" y="36"/>
                          </a:lnTo>
                          <a:lnTo>
                            <a:pt x="139" y="36"/>
                          </a:lnTo>
                          <a:lnTo>
                            <a:pt x="132" y="42"/>
                          </a:lnTo>
                          <a:lnTo>
                            <a:pt x="137" y="53"/>
                          </a:lnTo>
                          <a:lnTo>
                            <a:pt x="132" y="54"/>
                          </a:lnTo>
                          <a:lnTo>
                            <a:pt x="129" y="62"/>
                          </a:lnTo>
                          <a:lnTo>
                            <a:pt x="131" y="65"/>
                          </a:lnTo>
                          <a:lnTo>
                            <a:pt x="125" y="67"/>
                          </a:lnTo>
                          <a:lnTo>
                            <a:pt x="130" y="72"/>
                          </a:lnTo>
                          <a:lnTo>
                            <a:pt x="126" y="79"/>
                          </a:lnTo>
                          <a:lnTo>
                            <a:pt x="144" y="95"/>
                          </a:lnTo>
                          <a:lnTo>
                            <a:pt x="144" y="103"/>
                          </a:lnTo>
                          <a:lnTo>
                            <a:pt x="172" y="116"/>
                          </a:lnTo>
                          <a:lnTo>
                            <a:pt x="182" y="129"/>
                          </a:lnTo>
                          <a:lnTo>
                            <a:pt x="182" y="148"/>
                          </a:lnTo>
                          <a:lnTo>
                            <a:pt x="188" y="148"/>
                          </a:lnTo>
                          <a:lnTo>
                            <a:pt x="190" y="160"/>
                          </a:lnTo>
                          <a:lnTo>
                            <a:pt x="202" y="172"/>
                          </a:lnTo>
                          <a:lnTo>
                            <a:pt x="190" y="171"/>
                          </a:lnTo>
                          <a:close/>
                        </a:path>
                      </a:pathLst>
                    </a:custGeom>
                    <a:noFill/>
                    <a:ln w="4763">
                      <a:solidFill>
                        <a:srgbClr val="6E6E6E"/>
                      </a:solidFill>
                      <a:prstDash val="solid"/>
                      <a:round/>
                      <a:headEnd/>
                      <a:tailEnd/>
                    </a:ln>
                  </p:spPr>
                  <p:txBody>
                    <a:bodyPr/>
                    <a:lstStyle/>
                    <a:p>
                      <a:endParaRPr lang="en-US" dirty="0"/>
                    </a:p>
                  </p:txBody>
                </p:sp>
                <p:sp>
                  <p:nvSpPr>
                    <p:cNvPr id="459" name="Freeform 440"/>
                    <p:cNvSpPr>
                      <a:spLocks/>
                    </p:cNvSpPr>
                    <p:nvPr/>
                  </p:nvSpPr>
                  <p:spPr bwMode="auto">
                    <a:xfrm>
                      <a:off x="6548438" y="1746072"/>
                      <a:ext cx="107950" cy="100013"/>
                    </a:xfrm>
                    <a:custGeom>
                      <a:avLst/>
                      <a:gdLst>
                        <a:gd name="T0" fmla="*/ 2147483647 w 123"/>
                        <a:gd name="T1" fmla="*/ 2147483647 h 115"/>
                        <a:gd name="T2" fmla="*/ 2147483647 w 123"/>
                        <a:gd name="T3" fmla="*/ 2147483647 h 115"/>
                        <a:gd name="T4" fmla="*/ 2147483647 w 123"/>
                        <a:gd name="T5" fmla="*/ 2147483647 h 115"/>
                        <a:gd name="T6" fmla="*/ 2147483647 w 123"/>
                        <a:gd name="T7" fmla="*/ 2147483647 h 115"/>
                        <a:gd name="T8" fmla="*/ 2147483647 w 123"/>
                        <a:gd name="T9" fmla="*/ 2147483647 h 115"/>
                        <a:gd name="T10" fmla="*/ 2147483647 w 123"/>
                        <a:gd name="T11" fmla="*/ 2147483647 h 115"/>
                        <a:gd name="T12" fmla="*/ 2147483647 w 123"/>
                        <a:gd name="T13" fmla="*/ 2147483647 h 115"/>
                        <a:gd name="T14" fmla="*/ 2147483647 w 123"/>
                        <a:gd name="T15" fmla="*/ 2147483647 h 115"/>
                        <a:gd name="T16" fmla="*/ 2147483647 w 123"/>
                        <a:gd name="T17" fmla="*/ 2147483647 h 115"/>
                        <a:gd name="T18" fmla="*/ 2147483647 w 123"/>
                        <a:gd name="T19" fmla="*/ 2147483647 h 115"/>
                        <a:gd name="T20" fmla="*/ 2147483647 w 123"/>
                        <a:gd name="T21" fmla="*/ 2147483647 h 115"/>
                        <a:gd name="T22" fmla="*/ 0 w 123"/>
                        <a:gd name="T23" fmla="*/ 2147483647 h 115"/>
                        <a:gd name="T24" fmla="*/ 2147483647 w 123"/>
                        <a:gd name="T25" fmla="*/ 2147483647 h 115"/>
                        <a:gd name="T26" fmla="*/ 2147483647 w 123"/>
                        <a:gd name="T27" fmla="*/ 2147483647 h 115"/>
                        <a:gd name="T28" fmla="*/ 2147483647 w 123"/>
                        <a:gd name="T29" fmla="*/ 2147483647 h 115"/>
                        <a:gd name="T30" fmla="*/ 2147483647 w 123"/>
                        <a:gd name="T31" fmla="*/ 2147483647 h 115"/>
                        <a:gd name="T32" fmla="*/ 2147483647 w 123"/>
                        <a:gd name="T33" fmla="*/ 2147483647 h 115"/>
                        <a:gd name="T34" fmla="*/ 2147483647 w 123"/>
                        <a:gd name="T35" fmla="*/ 2147483647 h 115"/>
                        <a:gd name="T36" fmla="*/ 2147483647 w 123"/>
                        <a:gd name="T37" fmla="*/ 2147483647 h 115"/>
                        <a:gd name="T38" fmla="*/ 2147483647 w 123"/>
                        <a:gd name="T39" fmla="*/ 2147483647 h 115"/>
                        <a:gd name="T40" fmla="*/ 2147483647 w 123"/>
                        <a:gd name="T41" fmla="*/ 2147483647 h 115"/>
                        <a:gd name="T42" fmla="*/ 2147483647 w 123"/>
                        <a:gd name="T43" fmla="*/ 2147483647 h 115"/>
                        <a:gd name="T44" fmla="*/ 2147483647 w 123"/>
                        <a:gd name="T45" fmla="*/ 2147483647 h 115"/>
                        <a:gd name="T46" fmla="*/ 2147483647 w 123"/>
                        <a:gd name="T47" fmla="*/ 0 h 115"/>
                        <a:gd name="T48" fmla="*/ 2147483647 w 123"/>
                        <a:gd name="T49" fmla="*/ 2147483647 h 115"/>
                        <a:gd name="T50" fmla="*/ 2147483647 w 123"/>
                        <a:gd name="T51" fmla="*/ 2147483647 h 115"/>
                        <a:gd name="T52" fmla="*/ 2147483647 w 123"/>
                        <a:gd name="T53" fmla="*/ 2147483647 h 115"/>
                        <a:gd name="T54" fmla="*/ 2147483647 w 123"/>
                        <a:gd name="T55" fmla="*/ 2147483647 h 115"/>
                        <a:gd name="T56" fmla="*/ 2147483647 w 123"/>
                        <a:gd name="T57" fmla="*/ 2147483647 h 115"/>
                        <a:gd name="T58" fmla="*/ 2147483647 w 123"/>
                        <a:gd name="T59" fmla="*/ 2147483647 h 115"/>
                        <a:gd name="T60" fmla="*/ 2147483647 w 123"/>
                        <a:gd name="T61" fmla="*/ 2147483647 h 115"/>
                        <a:gd name="T62" fmla="*/ 2147483647 w 123"/>
                        <a:gd name="T63" fmla="*/ 2147483647 h 115"/>
                        <a:gd name="T64" fmla="*/ 2147483647 w 123"/>
                        <a:gd name="T65" fmla="*/ 2147483647 h 115"/>
                        <a:gd name="T66" fmla="*/ 2147483647 w 123"/>
                        <a:gd name="T67" fmla="*/ 2147483647 h 115"/>
                        <a:gd name="T68" fmla="*/ 2147483647 w 123"/>
                        <a:gd name="T69" fmla="*/ 2147483647 h 115"/>
                        <a:gd name="T70" fmla="*/ 2147483647 w 123"/>
                        <a:gd name="T71" fmla="*/ 2147483647 h 115"/>
                        <a:gd name="T72" fmla="*/ 2147483647 w 123"/>
                        <a:gd name="T73" fmla="*/ 2147483647 h 1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3"/>
                        <a:gd name="T112" fmla="*/ 0 h 115"/>
                        <a:gd name="T113" fmla="*/ 123 w 123"/>
                        <a:gd name="T114" fmla="*/ 115 h 1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3" h="115">
                          <a:moveTo>
                            <a:pt x="4" y="94"/>
                          </a:moveTo>
                          <a:lnTo>
                            <a:pt x="12" y="86"/>
                          </a:lnTo>
                          <a:lnTo>
                            <a:pt x="10" y="84"/>
                          </a:lnTo>
                          <a:lnTo>
                            <a:pt x="12" y="81"/>
                          </a:lnTo>
                          <a:lnTo>
                            <a:pt x="17" y="81"/>
                          </a:lnTo>
                          <a:lnTo>
                            <a:pt x="15" y="79"/>
                          </a:lnTo>
                          <a:lnTo>
                            <a:pt x="22" y="72"/>
                          </a:lnTo>
                          <a:lnTo>
                            <a:pt x="15" y="64"/>
                          </a:lnTo>
                          <a:lnTo>
                            <a:pt x="17" y="62"/>
                          </a:lnTo>
                          <a:lnTo>
                            <a:pt x="7" y="61"/>
                          </a:lnTo>
                          <a:lnTo>
                            <a:pt x="4" y="43"/>
                          </a:lnTo>
                          <a:lnTo>
                            <a:pt x="0" y="40"/>
                          </a:lnTo>
                          <a:lnTo>
                            <a:pt x="3" y="32"/>
                          </a:lnTo>
                          <a:lnTo>
                            <a:pt x="7" y="34"/>
                          </a:lnTo>
                          <a:lnTo>
                            <a:pt x="11" y="25"/>
                          </a:lnTo>
                          <a:lnTo>
                            <a:pt x="16" y="24"/>
                          </a:lnTo>
                          <a:lnTo>
                            <a:pt x="13" y="19"/>
                          </a:lnTo>
                          <a:lnTo>
                            <a:pt x="14" y="11"/>
                          </a:lnTo>
                          <a:lnTo>
                            <a:pt x="28" y="14"/>
                          </a:lnTo>
                          <a:lnTo>
                            <a:pt x="44" y="9"/>
                          </a:lnTo>
                          <a:lnTo>
                            <a:pt x="64" y="14"/>
                          </a:lnTo>
                          <a:lnTo>
                            <a:pt x="93" y="4"/>
                          </a:lnTo>
                          <a:lnTo>
                            <a:pt x="107" y="4"/>
                          </a:lnTo>
                          <a:lnTo>
                            <a:pt x="119" y="0"/>
                          </a:lnTo>
                          <a:lnTo>
                            <a:pt x="123" y="4"/>
                          </a:lnTo>
                          <a:lnTo>
                            <a:pt x="115" y="16"/>
                          </a:lnTo>
                          <a:lnTo>
                            <a:pt x="106" y="18"/>
                          </a:lnTo>
                          <a:lnTo>
                            <a:pt x="105" y="22"/>
                          </a:lnTo>
                          <a:lnTo>
                            <a:pt x="109" y="39"/>
                          </a:lnTo>
                          <a:lnTo>
                            <a:pt x="109" y="59"/>
                          </a:lnTo>
                          <a:lnTo>
                            <a:pt x="106" y="66"/>
                          </a:lnTo>
                          <a:lnTo>
                            <a:pt x="66" y="91"/>
                          </a:lnTo>
                          <a:lnTo>
                            <a:pt x="31" y="115"/>
                          </a:lnTo>
                          <a:lnTo>
                            <a:pt x="22" y="114"/>
                          </a:lnTo>
                          <a:lnTo>
                            <a:pt x="12" y="106"/>
                          </a:lnTo>
                          <a:lnTo>
                            <a:pt x="6" y="107"/>
                          </a:lnTo>
                          <a:lnTo>
                            <a:pt x="4" y="94"/>
                          </a:lnTo>
                          <a:close/>
                        </a:path>
                      </a:pathLst>
                    </a:custGeom>
                    <a:noFill/>
                    <a:ln w="4763">
                      <a:solidFill>
                        <a:srgbClr val="6E6E6E"/>
                      </a:solidFill>
                      <a:prstDash val="solid"/>
                      <a:round/>
                      <a:headEnd/>
                      <a:tailEnd/>
                    </a:ln>
                  </p:spPr>
                  <p:txBody>
                    <a:bodyPr/>
                    <a:lstStyle/>
                    <a:p>
                      <a:endParaRPr lang="en-US" dirty="0"/>
                    </a:p>
                  </p:txBody>
                </p:sp>
                <p:sp>
                  <p:nvSpPr>
                    <p:cNvPr id="460" name="Freeform 441"/>
                    <p:cNvSpPr>
                      <a:spLocks/>
                    </p:cNvSpPr>
                    <p:nvPr/>
                  </p:nvSpPr>
                  <p:spPr bwMode="auto">
                    <a:xfrm>
                      <a:off x="5797550" y="1750835"/>
                      <a:ext cx="361950" cy="361950"/>
                    </a:xfrm>
                    <a:custGeom>
                      <a:avLst/>
                      <a:gdLst>
                        <a:gd name="T0" fmla="*/ 2147483647 w 414"/>
                        <a:gd name="T1" fmla="*/ 2147483647 h 422"/>
                        <a:gd name="T2" fmla="*/ 2147483647 w 414"/>
                        <a:gd name="T3" fmla="*/ 2147483647 h 422"/>
                        <a:gd name="T4" fmla="*/ 2147483647 w 414"/>
                        <a:gd name="T5" fmla="*/ 2147483647 h 422"/>
                        <a:gd name="T6" fmla="*/ 2147483647 w 414"/>
                        <a:gd name="T7" fmla="*/ 2147483647 h 422"/>
                        <a:gd name="T8" fmla="*/ 2147483647 w 414"/>
                        <a:gd name="T9" fmla="*/ 2147483647 h 422"/>
                        <a:gd name="T10" fmla="*/ 2147483647 w 414"/>
                        <a:gd name="T11" fmla="*/ 2147483647 h 422"/>
                        <a:gd name="T12" fmla="*/ 0 w 414"/>
                        <a:gd name="T13" fmla="*/ 2147483647 h 422"/>
                        <a:gd name="T14" fmla="*/ 2147483647 w 414"/>
                        <a:gd name="T15" fmla="*/ 2147483647 h 422"/>
                        <a:gd name="T16" fmla="*/ 2147483647 w 414"/>
                        <a:gd name="T17" fmla="*/ 2147483647 h 422"/>
                        <a:gd name="T18" fmla="*/ 2147483647 w 414"/>
                        <a:gd name="T19" fmla="*/ 2147483647 h 422"/>
                        <a:gd name="T20" fmla="*/ 2147483647 w 414"/>
                        <a:gd name="T21" fmla="*/ 2147483647 h 422"/>
                        <a:gd name="T22" fmla="*/ 2147483647 w 414"/>
                        <a:gd name="T23" fmla="*/ 2147483647 h 422"/>
                        <a:gd name="T24" fmla="*/ 2147483647 w 414"/>
                        <a:gd name="T25" fmla="*/ 2147483647 h 422"/>
                        <a:gd name="T26" fmla="*/ 2147483647 w 414"/>
                        <a:gd name="T27" fmla="*/ 2147483647 h 422"/>
                        <a:gd name="T28" fmla="*/ 2147483647 w 414"/>
                        <a:gd name="T29" fmla="*/ 2147483647 h 422"/>
                        <a:gd name="T30" fmla="*/ 2147483647 w 414"/>
                        <a:gd name="T31" fmla="*/ 2147483647 h 422"/>
                        <a:gd name="T32" fmla="*/ 2147483647 w 414"/>
                        <a:gd name="T33" fmla="*/ 2147483647 h 422"/>
                        <a:gd name="T34" fmla="*/ 2147483647 w 414"/>
                        <a:gd name="T35" fmla="*/ 2147483647 h 422"/>
                        <a:gd name="T36" fmla="*/ 2147483647 w 414"/>
                        <a:gd name="T37" fmla="*/ 2147483647 h 422"/>
                        <a:gd name="T38" fmla="*/ 2147483647 w 414"/>
                        <a:gd name="T39" fmla="*/ 2147483647 h 422"/>
                        <a:gd name="T40" fmla="*/ 2147483647 w 414"/>
                        <a:gd name="T41" fmla="*/ 2147483647 h 422"/>
                        <a:gd name="T42" fmla="*/ 2147483647 w 414"/>
                        <a:gd name="T43" fmla="*/ 2147483647 h 422"/>
                        <a:gd name="T44" fmla="*/ 2147483647 w 414"/>
                        <a:gd name="T45" fmla="*/ 2147483647 h 422"/>
                        <a:gd name="T46" fmla="*/ 2147483647 w 414"/>
                        <a:gd name="T47" fmla="*/ 2147483647 h 422"/>
                        <a:gd name="T48" fmla="*/ 2147483647 w 414"/>
                        <a:gd name="T49" fmla="*/ 2147483647 h 422"/>
                        <a:gd name="T50" fmla="*/ 2147483647 w 414"/>
                        <a:gd name="T51" fmla="*/ 0 h 422"/>
                        <a:gd name="T52" fmla="*/ 2147483647 w 414"/>
                        <a:gd name="T53" fmla="*/ 2147483647 h 422"/>
                        <a:gd name="T54" fmla="*/ 2147483647 w 414"/>
                        <a:gd name="T55" fmla="*/ 2147483647 h 422"/>
                        <a:gd name="T56" fmla="*/ 2147483647 w 414"/>
                        <a:gd name="T57" fmla="*/ 2147483647 h 422"/>
                        <a:gd name="T58" fmla="*/ 2147483647 w 414"/>
                        <a:gd name="T59" fmla="*/ 2147483647 h 422"/>
                        <a:gd name="T60" fmla="*/ 2147483647 w 414"/>
                        <a:gd name="T61" fmla="*/ 2147483647 h 422"/>
                        <a:gd name="T62" fmla="*/ 2147483647 w 414"/>
                        <a:gd name="T63" fmla="*/ 2147483647 h 422"/>
                        <a:gd name="T64" fmla="*/ 2147483647 w 414"/>
                        <a:gd name="T65" fmla="*/ 2147483647 h 422"/>
                        <a:gd name="T66" fmla="*/ 2147483647 w 414"/>
                        <a:gd name="T67" fmla="*/ 2147483647 h 422"/>
                        <a:gd name="T68" fmla="*/ 2147483647 w 414"/>
                        <a:gd name="T69" fmla="*/ 2147483647 h 422"/>
                        <a:gd name="T70" fmla="*/ 2147483647 w 414"/>
                        <a:gd name="T71" fmla="*/ 2147483647 h 422"/>
                        <a:gd name="T72" fmla="*/ 2147483647 w 414"/>
                        <a:gd name="T73" fmla="*/ 2147483647 h 422"/>
                        <a:gd name="T74" fmla="*/ 2147483647 w 414"/>
                        <a:gd name="T75" fmla="*/ 2147483647 h 422"/>
                        <a:gd name="T76" fmla="*/ 2147483647 w 414"/>
                        <a:gd name="T77" fmla="*/ 2147483647 h 422"/>
                        <a:gd name="T78" fmla="*/ 2147483647 w 414"/>
                        <a:gd name="T79" fmla="*/ 2147483647 h 422"/>
                        <a:gd name="T80" fmla="*/ 2147483647 w 414"/>
                        <a:gd name="T81" fmla="*/ 2147483647 h 4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14"/>
                        <a:gd name="T124" fmla="*/ 0 h 422"/>
                        <a:gd name="T125" fmla="*/ 414 w 414"/>
                        <a:gd name="T126" fmla="*/ 422 h 4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14" h="422">
                          <a:moveTo>
                            <a:pt x="259" y="417"/>
                          </a:moveTo>
                          <a:lnTo>
                            <a:pt x="240" y="422"/>
                          </a:lnTo>
                          <a:lnTo>
                            <a:pt x="236" y="417"/>
                          </a:lnTo>
                          <a:lnTo>
                            <a:pt x="239" y="412"/>
                          </a:lnTo>
                          <a:lnTo>
                            <a:pt x="239" y="402"/>
                          </a:lnTo>
                          <a:lnTo>
                            <a:pt x="222" y="396"/>
                          </a:lnTo>
                          <a:lnTo>
                            <a:pt x="218" y="391"/>
                          </a:lnTo>
                          <a:lnTo>
                            <a:pt x="209" y="391"/>
                          </a:lnTo>
                          <a:lnTo>
                            <a:pt x="205" y="384"/>
                          </a:lnTo>
                          <a:lnTo>
                            <a:pt x="196" y="381"/>
                          </a:lnTo>
                          <a:lnTo>
                            <a:pt x="196" y="372"/>
                          </a:lnTo>
                          <a:lnTo>
                            <a:pt x="77" y="281"/>
                          </a:lnTo>
                          <a:lnTo>
                            <a:pt x="0" y="228"/>
                          </a:lnTo>
                          <a:lnTo>
                            <a:pt x="0" y="219"/>
                          </a:lnTo>
                          <a:lnTo>
                            <a:pt x="1" y="195"/>
                          </a:lnTo>
                          <a:lnTo>
                            <a:pt x="31" y="174"/>
                          </a:lnTo>
                          <a:lnTo>
                            <a:pt x="42" y="175"/>
                          </a:lnTo>
                          <a:lnTo>
                            <a:pt x="46" y="170"/>
                          </a:lnTo>
                          <a:lnTo>
                            <a:pt x="63" y="167"/>
                          </a:lnTo>
                          <a:lnTo>
                            <a:pt x="76" y="153"/>
                          </a:lnTo>
                          <a:lnTo>
                            <a:pt x="101" y="143"/>
                          </a:lnTo>
                          <a:lnTo>
                            <a:pt x="102" y="140"/>
                          </a:lnTo>
                          <a:lnTo>
                            <a:pt x="98" y="139"/>
                          </a:lnTo>
                          <a:lnTo>
                            <a:pt x="98" y="125"/>
                          </a:lnTo>
                          <a:lnTo>
                            <a:pt x="113" y="123"/>
                          </a:lnTo>
                          <a:lnTo>
                            <a:pt x="117" y="117"/>
                          </a:lnTo>
                          <a:lnTo>
                            <a:pt x="150" y="117"/>
                          </a:lnTo>
                          <a:lnTo>
                            <a:pt x="148" y="111"/>
                          </a:lnTo>
                          <a:lnTo>
                            <a:pt x="153" y="107"/>
                          </a:lnTo>
                          <a:lnTo>
                            <a:pt x="145" y="102"/>
                          </a:lnTo>
                          <a:lnTo>
                            <a:pt x="140" y="90"/>
                          </a:lnTo>
                          <a:lnTo>
                            <a:pt x="141" y="70"/>
                          </a:lnTo>
                          <a:lnTo>
                            <a:pt x="138" y="64"/>
                          </a:lnTo>
                          <a:lnTo>
                            <a:pt x="140" y="61"/>
                          </a:lnTo>
                          <a:lnTo>
                            <a:pt x="137" y="58"/>
                          </a:lnTo>
                          <a:lnTo>
                            <a:pt x="139" y="55"/>
                          </a:lnTo>
                          <a:lnTo>
                            <a:pt x="130" y="47"/>
                          </a:lnTo>
                          <a:lnTo>
                            <a:pt x="147" y="41"/>
                          </a:lnTo>
                          <a:lnTo>
                            <a:pt x="158" y="31"/>
                          </a:lnTo>
                          <a:lnTo>
                            <a:pt x="165" y="28"/>
                          </a:lnTo>
                          <a:lnTo>
                            <a:pt x="172" y="30"/>
                          </a:lnTo>
                          <a:lnTo>
                            <a:pt x="177" y="24"/>
                          </a:lnTo>
                          <a:lnTo>
                            <a:pt x="195" y="14"/>
                          </a:lnTo>
                          <a:lnTo>
                            <a:pt x="222" y="13"/>
                          </a:lnTo>
                          <a:lnTo>
                            <a:pt x="229" y="7"/>
                          </a:lnTo>
                          <a:lnTo>
                            <a:pt x="247" y="5"/>
                          </a:lnTo>
                          <a:lnTo>
                            <a:pt x="265" y="5"/>
                          </a:lnTo>
                          <a:lnTo>
                            <a:pt x="275" y="12"/>
                          </a:lnTo>
                          <a:lnTo>
                            <a:pt x="296" y="0"/>
                          </a:lnTo>
                          <a:lnTo>
                            <a:pt x="306" y="5"/>
                          </a:lnTo>
                          <a:lnTo>
                            <a:pt x="311" y="5"/>
                          </a:lnTo>
                          <a:lnTo>
                            <a:pt x="312" y="0"/>
                          </a:lnTo>
                          <a:lnTo>
                            <a:pt x="324" y="6"/>
                          </a:lnTo>
                          <a:lnTo>
                            <a:pt x="338" y="4"/>
                          </a:lnTo>
                          <a:lnTo>
                            <a:pt x="331" y="14"/>
                          </a:lnTo>
                          <a:lnTo>
                            <a:pt x="334" y="16"/>
                          </a:lnTo>
                          <a:lnTo>
                            <a:pt x="333" y="29"/>
                          </a:lnTo>
                          <a:lnTo>
                            <a:pt x="335" y="45"/>
                          </a:lnTo>
                          <a:lnTo>
                            <a:pt x="333" y="57"/>
                          </a:lnTo>
                          <a:lnTo>
                            <a:pt x="319" y="70"/>
                          </a:lnTo>
                          <a:lnTo>
                            <a:pt x="318" y="75"/>
                          </a:lnTo>
                          <a:lnTo>
                            <a:pt x="324" y="90"/>
                          </a:lnTo>
                          <a:lnTo>
                            <a:pt x="332" y="94"/>
                          </a:lnTo>
                          <a:lnTo>
                            <a:pt x="336" y="107"/>
                          </a:lnTo>
                          <a:lnTo>
                            <a:pt x="351" y="117"/>
                          </a:lnTo>
                          <a:lnTo>
                            <a:pt x="360" y="160"/>
                          </a:lnTo>
                          <a:lnTo>
                            <a:pt x="356" y="162"/>
                          </a:lnTo>
                          <a:lnTo>
                            <a:pt x="367" y="185"/>
                          </a:lnTo>
                          <a:lnTo>
                            <a:pt x="367" y="205"/>
                          </a:lnTo>
                          <a:lnTo>
                            <a:pt x="370" y="215"/>
                          </a:lnTo>
                          <a:lnTo>
                            <a:pt x="366" y="227"/>
                          </a:lnTo>
                          <a:lnTo>
                            <a:pt x="370" y="238"/>
                          </a:lnTo>
                          <a:lnTo>
                            <a:pt x="369" y="246"/>
                          </a:lnTo>
                          <a:lnTo>
                            <a:pt x="363" y="250"/>
                          </a:lnTo>
                          <a:lnTo>
                            <a:pt x="360" y="255"/>
                          </a:lnTo>
                          <a:lnTo>
                            <a:pt x="374" y="274"/>
                          </a:lnTo>
                          <a:lnTo>
                            <a:pt x="374" y="286"/>
                          </a:lnTo>
                          <a:lnTo>
                            <a:pt x="378" y="290"/>
                          </a:lnTo>
                          <a:lnTo>
                            <a:pt x="405" y="298"/>
                          </a:lnTo>
                          <a:lnTo>
                            <a:pt x="414" y="316"/>
                          </a:lnTo>
                          <a:lnTo>
                            <a:pt x="323" y="378"/>
                          </a:lnTo>
                          <a:lnTo>
                            <a:pt x="291" y="411"/>
                          </a:lnTo>
                          <a:lnTo>
                            <a:pt x="259" y="417"/>
                          </a:lnTo>
                          <a:close/>
                        </a:path>
                      </a:pathLst>
                    </a:custGeom>
                    <a:noFill/>
                    <a:ln w="4826">
                      <a:solidFill>
                        <a:srgbClr val="6E6E6E"/>
                      </a:solidFill>
                      <a:prstDash val="solid"/>
                      <a:round/>
                      <a:headEnd/>
                      <a:tailEnd/>
                    </a:ln>
                  </p:spPr>
                  <p:txBody>
                    <a:bodyPr/>
                    <a:lstStyle/>
                    <a:p>
                      <a:endParaRPr lang="en-US" dirty="0"/>
                    </a:p>
                  </p:txBody>
                </p:sp>
                <p:sp>
                  <p:nvSpPr>
                    <p:cNvPr id="461" name="Freeform 442"/>
                    <p:cNvSpPr>
                      <a:spLocks noEditPoints="1"/>
                    </p:cNvSpPr>
                    <p:nvPr/>
                  </p:nvSpPr>
                  <p:spPr bwMode="auto">
                    <a:xfrm>
                      <a:off x="6273800" y="1658760"/>
                      <a:ext cx="147638" cy="134937"/>
                    </a:xfrm>
                    <a:custGeom>
                      <a:avLst/>
                      <a:gdLst>
                        <a:gd name="T0" fmla="*/ 2147483647 w 169"/>
                        <a:gd name="T1" fmla="*/ 2147483647 h 156"/>
                        <a:gd name="T2" fmla="*/ 2147483647 w 169"/>
                        <a:gd name="T3" fmla="*/ 2147483647 h 156"/>
                        <a:gd name="T4" fmla="*/ 2147483647 w 169"/>
                        <a:gd name="T5" fmla="*/ 2147483647 h 156"/>
                        <a:gd name="T6" fmla="*/ 2147483647 w 169"/>
                        <a:gd name="T7" fmla="*/ 2147483647 h 156"/>
                        <a:gd name="T8" fmla="*/ 2147483647 w 169"/>
                        <a:gd name="T9" fmla="*/ 2147483647 h 156"/>
                        <a:gd name="T10" fmla="*/ 2147483647 w 169"/>
                        <a:gd name="T11" fmla="*/ 2147483647 h 156"/>
                        <a:gd name="T12" fmla="*/ 2147483647 w 169"/>
                        <a:gd name="T13" fmla="*/ 2147483647 h 156"/>
                        <a:gd name="T14" fmla="*/ 2147483647 w 169"/>
                        <a:gd name="T15" fmla="*/ 2147483647 h 156"/>
                        <a:gd name="T16" fmla="*/ 2147483647 w 169"/>
                        <a:gd name="T17" fmla="*/ 2147483647 h 156"/>
                        <a:gd name="T18" fmla="*/ 2147483647 w 169"/>
                        <a:gd name="T19" fmla="*/ 2147483647 h 156"/>
                        <a:gd name="T20" fmla="*/ 2147483647 w 169"/>
                        <a:gd name="T21" fmla="*/ 2147483647 h 156"/>
                        <a:gd name="T22" fmla="*/ 2147483647 w 169"/>
                        <a:gd name="T23" fmla="*/ 2147483647 h 156"/>
                        <a:gd name="T24" fmla="*/ 2147483647 w 169"/>
                        <a:gd name="T25" fmla="*/ 2147483647 h 156"/>
                        <a:gd name="T26" fmla="*/ 2147483647 w 169"/>
                        <a:gd name="T27" fmla="*/ 2147483647 h 156"/>
                        <a:gd name="T28" fmla="*/ 2147483647 w 169"/>
                        <a:gd name="T29" fmla="*/ 2147483647 h 156"/>
                        <a:gd name="T30" fmla="*/ 2147483647 w 169"/>
                        <a:gd name="T31" fmla="*/ 2147483647 h 156"/>
                        <a:gd name="T32" fmla="*/ 2147483647 w 169"/>
                        <a:gd name="T33" fmla="*/ 2147483647 h 156"/>
                        <a:gd name="T34" fmla="*/ 2147483647 w 169"/>
                        <a:gd name="T35" fmla="*/ 2147483647 h 156"/>
                        <a:gd name="T36" fmla="*/ 2147483647 w 169"/>
                        <a:gd name="T37" fmla="*/ 2147483647 h 156"/>
                        <a:gd name="T38" fmla="*/ 2147483647 w 169"/>
                        <a:gd name="T39" fmla="*/ 2147483647 h 156"/>
                        <a:gd name="T40" fmla="*/ 2147483647 w 169"/>
                        <a:gd name="T41" fmla="*/ 2147483647 h 156"/>
                        <a:gd name="T42" fmla="*/ 2147483647 w 169"/>
                        <a:gd name="T43" fmla="*/ 2147483647 h 156"/>
                        <a:gd name="T44" fmla="*/ 2147483647 w 169"/>
                        <a:gd name="T45" fmla="*/ 2147483647 h 156"/>
                        <a:gd name="T46" fmla="*/ 2147483647 w 169"/>
                        <a:gd name="T47" fmla="*/ 2147483647 h 156"/>
                        <a:gd name="T48" fmla="*/ 2147483647 w 169"/>
                        <a:gd name="T49" fmla="*/ 2147483647 h 156"/>
                        <a:gd name="T50" fmla="*/ 2147483647 w 169"/>
                        <a:gd name="T51" fmla="*/ 2147483647 h 156"/>
                        <a:gd name="T52" fmla="*/ 2147483647 w 169"/>
                        <a:gd name="T53" fmla="*/ 2147483647 h 156"/>
                        <a:gd name="T54" fmla="*/ 2147483647 w 169"/>
                        <a:gd name="T55" fmla="*/ 2147483647 h 156"/>
                        <a:gd name="T56" fmla="*/ 2147483647 w 169"/>
                        <a:gd name="T57" fmla="*/ 2147483647 h 156"/>
                        <a:gd name="T58" fmla="*/ 2147483647 w 169"/>
                        <a:gd name="T59" fmla="*/ 2147483647 h 156"/>
                        <a:gd name="T60" fmla="*/ 2147483647 w 169"/>
                        <a:gd name="T61" fmla="*/ 2147483647 h 156"/>
                        <a:gd name="T62" fmla="*/ 2147483647 w 169"/>
                        <a:gd name="T63" fmla="*/ 2147483647 h 156"/>
                        <a:gd name="T64" fmla="*/ 2147483647 w 169"/>
                        <a:gd name="T65" fmla="*/ 2147483647 h 156"/>
                        <a:gd name="T66" fmla="*/ 2147483647 w 169"/>
                        <a:gd name="T67" fmla="*/ 2147483647 h 156"/>
                        <a:gd name="T68" fmla="*/ 2147483647 w 169"/>
                        <a:gd name="T69" fmla="*/ 2147483647 h 156"/>
                        <a:gd name="T70" fmla="*/ 0 w 169"/>
                        <a:gd name="T71" fmla="*/ 2147483647 h 156"/>
                        <a:gd name="T72" fmla="*/ 2147483647 w 169"/>
                        <a:gd name="T73" fmla="*/ 2147483647 h 156"/>
                        <a:gd name="T74" fmla="*/ 2147483647 w 169"/>
                        <a:gd name="T75" fmla="*/ 2147483647 h 156"/>
                        <a:gd name="T76" fmla="*/ 2147483647 w 169"/>
                        <a:gd name="T77" fmla="*/ 2147483647 h 156"/>
                        <a:gd name="T78" fmla="*/ 2147483647 w 169"/>
                        <a:gd name="T79" fmla="*/ 2147483647 h 156"/>
                        <a:gd name="T80" fmla="*/ 2147483647 w 169"/>
                        <a:gd name="T81" fmla="*/ 2147483647 h 156"/>
                        <a:gd name="T82" fmla="*/ 2147483647 w 169"/>
                        <a:gd name="T83" fmla="*/ 2147483647 h 156"/>
                        <a:gd name="T84" fmla="*/ 2147483647 w 169"/>
                        <a:gd name="T85" fmla="*/ 2147483647 h 156"/>
                        <a:gd name="T86" fmla="*/ 2147483647 w 169"/>
                        <a:gd name="T87" fmla="*/ 2147483647 h 156"/>
                        <a:gd name="T88" fmla="*/ 2147483647 w 169"/>
                        <a:gd name="T89" fmla="*/ 2147483647 h 156"/>
                        <a:gd name="T90" fmla="*/ 2147483647 w 169"/>
                        <a:gd name="T91" fmla="*/ 2147483647 h 156"/>
                        <a:gd name="T92" fmla="*/ 2147483647 w 169"/>
                        <a:gd name="T93" fmla="*/ 2147483647 h 156"/>
                        <a:gd name="T94" fmla="*/ 2147483647 w 169"/>
                        <a:gd name="T95" fmla="*/ 2147483647 h 156"/>
                        <a:gd name="T96" fmla="*/ 2147483647 w 169"/>
                        <a:gd name="T97" fmla="*/ 2147483647 h 156"/>
                        <a:gd name="T98" fmla="*/ 2147483647 w 169"/>
                        <a:gd name="T99" fmla="*/ 2147483647 h 156"/>
                        <a:gd name="T100" fmla="*/ 2147483647 w 169"/>
                        <a:gd name="T101" fmla="*/ 2147483647 h 156"/>
                        <a:gd name="T102" fmla="*/ 2147483647 w 169"/>
                        <a:gd name="T103" fmla="*/ 2147483647 h 156"/>
                        <a:gd name="T104" fmla="*/ 2147483647 w 169"/>
                        <a:gd name="T105" fmla="*/ 2147483647 h 156"/>
                        <a:gd name="T106" fmla="*/ 2147483647 w 169"/>
                        <a:gd name="T107" fmla="*/ 2147483647 h 156"/>
                        <a:gd name="T108" fmla="*/ 2147483647 w 169"/>
                        <a:gd name="T109" fmla="*/ 2147483647 h 156"/>
                        <a:gd name="T110" fmla="*/ 2147483647 w 169"/>
                        <a:gd name="T111" fmla="*/ 2147483647 h 156"/>
                        <a:gd name="T112" fmla="*/ 2147483647 w 169"/>
                        <a:gd name="T113" fmla="*/ 2147483647 h 156"/>
                        <a:gd name="T114" fmla="*/ 2147483647 w 169"/>
                        <a:gd name="T115" fmla="*/ 2147483647 h 156"/>
                        <a:gd name="T116" fmla="*/ 2147483647 w 169"/>
                        <a:gd name="T117" fmla="*/ 2147483647 h 156"/>
                        <a:gd name="T118" fmla="*/ 2147483647 w 169"/>
                        <a:gd name="T119" fmla="*/ 2147483647 h 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9"/>
                        <a:gd name="T181" fmla="*/ 0 h 156"/>
                        <a:gd name="T182" fmla="*/ 169 w 169"/>
                        <a:gd name="T183" fmla="*/ 156 h 1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9" h="156">
                          <a:moveTo>
                            <a:pt x="169" y="122"/>
                          </a:moveTo>
                          <a:lnTo>
                            <a:pt x="167" y="130"/>
                          </a:lnTo>
                          <a:lnTo>
                            <a:pt x="161" y="134"/>
                          </a:lnTo>
                          <a:lnTo>
                            <a:pt x="163" y="125"/>
                          </a:lnTo>
                          <a:lnTo>
                            <a:pt x="169" y="122"/>
                          </a:lnTo>
                          <a:close/>
                          <a:moveTo>
                            <a:pt x="151" y="146"/>
                          </a:moveTo>
                          <a:lnTo>
                            <a:pt x="149" y="141"/>
                          </a:lnTo>
                          <a:lnTo>
                            <a:pt x="151" y="136"/>
                          </a:lnTo>
                          <a:lnTo>
                            <a:pt x="151" y="146"/>
                          </a:lnTo>
                          <a:close/>
                          <a:moveTo>
                            <a:pt x="43" y="78"/>
                          </a:moveTo>
                          <a:lnTo>
                            <a:pt x="43" y="78"/>
                          </a:lnTo>
                          <a:lnTo>
                            <a:pt x="44" y="78"/>
                          </a:lnTo>
                          <a:lnTo>
                            <a:pt x="64" y="87"/>
                          </a:lnTo>
                          <a:lnTo>
                            <a:pt x="69" y="82"/>
                          </a:lnTo>
                          <a:lnTo>
                            <a:pt x="54" y="76"/>
                          </a:lnTo>
                          <a:lnTo>
                            <a:pt x="53" y="78"/>
                          </a:lnTo>
                          <a:lnTo>
                            <a:pt x="45" y="77"/>
                          </a:lnTo>
                          <a:lnTo>
                            <a:pt x="37" y="78"/>
                          </a:lnTo>
                          <a:lnTo>
                            <a:pt x="34" y="76"/>
                          </a:lnTo>
                          <a:lnTo>
                            <a:pt x="31" y="79"/>
                          </a:lnTo>
                          <a:lnTo>
                            <a:pt x="26" y="70"/>
                          </a:lnTo>
                          <a:lnTo>
                            <a:pt x="21" y="67"/>
                          </a:lnTo>
                          <a:lnTo>
                            <a:pt x="22" y="64"/>
                          </a:lnTo>
                          <a:lnTo>
                            <a:pt x="27" y="66"/>
                          </a:lnTo>
                          <a:lnTo>
                            <a:pt x="27" y="61"/>
                          </a:lnTo>
                          <a:lnTo>
                            <a:pt x="22" y="60"/>
                          </a:lnTo>
                          <a:lnTo>
                            <a:pt x="21" y="63"/>
                          </a:lnTo>
                          <a:lnTo>
                            <a:pt x="5" y="47"/>
                          </a:lnTo>
                          <a:lnTo>
                            <a:pt x="10" y="48"/>
                          </a:lnTo>
                          <a:lnTo>
                            <a:pt x="13" y="43"/>
                          </a:lnTo>
                          <a:lnTo>
                            <a:pt x="11" y="39"/>
                          </a:lnTo>
                          <a:lnTo>
                            <a:pt x="17" y="37"/>
                          </a:lnTo>
                          <a:lnTo>
                            <a:pt x="20" y="29"/>
                          </a:lnTo>
                          <a:lnTo>
                            <a:pt x="24" y="26"/>
                          </a:lnTo>
                          <a:lnTo>
                            <a:pt x="22" y="19"/>
                          </a:lnTo>
                          <a:lnTo>
                            <a:pt x="33" y="19"/>
                          </a:lnTo>
                          <a:lnTo>
                            <a:pt x="40" y="14"/>
                          </a:lnTo>
                          <a:lnTo>
                            <a:pt x="54" y="12"/>
                          </a:lnTo>
                          <a:lnTo>
                            <a:pt x="57" y="8"/>
                          </a:lnTo>
                          <a:lnTo>
                            <a:pt x="82" y="4"/>
                          </a:lnTo>
                          <a:lnTo>
                            <a:pt x="102" y="10"/>
                          </a:lnTo>
                          <a:lnTo>
                            <a:pt x="118" y="8"/>
                          </a:lnTo>
                          <a:lnTo>
                            <a:pt x="116" y="0"/>
                          </a:lnTo>
                          <a:lnTo>
                            <a:pt x="122" y="0"/>
                          </a:lnTo>
                          <a:lnTo>
                            <a:pt x="125" y="3"/>
                          </a:lnTo>
                          <a:lnTo>
                            <a:pt x="127" y="8"/>
                          </a:lnTo>
                          <a:lnTo>
                            <a:pt x="122" y="11"/>
                          </a:lnTo>
                          <a:lnTo>
                            <a:pt x="123" y="17"/>
                          </a:lnTo>
                          <a:lnTo>
                            <a:pt x="117" y="22"/>
                          </a:lnTo>
                          <a:lnTo>
                            <a:pt x="99" y="16"/>
                          </a:lnTo>
                          <a:lnTo>
                            <a:pt x="74" y="22"/>
                          </a:lnTo>
                          <a:lnTo>
                            <a:pt x="77" y="30"/>
                          </a:lnTo>
                          <a:lnTo>
                            <a:pt x="88" y="36"/>
                          </a:lnTo>
                          <a:lnTo>
                            <a:pt x="75" y="31"/>
                          </a:lnTo>
                          <a:lnTo>
                            <a:pt x="81" y="37"/>
                          </a:lnTo>
                          <a:lnTo>
                            <a:pt x="79" y="40"/>
                          </a:lnTo>
                          <a:lnTo>
                            <a:pt x="68" y="32"/>
                          </a:lnTo>
                          <a:lnTo>
                            <a:pt x="68" y="36"/>
                          </a:lnTo>
                          <a:lnTo>
                            <a:pt x="76" y="41"/>
                          </a:lnTo>
                          <a:lnTo>
                            <a:pt x="69" y="39"/>
                          </a:lnTo>
                          <a:lnTo>
                            <a:pt x="67" y="33"/>
                          </a:lnTo>
                          <a:lnTo>
                            <a:pt x="59" y="30"/>
                          </a:lnTo>
                          <a:lnTo>
                            <a:pt x="59" y="25"/>
                          </a:lnTo>
                          <a:lnTo>
                            <a:pt x="53" y="29"/>
                          </a:lnTo>
                          <a:lnTo>
                            <a:pt x="54" y="39"/>
                          </a:lnTo>
                          <a:lnTo>
                            <a:pt x="71" y="58"/>
                          </a:lnTo>
                          <a:lnTo>
                            <a:pt x="65" y="60"/>
                          </a:lnTo>
                          <a:lnTo>
                            <a:pt x="67" y="58"/>
                          </a:lnTo>
                          <a:lnTo>
                            <a:pt x="62" y="55"/>
                          </a:lnTo>
                          <a:lnTo>
                            <a:pt x="61" y="58"/>
                          </a:lnTo>
                          <a:lnTo>
                            <a:pt x="65" y="61"/>
                          </a:lnTo>
                          <a:lnTo>
                            <a:pt x="55" y="66"/>
                          </a:lnTo>
                          <a:lnTo>
                            <a:pt x="71" y="71"/>
                          </a:lnTo>
                          <a:lnTo>
                            <a:pt x="77" y="78"/>
                          </a:lnTo>
                          <a:lnTo>
                            <a:pt x="86" y="81"/>
                          </a:lnTo>
                          <a:lnTo>
                            <a:pt x="86" y="93"/>
                          </a:lnTo>
                          <a:lnTo>
                            <a:pt x="76" y="84"/>
                          </a:lnTo>
                          <a:lnTo>
                            <a:pt x="66" y="89"/>
                          </a:lnTo>
                          <a:lnTo>
                            <a:pt x="77" y="99"/>
                          </a:lnTo>
                          <a:lnTo>
                            <a:pt x="71" y="102"/>
                          </a:lnTo>
                          <a:lnTo>
                            <a:pt x="69" y="99"/>
                          </a:lnTo>
                          <a:lnTo>
                            <a:pt x="62" y="95"/>
                          </a:lnTo>
                          <a:lnTo>
                            <a:pt x="73" y="122"/>
                          </a:lnTo>
                          <a:lnTo>
                            <a:pt x="62" y="113"/>
                          </a:lnTo>
                          <a:lnTo>
                            <a:pt x="59" y="123"/>
                          </a:lnTo>
                          <a:lnTo>
                            <a:pt x="51" y="109"/>
                          </a:lnTo>
                          <a:lnTo>
                            <a:pt x="47" y="110"/>
                          </a:lnTo>
                          <a:lnTo>
                            <a:pt x="47" y="115"/>
                          </a:lnTo>
                          <a:lnTo>
                            <a:pt x="43" y="113"/>
                          </a:lnTo>
                          <a:lnTo>
                            <a:pt x="41" y="105"/>
                          </a:lnTo>
                          <a:lnTo>
                            <a:pt x="42" y="99"/>
                          </a:lnTo>
                          <a:lnTo>
                            <a:pt x="30" y="89"/>
                          </a:lnTo>
                          <a:lnTo>
                            <a:pt x="35" y="81"/>
                          </a:lnTo>
                          <a:lnTo>
                            <a:pt x="40" y="82"/>
                          </a:lnTo>
                          <a:lnTo>
                            <a:pt x="43" y="78"/>
                          </a:lnTo>
                          <a:close/>
                          <a:moveTo>
                            <a:pt x="92" y="26"/>
                          </a:moveTo>
                          <a:lnTo>
                            <a:pt x="88" y="25"/>
                          </a:lnTo>
                          <a:lnTo>
                            <a:pt x="91" y="21"/>
                          </a:lnTo>
                          <a:lnTo>
                            <a:pt x="94" y="25"/>
                          </a:lnTo>
                          <a:lnTo>
                            <a:pt x="92" y="26"/>
                          </a:lnTo>
                          <a:close/>
                          <a:moveTo>
                            <a:pt x="108" y="39"/>
                          </a:moveTo>
                          <a:lnTo>
                            <a:pt x="107" y="45"/>
                          </a:lnTo>
                          <a:lnTo>
                            <a:pt x="105" y="41"/>
                          </a:lnTo>
                          <a:lnTo>
                            <a:pt x="102" y="42"/>
                          </a:lnTo>
                          <a:lnTo>
                            <a:pt x="100" y="40"/>
                          </a:lnTo>
                          <a:lnTo>
                            <a:pt x="108" y="39"/>
                          </a:lnTo>
                          <a:close/>
                          <a:moveTo>
                            <a:pt x="4" y="51"/>
                          </a:moveTo>
                          <a:lnTo>
                            <a:pt x="0" y="47"/>
                          </a:lnTo>
                          <a:lnTo>
                            <a:pt x="3" y="43"/>
                          </a:lnTo>
                          <a:lnTo>
                            <a:pt x="4" y="51"/>
                          </a:lnTo>
                          <a:close/>
                          <a:moveTo>
                            <a:pt x="128" y="55"/>
                          </a:moveTo>
                          <a:lnTo>
                            <a:pt x="133" y="62"/>
                          </a:lnTo>
                          <a:lnTo>
                            <a:pt x="132" y="63"/>
                          </a:lnTo>
                          <a:lnTo>
                            <a:pt x="123" y="61"/>
                          </a:lnTo>
                          <a:lnTo>
                            <a:pt x="126" y="58"/>
                          </a:lnTo>
                          <a:lnTo>
                            <a:pt x="123" y="60"/>
                          </a:lnTo>
                          <a:lnTo>
                            <a:pt x="117" y="58"/>
                          </a:lnTo>
                          <a:lnTo>
                            <a:pt x="124" y="53"/>
                          </a:lnTo>
                          <a:lnTo>
                            <a:pt x="128" y="55"/>
                          </a:lnTo>
                          <a:close/>
                          <a:moveTo>
                            <a:pt x="85" y="77"/>
                          </a:moveTo>
                          <a:lnTo>
                            <a:pt x="78" y="77"/>
                          </a:lnTo>
                          <a:lnTo>
                            <a:pt x="77" y="76"/>
                          </a:lnTo>
                          <a:lnTo>
                            <a:pt x="75" y="73"/>
                          </a:lnTo>
                          <a:lnTo>
                            <a:pt x="68" y="67"/>
                          </a:lnTo>
                          <a:lnTo>
                            <a:pt x="61" y="67"/>
                          </a:lnTo>
                          <a:lnTo>
                            <a:pt x="69" y="61"/>
                          </a:lnTo>
                          <a:lnTo>
                            <a:pt x="76" y="68"/>
                          </a:lnTo>
                          <a:lnTo>
                            <a:pt x="87" y="71"/>
                          </a:lnTo>
                          <a:lnTo>
                            <a:pt x="89" y="81"/>
                          </a:lnTo>
                          <a:lnTo>
                            <a:pt x="96" y="82"/>
                          </a:lnTo>
                          <a:lnTo>
                            <a:pt x="96" y="85"/>
                          </a:lnTo>
                          <a:lnTo>
                            <a:pt x="93" y="85"/>
                          </a:lnTo>
                          <a:lnTo>
                            <a:pt x="85" y="77"/>
                          </a:lnTo>
                          <a:close/>
                          <a:moveTo>
                            <a:pt x="21" y="67"/>
                          </a:moveTo>
                          <a:lnTo>
                            <a:pt x="21" y="71"/>
                          </a:lnTo>
                          <a:lnTo>
                            <a:pt x="17" y="72"/>
                          </a:lnTo>
                          <a:lnTo>
                            <a:pt x="21" y="67"/>
                          </a:lnTo>
                          <a:close/>
                          <a:moveTo>
                            <a:pt x="124" y="82"/>
                          </a:moveTo>
                          <a:lnTo>
                            <a:pt x="120" y="80"/>
                          </a:lnTo>
                          <a:lnTo>
                            <a:pt x="123" y="78"/>
                          </a:lnTo>
                          <a:lnTo>
                            <a:pt x="119" y="72"/>
                          </a:lnTo>
                          <a:lnTo>
                            <a:pt x="125" y="73"/>
                          </a:lnTo>
                          <a:lnTo>
                            <a:pt x="124" y="82"/>
                          </a:lnTo>
                          <a:close/>
                          <a:moveTo>
                            <a:pt x="18" y="74"/>
                          </a:moveTo>
                          <a:lnTo>
                            <a:pt x="24" y="84"/>
                          </a:lnTo>
                          <a:lnTo>
                            <a:pt x="15" y="81"/>
                          </a:lnTo>
                          <a:lnTo>
                            <a:pt x="18" y="74"/>
                          </a:lnTo>
                          <a:close/>
                          <a:moveTo>
                            <a:pt x="104" y="93"/>
                          </a:moveTo>
                          <a:lnTo>
                            <a:pt x="98" y="87"/>
                          </a:lnTo>
                          <a:lnTo>
                            <a:pt x="104" y="89"/>
                          </a:lnTo>
                          <a:lnTo>
                            <a:pt x="104" y="93"/>
                          </a:lnTo>
                          <a:close/>
                          <a:moveTo>
                            <a:pt x="25" y="94"/>
                          </a:moveTo>
                          <a:lnTo>
                            <a:pt x="21" y="88"/>
                          </a:lnTo>
                          <a:lnTo>
                            <a:pt x="28" y="92"/>
                          </a:lnTo>
                          <a:lnTo>
                            <a:pt x="25" y="94"/>
                          </a:lnTo>
                          <a:close/>
                          <a:moveTo>
                            <a:pt x="140" y="94"/>
                          </a:moveTo>
                          <a:lnTo>
                            <a:pt x="135" y="93"/>
                          </a:lnTo>
                          <a:lnTo>
                            <a:pt x="137" y="90"/>
                          </a:lnTo>
                          <a:lnTo>
                            <a:pt x="145" y="92"/>
                          </a:lnTo>
                          <a:lnTo>
                            <a:pt x="140" y="94"/>
                          </a:lnTo>
                          <a:close/>
                          <a:moveTo>
                            <a:pt x="115" y="111"/>
                          </a:moveTo>
                          <a:lnTo>
                            <a:pt x="113" y="108"/>
                          </a:lnTo>
                          <a:lnTo>
                            <a:pt x="116" y="104"/>
                          </a:lnTo>
                          <a:lnTo>
                            <a:pt x="115" y="111"/>
                          </a:lnTo>
                          <a:close/>
                          <a:moveTo>
                            <a:pt x="68" y="123"/>
                          </a:moveTo>
                          <a:lnTo>
                            <a:pt x="71" y="129"/>
                          </a:lnTo>
                          <a:lnTo>
                            <a:pt x="68" y="127"/>
                          </a:lnTo>
                          <a:lnTo>
                            <a:pt x="68" y="123"/>
                          </a:lnTo>
                          <a:close/>
                          <a:moveTo>
                            <a:pt x="85" y="150"/>
                          </a:moveTo>
                          <a:lnTo>
                            <a:pt x="82" y="148"/>
                          </a:lnTo>
                          <a:lnTo>
                            <a:pt x="85" y="140"/>
                          </a:lnTo>
                          <a:lnTo>
                            <a:pt x="87" y="143"/>
                          </a:lnTo>
                          <a:lnTo>
                            <a:pt x="94" y="142"/>
                          </a:lnTo>
                          <a:lnTo>
                            <a:pt x="93" y="144"/>
                          </a:lnTo>
                          <a:lnTo>
                            <a:pt x="97" y="147"/>
                          </a:lnTo>
                          <a:lnTo>
                            <a:pt x="125" y="147"/>
                          </a:lnTo>
                          <a:lnTo>
                            <a:pt x="126" y="153"/>
                          </a:lnTo>
                          <a:lnTo>
                            <a:pt x="135" y="148"/>
                          </a:lnTo>
                          <a:lnTo>
                            <a:pt x="133" y="155"/>
                          </a:lnTo>
                          <a:lnTo>
                            <a:pt x="112" y="156"/>
                          </a:lnTo>
                          <a:lnTo>
                            <a:pt x="98" y="151"/>
                          </a:lnTo>
                          <a:lnTo>
                            <a:pt x="85" y="150"/>
                          </a:lnTo>
                          <a:close/>
                        </a:path>
                      </a:pathLst>
                    </a:custGeom>
                    <a:noFill/>
                    <a:ln w="4826">
                      <a:solidFill>
                        <a:srgbClr val="6E6E6E"/>
                      </a:solidFill>
                      <a:prstDash val="solid"/>
                      <a:round/>
                      <a:headEnd/>
                      <a:tailEnd/>
                    </a:ln>
                  </p:spPr>
                  <p:txBody>
                    <a:bodyPr/>
                    <a:lstStyle/>
                    <a:p>
                      <a:endParaRPr lang="en-US" dirty="0"/>
                    </a:p>
                  </p:txBody>
                </p:sp>
                <p:sp>
                  <p:nvSpPr>
                    <p:cNvPr id="462" name="Freeform 443"/>
                    <p:cNvSpPr>
                      <a:spLocks/>
                    </p:cNvSpPr>
                    <p:nvPr/>
                  </p:nvSpPr>
                  <p:spPr bwMode="auto">
                    <a:xfrm>
                      <a:off x="5859463" y="1769885"/>
                      <a:ext cx="0" cy="0"/>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1" y="0"/>
                          </a:lnTo>
                          <a:lnTo>
                            <a:pt x="1" y="1"/>
                          </a:lnTo>
                          <a:lnTo>
                            <a:pt x="0" y="0"/>
                          </a:lnTo>
                          <a:close/>
                        </a:path>
                      </a:pathLst>
                    </a:custGeom>
                    <a:noFill/>
                    <a:ln w="4763">
                      <a:solidFill>
                        <a:srgbClr val="6E6E6E"/>
                      </a:solidFill>
                      <a:prstDash val="solid"/>
                      <a:round/>
                      <a:headEnd/>
                      <a:tailEnd/>
                    </a:ln>
                  </p:spPr>
                  <p:txBody>
                    <a:bodyPr/>
                    <a:lstStyle/>
                    <a:p>
                      <a:endParaRPr lang="en-US" dirty="0"/>
                    </a:p>
                  </p:txBody>
                </p:sp>
                <p:sp>
                  <p:nvSpPr>
                    <p:cNvPr id="463" name="Freeform 444"/>
                    <p:cNvSpPr>
                      <a:spLocks/>
                    </p:cNvSpPr>
                    <p:nvPr/>
                  </p:nvSpPr>
                  <p:spPr bwMode="auto">
                    <a:xfrm>
                      <a:off x="5721350" y="1774647"/>
                      <a:ext cx="211138" cy="163513"/>
                    </a:xfrm>
                    <a:custGeom>
                      <a:avLst/>
                      <a:gdLst>
                        <a:gd name="T0" fmla="*/ 2147483647 w 242"/>
                        <a:gd name="T1" fmla="*/ 2147483647 h 191"/>
                        <a:gd name="T2" fmla="*/ 2147483647 w 242"/>
                        <a:gd name="T3" fmla="*/ 2147483647 h 191"/>
                        <a:gd name="T4" fmla="*/ 2147483647 w 242"/>
                        <a:gd name="T5" fmla="*/ 2147483647 h 191"/>
                        <a:gd name="T6" fmla="*/ 2147483647 w 242"/>
                        <a:gd name="T7" fmla="*/ 2147483647 h 191"/>
                        <a:gd name="T8" fmla="*/ 2147483647 w 242"/>
                        <a:gd name="T9" fmla="*/ 2147483647 h 191"/>
                        <a:gd name="T10" fmla="*/ 2147483647 w 242"/>
                        <a:gd name="T11" fmla="*/ 2147483647 h 191"/>
                        <a:gd name="T12" fmla="*/ 2147483647 w 242"/>
                        <a:gd name="T13" fmla="*/ 2147483647 h 191"/>
                        <a:gd name="T14" fmla="*/ 2147483647 w 242"/>
                        <a:gd name="T15" fmla="*/ 2147483647 h 191"/>
                        <a:gd name="T16" fmla="*/ 2147483647 w 242"/>
                        <a:gd name="T17" fmla="*/ 2147483647 h 191"/>
                        <a:gd name="T18" fmla="*/ 2147483647 w 242"/>
                        <a:gd name="T19" fmla="*/ 2147483647 h 191"/>
                        <a:gd name="T20" fmla="*/ 2147483647 w 242"/>
                        <a:gd name="T21" fmla="*/ 2147483647 h 191"/>
                        <a:gd name="T22" fmla="*/ 2147483647 w 242"/>
                        <a:gd name="T23" fmla="*/ 2147483647 h 191"/>
                        <a:gd name="T24" fmla="*/ 2147483647 w 242"/>
                        <a:gd name="T25" fmla="*/ 2147483647 h 191"/>
                        <a:gd name="T26" fmla="*/ 2147483647 w 242"/>
                        <a:gd name="T27" fmla="*/ 2147483647 h 191"/>
                        <a:gd name="T28" fmla="*/ 2147483647 w 242"/>
                        <a:gd name="T29" fmla="*/ 2147483647 h 191"/>
                        <a:gd name="T30" fmla="*/ 2147483647 w 242"/>
                        <a:gd name="T31" fmla="*/ 2147483647 h 191"/>
                        <a:gd name="T32" fmla="*/ 2147483647 w 242"/>
                        <a:gd name="T33" fmla="*/ 2147483647 h 191"/>
                        <a:gd name="T34" fmla="*/ 2147483647 w 242"/>
                        <a:gd name="T35" fmla="*/ 2147483647 h 191"/>
                        <a:gd name="T36" fmla="*/ 2147483647 w 242"/>
                        <a:gd name="T37" fmla="*/ 2147483647 h 191"/>
                        <a:gd name="T38" fmla="*/ 2147483647 w 242"/>
                        <a:gd name="T39" fmla="*/ 2147483647 h 191"/>
                        <a:gd name="T40" fmla="*/ 2147483647 w 242"/>
                        <a:gd name="T41" fmla="*/ 2147483647 h 191"/>
                        <a:gd name="T42" fmla="*/ 2147483647 w 242"/>
                        <a:gd name="T43" fmla="*/ 2147483647 h 191"/>
                        <a:gd name="T44" fmla="*/ 2147483647 w 242"/>
                        <a:gd name="T45" fmla="*/ 2147483647 h 191"/>
                        <a:gd name="T46" fmla="*/ 2147483647 w 242"/>
                        <a:gd name="T47" fmla="*/ 2147483647 h 191"/>
                        <a:gd name="T48" fmla="*/ 2147483647 w 242"/>
                        <a:gd name="T49" fmla="*/ 2147483647 h 191"/>
                        <a:gd name="T50" fmla="*/ 2147483647 w 242"/>
                        <a:gd name="T51" fmla="*/ 2147483647 h 191"/>
                        <a:gd name="T52" fmla="*/ 2147483647 w 242"/>
                        <a:gd name="T53" fmla="*/ 2147483647 h 191"/>
                        <a:gd name="T54" fmla="*/ 2147483647 w 242"/>
                        <a:gd name="T55" fmla="*/ 2147483647 h 191"/>
                        <a:gd name="T56" fmla="*/ 2147483647 w 242"/>
                        <a:gd name="T57" fmla="*/ 2147483647 h 191"/>
                        <a:gd name="T58" fmla="*/ 0 w 242"/>
                        <a:gd name="T59" fmla="*/ 2147483647 h 191"/>
                        <a:gd name="T60" fmla="*/ 2147483647 w 242"/>
                        <a:gd name="T61" fmla="*/ 2147483647 h 191"/>
                        <a:gd name="T62" fmla="*/ 2147483647 w 242"/>
                        <a:gd name="T63" fmla="*/ 2147483647 h 191"/>
                        <a:gd name="T64" fmla="*/ 2147483647 w 242"/>
                        <a:gd name="T65" fmla="*/ 2147483647 h 191"/>
                        <a:gd name="T66" fmla="*/ 2147483647 w 242"/>
                        <a:gd name="T67" fmla="*/ 2147483647 h 191"/>
                        <a:gd name="T68" fmla="*/ 2147483647 w 242"/>
                        <a:gd name="T69" fmla="*/ 2147483647 h 191"/>
                        <a:gd name="T70" fmla="*/ 2147483647 w 242"/>
                        <a:gd name="T71" fmla="*/ 2147483647 h 191"/>
                        <a:gd name="T72" fmla="*/ 2147483647 w 242"/>
                        <a:gd name="T73" fmla="*/ 2147483647 h 191"/>
                        <a:gd name="T74" fmla="*/ 2147483647 w 242"/>
                        <a:gd name="T75" fmla="*/ 2147483647 h 191"/>
                        <a:gd name="T76" fmla="*/ 2147483647 w 242"/>
                        <a:gd name="T77" fmla="*/ 2147483647 h 191"/>
                        <a:gd name="T78" fmla="*/ 2147483647 w 242"/>
                        <a:gd name="T79" fmla="*/ 2147483647 h 191"/>
                        <a:gd name="T80" fmla="*/ 2147483647 w 242"/>
                        <a:gd name="T81" fmla="*/ 2147483647 h 191"/>
                        <a:gd name="T82" fmla="*/ 2147483647 w 242"/>
                        <a:gd name="T83" fmla="*/ 2147483647 h 191"/>
                        <a:gd name="T84" fmla="*/ 2147483647 w 242"/>
                        <a:gd name="T85" fmla="*/ 0 h 191"/>
                        <a:gd name="T86" fmla="*/ 2147483647 w 242"/>
                        <a:gd name="T87" fmla="*/ 2147483647 h 191"/>
                        <a:gd name="T88" fmla="*/ 2147483647 w 242"/>
                        <a:gd name="T89" fmla="*/ 2147483647 h 191"/>
                        <a:gd name="T90" fmla="*/ 2147483647 w 242"/>
                        <a:gd name="T91" fmla="*/ 2147483647 h 191"/>
                        <a:gd name="T92" fmla="*/ 2147483647 w 242"/>
                        <a:gd name="T93" fmla="*/ 2147483647 h 191"/>
                        <a:gd name="T94" fmla="*/ 2147483647 w 242"/>
                        <a:gd name="T95" fmla="*/ 2147483647 h 1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2"/>
                        <a:gd name="T145" fmla="*/ 0 h 191"/>
                        <a:gd name="T146" fmla="*/ 242 w 242"/>
                        <a:gd name="T147" fmla="*/ 191 h 1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2" h="191">
                          <a:moveTo>
                            <a:pt x="205" y="13"/>
                          </a:moveTo>
                          <a:lnTo>
                            <a:pt x="205" y="14"/>
                          </a:lnTo>
                          <a:lnTo>
                            <a:pt x="206" y="14"/>
                          </a:lnTo>
                          <a:lnTo>
                            <a:pt x="207" y="18"/>
                          </a:lnTo>
                          <a:lnTo>
                            <a:pt x="206" y="16"/>
                          </a:lnTo>
                          <a:lnTo>
                            <a:pt x="219" y="19"/>
                          </a:lnTo>
                          <a:lnTo>
                            <a:pt x="228" y="27"/>
                          </a:lnTo>
                          <a:lnTo>
                            <a:pt x="226" y="30"/>
                          </a:lnTo>
                          <a:lnTo>
                            <a:pt x="229" y="33"/>
                          </a:lnTo>
                          <a:lnTo>
                            <a:pt x="227" y="36"/>
                          </a:lnTo>
                          <a:lnTo>
                            <a:pt x="230" y="42"/>
                          </a:lnTo>
                          <a:lnTo>
                            <a:pt x="229" y="62"/>
                          </a:lnTo>
                          <a:lnTo>
                            <a:pt x="234" y="74"/>
                          </a:lnTo>
                          <a:lnTo>
                            <a:pt x="242" y="79"/>
                          </a:lnTo>
                          <a:lnTo>
                            <a:pt x="237" y="83"/>
                          </a:lnTo>
                          <a:lnTo>
                            <a:pt x="239" y="89"/>
                          </a:lnTo>
                          <a:lnTo>
                            <a:pt x="206" y="89"/>
                          </a:lnTo>
                          <a:lnTo>
                            <a:pt x="202" y="95"/>
                          </a:lnTo>
                          <a:lnTo>
                            <a:pt x="187" y="97"/>
                          </a:lnTo>
                          <a:lnTo>
                            <a:pt x="187" y="111"/>
                          </a:lnTo>
                          <a:lnTo>
                            <a:pt x="191" y="112"/>
                          </a:lnTo>
                          <a:lnTo>
                            <a:pt x="190" y="115"/>
                          </a:lnTo>
                          <a:lnTo>
                            <a:pt x="165" y="125"/>
                          </a:lnTo>
                          <a:lnTo>
                            <a:pt x="152" y="139"/>
                          </a:lnTo>
                          <a:lnTo>
                            <a:pt x="135" y="142"/>
                          </a:lnTo>
                          <a:lnTo>
                            <a:pt x="131" y="147"/>
                          </a:lnTo>
                          <a:lnTo>
                            <a:pt x="120" y="146"/>
                          </a:lnTo>
                          <a:lnTo>
                            <a:pt x="90" y="167"/>
                          </a:lnTo>
                          <a:lnTo>
                            <a:pt x="89" y="191"/>
                          </a:lnTo>
                          <a:lnTo>
                            <a:pt x="0" y="191"/>
                          </a:lnTo>
                          <a:lnTo>
                            <a:pt x="5" y="185"/>
                          </a:lnTo>
                          <a:lnTo>
                            <a:pt x="33" y="177"/>
                          </a:lnTo>
                          <a:lnTo>
                            <a:pt x="59" y="153"/>
                          </a:lnTo>
                          <a:lnTo>
                            <a:pt x="72" y="134"/>
                          </a:lnTo>
                          <a:lnTo>
                            <a:pt x="73" y="128"/>
                          </a:lnTo>
                          <a:lnTo>
                            <a:pt x="67" y="121"/>
                          </a:lnTo>
                          <a:lnTo>
                            <a:pt x="69" y="104"/>
                          </a:lnTo>
                          <a:lnTo>
                            <a:pt x="79" y="86"/>
                          </a:lnTo>
                          <a:lnTo>
                            <a:pt x="80" y="79"/>
                          </a:lnTo>
                          <a:lnTo>
                            <a:pt x="95" y="62"/>
                          </a:lnTo>
                          <a:lnTo>
                            <a:pt x="128" y="44"/>
                          </a:lnTo>
                          <a:lnTo>
                            <a:pt x="147" y="2"/>
                          </a:lnTo>
                          <a:lnTo>
                            <a:pt x="158" y="0"/>
                          </a:lnTo>
                          <a:lnTo>
                            <a:pt x="158" y="1"/>
                          </a:lnTo>
                          <a:lnTo>
                            <a:pt x="160" y="8"/>
                          </a:lnTo>
                          <a:lnTo>
                            <a:pt x="170" y="17"/>
                          </a:lnTo>
                          <a:lnTo>
                            <a:pt x="197" y="17"/>
                          </a:lnTo>
                          <a:lnTo>
                            <a:pt x="205" y="13"/>
                          </a:lnTo>
                          <a:close/>
                        </a:path>
                      </a:pathLst>
                    </a:custGeom>
                    <a:noFill/>
                    <a:ln w="4826">
                      <a:solidFill>
                        <a:srgbClr val="6E6E6E"/>
                      </a:solidFill>
                      <a:prstDash val="solid"/>
                      <a:round/>
                      <a:headEnd/>
                      <a:tailEnd/>
                    </a:ln>
                  </p:spPr>
                  <p:txBody>
                    <a:bodyPr/>
                    <a:lstStyle/>
                    <a:p>
                      <a:endParaRPr lang="en-US" dirty="0"/>
                    </a:p>
                  </p:txBody>
                </p:sp>
                <p:sp>
                  <p:nvSpPr>
                    <p:cNvPr id="464" name="Freeform 445"/>
                    <p:cNvSpPr>
                      <a:spLocks noEditPoints="1"/>
                    </p:cNvSpPr>
                    <p:nvPr/>
                  </p:nvSpPr>
                  <p:spPr bwMode="auto">
                    <a:xfrm>
                      <a:off x="5640388" y="1619072"/>
                      <a:ext cx="379412" cy="319088"/>
                    </a:xfrm>
                    <a:custGeom>
                      <a:avLst/>
                      <a:gdLst>
                        <a:gd name="T0" fmla="*/ 2147483647 w 438"/>
                        <a:gd name="T1" fmla="*/ 2147483647 h 371"/>
                        <a:gd name="T2" fmla="*/ 2147483647 w 438"/>
                        <a:gd name="T3" fmla="*/ 2147483647 h 371"/>
                        <a:gd name="T4" fmla="*/ 2147483647 w 438"/>
                        <a:gd name="T5" fmla="*/ 2147483647 h 371"/>
                        <a:gd name="T6" fmla="*/ 2147483647 w 438"/>
                        <a:gd name="T7" fmla="*/ 2147483647 h 371"/>
                        <a:gd name="T8" fmla="*/ 2147483647 w 438"/>
                        <a:gd name="T9" fmla="*/ 2147483647 h 371"/>
                        <a:gd name="T10" fmla="*/ 2147483647 w 438"/>
                        <a:gd name="T11" fmla="*/ 2147483647 h 371"/>
                        <a:gd name="T12" fmla="*/ 2147483647 w 438"/>
                        <a:gd name="T13" fmla="*/ 2147483647 h 371"/>
                        <a:gd name="T14" fmla="*/ 2147483647 w 438"/>
                        <a:gd name="T15" fmla="*/ 2147483647 h 371"/>
                        <a:gd name="T16" fmla="*/ 2147483647 w 438"/>
                        <a:gd name="T17" fmla="*/ 2147483647 h 371"/>
                        <a:gd name="T18" fmla="*/ 2147483647 w 438"/>
                        <a:gd name="T19" fmla="*/ 2147483647 h 371"/>
                        <a:gd name="T20" fmla="*/ 2147483647 w 438"/>
                        <a:gd name="T21" fmla="*/ 2147483647 h 371"/>
                        <a:gd name="T22" fmla="*/ 2147483647 w 438"/>
                        <a:gd name="T23" fmla="*/ 2147483647 h 371"/>
                        <a:gd name="T24" fmla="*/ 2147483647 w 438"/>
                        <a:gd name="T25" fmla="*/ 2147483647 h 371"/>
                        <a:gd name="T26" fmla="*/ 2147483647 w 438"/>
                        <a:gd name="T27" fmla="*/ 2147483647 h 371"/>
                        <a:gd name="T28" fmla="*/ 2147483647 w 438"/>
                        <a:gd name="T29" fmla="*/ 2147483647 h 371"/>
                        <a:gd name="T30" fmla="*/ 2147483647 w 438"/>
                        <a:gd name="T31" fmla="*/ 2147483647 h 371"/>
                        <a:gd name="T32" fmla="*/ 2147483647 w 438"/>
                        <a:gd name="T33" fmla="*/ 2147483647 h 371"/>
                        <a:gd name="T34" fmla="*/ 2147483647 w 438"/>
                        <a:gd name="T35" fmla="*/ 2147483647 h 371"/>
                        <a:gd name="T36" fmla="*/ 2147483647 w 438"/>
                        <a:gd name="T37" fmla="*/ 2147483647 h 371"/>
                        <a:gd name="T38" fmla="*/ 2147483647 w 438"/>
                        <a:gd name="T39" fmla="*/ 2147483647 h 371"/>
                        <a:gd name="T40" fmla="*/ 2147483647 w 438"/>
                        <a:gd name="T41" fmla="*/ 2147483647 h 371"/>
                        <a:gd name="T42" fmla="*/ 2147483647 w 438"/>
                        <a:gd name="T43" fmla="*/ 2147483647 h 371"/>
                        <a:gd name="T44" fmla="*/ 2147483647 w 438"/>
                        <a:gd name="T45" fmla="*/ 2147483647 h 371"/>
                        <a:gd name="T46" fmla="*/ 2147483647 w 438"/>
                        <a:gd name="T47" fmla="*/ 2147483647 h 371"/>
                        <a:gd name="T48" fmla="*/ 2147483647 w 438"/>
                        <a:gd name="T49" fmla="*/ 2147483647 h 371"/>
                        <a:gd name="T50" fmla="*/ 2147483647 w 438"/>
                        <a:gd name="T51" fmla="*/ 2147483647 h 371"/>
                        <a:gd name="T52" fmla="*/ 2147483647 w 438"/>
                        <a:gd name="T53" fmla="*/ 2147483647 h 371"/>
                        <a:gd name="T54" fmla="*/ 2147483647 w 438"/>
                        <a:gd name="T55" fmla="*/ 2147483647 h 371"/>
                        <a:gd name="T56" fmla="*/ 2147483647 w 438"/>
                        <a:gd name="T57" fmla="*/ 2147483647 h 371"/>
                        <a:gd name="T58" fmla="*/ 2147483647 w 438"/>
                        <a:gd name="T59" fmla="*/ 2147483647 h 371"/>
                        <a:gd name="T60" fmla="*/ 2147483647 w 438"/>
                        <a:gd name="T61" fmla="*/ 2147483647 h 371"/>
                        <a:gd name="T62" fmla="*/ 2147483647 w 438"/>
                        <a:gd name="T63" fmla="*/ 2147483647 h 371"/>
                        <a:gd name="T64" fmla="*/ 2147483647 w 438"/>
                        <a:gd name="T65" fmla="*/ 2147483647 h 371"/>
                        <a:gd name="T66" fmla="*/ 2147483647 w 438"/>
                        <a:gd name="T67" fmla="*/ 2147483647 h 371"/>
                        <a:gd name="T68" fmla="*/ 2147483647 w 438"/>
                        <a:gd name="T69" fmla="*/ 0 h 371"/>
                        <a:gd name="T70" fmla="*/ 2147483647 w 438"/>
                        <a:gd name="T71" fmla="*/ 2147483647 h 371"/>
                        <a:gd name="T72" fmla="*/ 2147483647 w 438"/>
                        <a:gd name="T73" fmla="*/ 2147483647 h 371"/>
                        <a:gd name="T74" fmla="*/ 2147483647 w 438"/>
                        <a:gd name="T75" fmla="*/ 2147483647 h 371"/>
                        <a:gd name="T76" fmla="*/ 2147483647 w 438"/>
                        <a:gd name="T77" fmla="*/ 2147483647 h 371"/>
                        <a:gd name="T78" fmla="*/ 2147483647 w 438"/>
                        <a:gd name="T79" fmla="*/ 2147483647 h 371"/>
                        <a:gd name="T80" fmla="*/ 2147483647 w 438"/>
                        <a:gd name="T81" fmla="*/ 2147483647 h 371"/>
                        <a:gd name="T82" fmla="*/ 2147483647 w 438"/>
                        <a:gd name="T83" fmla="*/ 2147483647 h 371"/>
                        <a:gd name="T84" fmla="*/ 2147483647 w 438"/>
                        <a:gd name="T85" fmla="*/ 2147483647 h 3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8"/>
                        <a:gd name="T130" fmla="*/ 0 h 371"/>
                        <a:gd name="T131" fmla="*/ 438 w 438"/>
                        <a:gd name="T132" fmla="*/ 371 h 37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8" h="371">
                          <a:moveTo>
                            <a:pt x="438" y="90"/>
                          </a:moveTo>
                          <a:lnTo>
                            <a:pt x="429" y="86"/>
                          </a:lnTo>
                          <a:lnTo>
                            <a:pt x="436" y="85"/>
                          </a:lnTo>
                          <a:lnTo>
                            <a:pt x="438" y="90"/>
                          </a:lnTo>
                          <a:close/>
                          <a:moveTo>
                            <a:pt x="403" y="97"/>
                          </a:moveTo>
                          <a:lnTo>
                            <a:pt x="414" y="88"/>
                          </a:lnTo>
                          <a:lnTo>
                            <a:pt x="423" y="93"/>
                          </a:lnTo>
                          <a:lnTo>
                            <a:pt x="415" y="104"/>
                          </a:lnTo>
                          <a:lnTo>
                            <a:pt x="408" y="97"/>
                          </a:lnTo>
                          <a:lnTo>
                            <a:pt x="403" y="97"/>
                          </a:lnTo>
                          <a:close/>
                          <a:moveTo>
                            <a:pt x="383" y="114"/>
                          </a:moveTo>
                          <a:lnTo>
                            <a:pt x="379" y="111"/>
                          </a:lnTo>
                          <a:lnTo>
                            <a:pt x="382" y="109"/>
                          </a:lnTo>
                          <a:lnTo>
                            <a:pt x="387" y="107"/>
                          </a:lnTo>
                          <a:lnTo>
                            <a:pt x="383" y="114"/>
                          </a:lnTo>
                          <a:close/>
                          <a:moveTo>
                            <a:pt x="83" y="345"/>
                          </a:moveTo>
                          <a:lnTo>
                            <a:pt x="83" y="340"/>
                          </a:lnTo>
                          <a:lnTo>
                            <a:pt x="90" y="336"/>
                          </a:lnTo>
                          <a:lnTo>
                            <a:pt x="90" y="341"/>
                          </a:lnTo>
                          <a:lnTo>
                            <a:pt x="83" y="345"/>
                          </a:lnTo>
                          <a:close/>
                          <a:moveTo>
                            <a:pt x="4" y="353"/>
                          </a:moveTo>
                          <a:lnTo>
                            <a:pt x="0" y="347"/>
                          </a:lnTo>
                          <a:lnTo>
                            <a:pt x="1" y="345"/>
                          </a:lnTo>
                          <a:lnTo>
                            <a:pt x="6" y="347"/>
                          </a:lnTo>
                          <a:lnTo>
                            <a:pt x="4" y="353"/>
                          </a:lnTo>
                          <a:close/>
                          <a:moveTo>
                            <a:pt x="72" y="364"/>
                          </a:moveTo>
                          <a:lnTo>
                            <a:pt x="70" y="364"/>
                          </a:lnTo>
                          <a:lnTo>
                            <a:pt x="82" y="347"/>
                          </a:lnTo>
                          <a:lnTo>
                            <a:pt x="80" y="359"/>
                          </a:lnTo>
                          <a:lnTo>
                            <a:pt x="72" y="364"/>
                          </a:lnTo>
                          <a:close/>
                          <a:moveTo>
                            <a:pt x="26" y="365"/>
                          </a:moveTo>
                          <a:lnTo>
                            <a:pt x="21" y="357"/>
                          </a:lnTo>
                          <a:lnTo>
                            <a:pt x="36" y="351"/>
                          </a:lnTo>
                          <a:lnTo>
                            <a:pt x="26" y="365"/>
                          </a:lnTo>
                          <a:close/>
                          <a:moveTo>
                            <a:pt x="15" y="365"/>
                          </a:moveTo>
                          <a:lnTo>
                            <a:pt x="14" y="360"/>
                          </a:lnTo>
                          <a:lnTo>
                            <a:pt x="17" y="362"/>
                          </a:lnTo>
                          <a:lnTo>
                            <a:pt x="15" y="365"/>
                          </a:lnTo>
                          <a:close/>
                          <a:moveTo>
                            <a:pt x="47" y="371"/>
                          </a:moveTo>
                          <a:lnTo>
                            <a:pt x="42" y="367"/>
                          </a:lnTo>
                          <a:lnTo>
                            <a:pt x="45" y="361"/>
                          </a:lnTo>
                          <a:lnTo>
                            <a:pt x="51" y="365"/>
                          </a:lnTo>
                          <a:lnTo>
                            <a:pt x="47" y="371"/>
                          </a:lnTo>
                          <a:close/>
                          <a:moveTo>
                            <a:pt x="416" y="31"/>
                          </a:moveTo>
                          <a:lnTo>
                            <a:pt x="419" y="33"/>
                          </a:lnTo>
                          <a:lnTo>
                            <a:pt x="415" y="35"/>
                          </a:lnTo>
                          <a:lnTo>
                            <a:pt x="416" y="43"/>
                          </a:lnTo>
                          <a:lnTo>
                            <a:pt x="397" y="56"/>
                          </a:lnTo>
                          <a:lnTo>
                            <a:pt x="375" y="63"/>
                          </a:lnTo>
                          <a:lnTo>
                            <a:pt x="370" y="68"/>
                          </a:lnTo>
                          <a:lnTo>
                            <a:pt x="374" y="71"/>
                          </a:lnTo>
                          <a:lnTo>
                            <a:pt x="368" y="72"/>
                          </a:lnTo>
                          <a:lnTo>
                            <a:pt x="357" y="86"/>
                          </a:lnTo>
                          <a:lnTo>
                            <a:pt x="351" y="99"/>
                          </a:lnTo>
                          <a:lnTo>
                            <a:pt x="354" y="110"/>
                          </a:lnTo>
                          <a:lnTo>
                            <a:pt x="361" y="116"/>
                          </a:lnTo>
                          <a:lnTo>
                            <a:pt x="347" y="125"/>
                          </a:lnTo>
                          <a:lnTo>
                            <a:pt x="341" y="139"/>
                          </a:lnTo>
                          <a:lnTo>
                            <a:pt x="343" y="141"/>
                          </a:lnTo>
                          <a:lnTo>
                            <a:pt x="332" y="142"/>
                          </a:lnTo>
                          <a:lnTo>
                            <a:pt x="325" y="147"/>
                          </a:lnTo>
                          <a:lnTo>
                            <a:pt x="316" y="162"/>
                          </a:lnTo>
                          <a:lnTo>
                            <a:pt x="312" y="159"/>
                          </a:lnTo>
                          <a:lnTo>
                            <a:pt x="303" y="163"/>
                          </a:lnTo>
                          <a:lnTo>
                            <a:pt x="272" y="162"/>
                          </a:lnTo>
                          <a:lnTo>
                            <a:pt x="267" y="167"/>
                          </a:lnTo>
                          <a:lnTo>
                            <a:pt x="257" y="169"/>
                          </a:lnTo>
                          <a:lnTo>
                            <a:pt x="254" y="176"/>
                          </a:lnTo>
                          <a:lnTo>
                            <a:pt x="253" y="176"/>
                          </a:lnTo>
                          <a:lnTo>
                            <a:pt x="249" y="179"/>
                          </a:lnTo>
                          <a:lnTo>
                            <a:pt x="240" y="174"/>
                          </a:lnTo>
                          <a:lnTo>
                            <a:pt x="233" y="163"/>
                          </a:lnTo>
                          <a:lnTo>
                            <a:pt x="234" y="159"/>
                          </a:lnTo>
                          <a:lnTo>
                            <a:pt x="223" y="150"/>
                          </a:lnTo>
                          <a:lnTo>
                            <a:pt x="214" y="150"/>
                          </a:lnTo>
                          <a:lnTo>
                            <a:pt x="214" y="139"/>
                          </a:lnTo>
                          <a:lnTo>
                            <a:pt x="224" y="129"/>
                          </a:lnTo>
                          <a:lnTo>
                            <a:pt x="216" y="123"/>
                          </a:lnTo>
                          <a:lnTo>
                            <a:pt x="224" y="109"/>
                          </a:lnTo>
                          <a:lnTo>
                            <a:pt x="214" y="94"/>
                          </a:lnTo>
                          <a:lnTo>
                            <a:pt x="223" y="94"/>
                          </a:lnTo>
                          <a:lnTo>
                            <a:pt x="226" y="86"/>
                          </a:lnTo>
                          <a:lnTo>
                            <a:pt x="223" y="82"/>
                          </a:lnTo>
                          <a:lnTo>
                            <a:pt x="229" y="74"/>
                          </a:lnTo>
                          <a:lnTo>
                            <a:pt x="226" y="63"/>
                          </a:lnTo>
                          <a:lnTo>
                            <a:pt x="241" y="50"/>
                          </a:lnTo>
                          <a:lnTo>
                            <a:pt x="234" y="47"/>
                          </a:lnTo>
                          <a:lnTo>
                            <a:pt x="233" y="42"/>
                          </a:lnTo>
                          <a:lnTo>
                            <a:pt x="204" y="45"/>
                          </a:lnTo>
                          <a:lnTo>
                            <a:pt x="203" y="36"/>
                          </a:lnTo>
                          <a:lnTo>
                            <a:pt x="193" y="42"/>
                          </a:lnTo>
                          <a:lnTo>
                            <a:pt x="190" y="43"/>
                          </a:lnTo>
                          <a:lnTo>
                            <a:pt x="190" y="37"/>
                          </a:lnTo>
                          <a:lnTo>
                            <a:pt x="197" y="32"/>
                          </a:lnTo>
                          <a:lnTo>
                            <a:pt x="191" y="34"/>
                          </a:lnTo>
                          <a:lnTo>
                            <a:pt x="194" y="31"/>
                          </a:lnTo>
                          <a:lnTo>
                            <a:pt x="190" y="30"/>
                          </a:lnTo>
                          <a:lnTo>
                            <a:pt x="194" y="24"/>
                          </a:lnTo>
                          <a:lnTo>
                            <a:pt x="188" y="29"/>
                          </a:lnTo>
                          <a:lnTo>
                            <a:pt x="190" y="22"/>
                          </a:lnTo>
                          <a:lnTo>
                            <a:pt x="187" y="23"/>
                          </a:lnTo>
                          <a:lnTo>
                            <a:pt x="184" y="16"/>
                          </a:lnTo>
                          <a:lnTo>
                            <a:pt x="190" y="11"/>
                          </a:lnTo>
                          <a:lnTo>
                            <a:pt x="202" y="8"/>
                          </a:lnTo>
                          <a:lnTo>
                            <a:pt x="210" y="0"/>
                          </a:lnTo>
                          <a:lnTo>
                            <a:pt x="225" y="6"/>
                          </a:lnTo>
                          <a:lnTo>
                            <a:pt x="247" y="2"/>
                          </a:lnTo>
                          <a:lnTo>
                            <a:pt x="273" y="9"/>
                          </a:lnTo>
                          <a:lnTo>
                            <a:pt x="290" y="5"/>
                          </a:lnTo>
                          <a:lnTo>
                            <a:pt x="298" y="9"/>
                          </a:lnTo>
                          <a:lnTo>
                            <a:pt x="324" y="9"/>
                          </a:lnTo>
                          <a:lnTo>
                            <a:pt x="331" y="12"/>
                          </a:lnTo>
                          <a:lnTo>
                            <a:pt x="329" y="16"/>
                          </a:lnTo>
                          <a:lnTo>
                            <a:pt x="343" y="19"/>
                          </a:lnTo>
                          <a:lnTo>
                            <a:pt x="346" y="22"/>
                          </a:lnTo>
                          <a:lnTo>
                            <a:pt x="369" y="24"/>
                          </a:lnTo>
                          <a:lnTo>
                            <a:pt x="370" y="21"/>
                          </a:lnTo>
                          <a:lnTo>
                            <a:pt x="384" y="26"/>
                          </a:lnTo>
                          <a:lnTo>
                            <a:pt x="384" y="30"/>
                          </a:lnTo>
                          <a:lnTo>
                            <a:pt x="389" y="29"/>
                          </a:lnTo>
                          <a:lnTo>
                            <a:pt x="395" y="32"/>
                          </a:lnTo>
                          <a:lnTo>
                            <a:pt x="416" y="31"/>
                          </a:lnTo>
                          <a:close/>
                          <a:moveTo>
                            <a:pt x="253" y="182"/>
                          </a:moveTo>
                          <a:lnTo>
                            <a:pt x="253" y="181"/>
                          </a:lnTo>
                          <a:lnTo>
                            <a:pt x="254" y="181"/>
                          </a:lnTo>
                          <a:lnTo>
                            <a:pt x="253" y="182"/>
                          </a:lnTo>
                          <a:close/>
                          <a:moveTo>
                            <a:pt x="300" y="194"/>
                          </a:moveTo>
                          <a:lnTo>
                            <a:pt x="301" y="195"/>
                          </a:lnTo>
                          <a:lnTo>
                            <a:pt x="300" y="195"/>
                          </a:lnTo>
                          <a:lnTo>
                            <a:pt x="300" y="194"/>
                          </a:lnTo>
                          <a:close/>
                        </a:path>
                      </a:pathLst>
                    </a:custGeom>
                    <a:noFill/>
                    <a:ln w="4826">
                      <a:solidFill>
                        <a:srgbClr val="6E6E6E"/>
                      </a:solidFill>
                      <a:prstDash val="solid"/>
                      <a:round/>
                      <a:headEnd/>
                      <a:tailEnd/>
                    </a:ln>
                  </p:spPr>
                  <p:txBody>
                    <a:bodyPr/>
                    <a:lstStyle/>
                    <a:p>
                      <a:endParaRPr lang="en-US" dirty="0"/>
                    </a:p>
                  </p:txBody>
                </p:sp>
                <p:sp>
                  <p:nvSpPr>
                    <p:cNvPr id="465" name="Freeform 446"/>
                    <p:cNvSpPr>
                      <a:spLocks/>
                    </p:cNvSpPr>
                    <p:nvPr/>
                  </p:nvSpPr>
                  <p:spPr bwMode="auto">
                    <a:xfrm>
                      <a:off x="6550025" y="1825447"/>
                      <a:ext cx="66675" cy="82550"/>
                    </a:xfrm>
                    <a:custGeom>
                      <a:avLst/>
                      <a:gdLst>
                        <a:gd name="T0" fmla="*/ 2147483647 w 78"/>
                        <a:gd name="T1" fmla="*/ 2147483647 h 97"/>
                        <a:gd name="T2" fmla="*/ 2147483647 w 78"/>
                        <a:gd name="T3" fmla="*/ 2147483647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0 h 97"/>
                        <a:gd name="T14" fmla="*/ 2147483647 w 78"/>
                        <a:gd name="T15" fmla="*/ 2147483647 h 97"/>
                        <a:gd name="T16" fmla="*/ 2147483647 w 78"/>
                        <a:gd name="T17" fmla="*/ 2147483647 h 97"/>
                        <a:gd name="T18" fmla="*/ 2147483647 w 78"/>
                        <a:gd name="T19" fmla="*/ 2147483647 h 97"/>
                        <a:gd name="T20" fmla="*/ 2147483647 w 78"/>
                        <a:gd name="T21" fmla="*/ 2147483647 h 97"/>
                        <a:gd name="T22" fmla="*/ 2147483647 w 78"/>
                        <a:gd name="T23" fmla="*/ 2147483647 h 97"/>
                        <a:gd name="T24" fmla="*/ 2147483647 w 78"/>
                        <a:gd name="T25" fmla="*/ 2147483647 h 97"/>
                        <a:gd name="T26" fmla="*/ 2147483647 w 78"/>
                        <a:gd name="T27" fmla="*/ 2147483647 h 97"/>
                        <a:gd name="T28" fmla="*/ 2147483647 w 78"/>
                        <a:gd name="T29" fmla="*/ 2147483647 h 97"/>
                        <a:gd name="T30" fmla="*/ 2147483647 w 78"/>
                        <a:gd name="T31" fmla="*/ 2147483647 h 97"/>
                        <a:gd name="T32" fmla="*/ 2147483647 w 78"/>
                        <a:gd name="T33" fmla="*/ 2147483647 h 97"/>
                        <a:gd name="T34" fmla="*/ 0 w 78"/>
                        <a:gd name="T35" fmla="*/ 2147483647 h 97"/>
                        <a:gd name="T36" fmla="*/ 0 w 78"/>
                        <a:gd name="T37" fmla="*/ 2147483647 h 97"/>
                        <a:gd name="T38" fmla="*/ 2147483647 w 78"/>
                        <a:gd name="T39" fmla="*/ 2147483647 h 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7"/>
                        <a:gd name="T62" fmla="*/ 78 w 78"/>
                        <a:gd name="T63" fmla="*/ 97 h 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7">
                          <a:moveTo>
                            <a:pt x="5" y="44"/>
                          </a:moveTo>
                          <a:lnTo>
                            <a:pt x="4" y="23"/>
                          </a:lnTo>
                          <a:lnTo>
                            <a:pt x="5" y="16"/>
                          </a:lnTo>
                          <a:lnTo>
                            <a:pt x="11" y="15"/>
                          </a:lnTo>
                          <a:lnTo>
                            <a:pt x="21" y="23"/>
                          </a:lnTo>
                          <a:lnTo>
                            <a:pt x="30" y="24"/>
                          </a:lnTo>
                          <a:lnTo>
                            <a:pt x="65" y="0"/>
                          </a:lnTo>
                          <a:lnTo>
                            <a:pt x="73" y="25"/>
                          </a:lnTo>
                          <a:lnTo>
                            <a:pt x="77" y="24"/>
                          </a:lnTo>
                          <a:lnTo>
                            <a:pt x="78" y="26"/>
                          </a:lnTo>
                          <a:lnTo>
                            <a:pt x="76" y="28"/>
                          </a:lnTo>
                          <a:lnTo>
                            <a:pt x="35" y="43"/>
                          </a:lnTo>
                          <a:lnTo>
                            <a:pt x="57" y="66"/>
                          </a:lnTo>
                          <a:lnTo>
                            <a:pt x="51" y="70"/>
                          </a:lnTo>
                          <a:lnTo>
                            <a:pt x="48" y="78"/>
                          </a:lnTo>
                          <a:lnTo>
                            <a:pt x="34" y="82"/>
                          </a:lnTo>
                          <a:lnTo>
                            <a:pt x="22" y="97"/>
                          </a:lnTo>
                          <a:lnTo>
                            <a:pt x="0" y="93"/>
                          </a:lnTo>
                          <a:lnTo>
                            <a:pt x="0" y="89"/>
                          </a:lnTo>
                          <a:lnTo>
                            <a:pt x="5" y="44"/>
                          </a:lnTo>
                          <a:close/>
                        </a:path>
                      </a:pathLst>
                    </a:custGeom>
                    <a:noFill/>
                    <a:ln w="4763">
                      <a:solidFill>
                        <a:srgbClr val="6E6E6E"/>
                      </a:solidFill>
                      <a:prstDash val="solid"/>
                      <a:round/>
                      <a:headEnd/>
                      <a:tailEnd/>
                    </a:ln>
                  </p:spPr>
                  <p:txBody>
                    <a:bodyPr/>
                    <a:lstStyle/>
                    <a:p>
                      <a:endParaRPr lang="en-US" dirty="0"/>
                    </a:p>
                  </p:txBody>
                </p:sp>
                <p:sp>
                  <p:nvSpPr>
                    <p:cNvPr id="466" name="Freeform 447"/>
                    <p:cNvSpPr>
                      <a:spLocks noEditPoints="1"/>
                    </p:cNvSpPr>
                    <p:nvPr/>
                  </p:nvSpPr>
                  <p:spPr bwMode="auto">
                    <a:xfrm>
                      <a:off x="6534150" y="1828622"/>
                      <a:ext cx="20638" cy="74613"/>
                    </a:xfrm>
                    <a:custGeom>
                      <a:avLst/>
                      <a:gdLst>
                        <a:gd name="T0" fmla="*/ 2147483647 w 23"/>
                        <a:gd name="T1" fmla="*/ 2147483647 h 87"/>
                        <a:gd name="T2" fmla="*/ 2147483647 w 23"/>
                        <a:gd name="T3" fmla="*/ 2147483647 h 87"/>
                        <a:gd name="T4" fmla="*/ 2147483647 w 23"/>
                        <a:gd name="T5" fmla="*/ 2147483647 h 87"/>
                        <a:gd name="T6" fmla="*/ 0 w 23"/>
                        <a:gd name="T7" fmla="*/ 2147483647 h 87"/>
                        <a:gd name="T8" fmla="*/ 2147483647 w 23"/>
                        <a:gd name="T9" fmla="*/ 2147483647 h 87"/>
                        <a:gd name="T10" fmla="*/ 2147483647 w 23"/>
                        <a:gd name="T11" fmla="*/ 2147483647 h 87"/>
                        <a:gd name="T12" fmla="*/ 2147483647 w 23"/>
                        <a:gd name="T13" fmla="*/ 2147483647 h 87"/>
                        <a:gd name="T14" fmla="*/ 2147483647 w 23"/>
                        <a:gd name="T15" fmla="*/ 0 h 87"/>
                        <a:gd name="T16" fmla="*/ 2147483647 w 23"/>
                        <a:gd name="T17" fmla="*/ 2147483647 h 87"/>
                        <a:gd name="T18" fmla="*/ 2147483647 w 23"/>
                        <a:gd name="T19" fmla="*/ 2147483647 h 87"/>
                        <a:gd name="T20" fmla="*/ 2147483647 w 23"/>
                        <a:gd name="T21" fmla="*/ 2147483647 h 87"/>
                        <a:gd name="T22" fmla="*/ 2147483647 w 23"/>
                        <a:gd name="T23" fmla="*/ 2147483647 h 87"/>
                        <a:gd name="T24" fmla="*/ 2147483647 w 23"/>
                        <a:gd name="T25" fmla="*/ 2147483647 h 87"/>
                        <a:gd name="T26" fmla="*/ 2147483647 w 23"/>
                        <a:gd name="T27" fmla="*/ 2147483647 h 87"/>
                        <a:gd name="T28" fmla="*/ 2147483647 w 23"/>
                        <a:gd name="T29" fmla="*/ 2147483647 h 87"/>
                        <a:gd name="T30" fmla="*/ 2147483647 w 23"/>
                        <a:gd name="T31" fmla="*/ 2147483647 h 87"/>
                        <a:gd name="T32" fmla="*/ 2147483647 w 23"/>
                        <a:gd name="T33" fmla="*/ 2147483647 h 87"/>
                        <a:gd name="T34" fmla="*/ 2147483647 w 23"/>
                        <a:gd name="T35" fmla="*/ 2147483647 h 87"/>
                        <a:gd name="T36" fmla="*/ 2147483647 w 23"/>
                        <a:gd name="T37" fmla="*/ 2147483647 h 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87"/>
                        <a:gd name="T59" fmla="*/ 23 w 23"/>
                        <a:gd name="T60" fmla="*/ 87 h 8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87">
                          <a:moveTo>
                            <a:pt x="23" y="41"/>
                          </a:moveTo>
                          <a:lnTo>
                            <a:pt x="18" y="86"/>
                          </a:lnTo>
                          <a:lnTo>
                            <a:pt x="17" y="87"/>
                          </a:lnTo>
                          <a:lnTo>
                            <a:pt x="0" y="48"/>
                          </a:lnTo>
                          <a:lnTo>
                            <a:pt x="3" y="39"/>
                          </a:lnTo>
                          <a:lnTo>
                            <a:pt x="11" y="3"/>
                          </a:lnTo>
                          <a:lnTo>
                            <a:pt x="18" y="4"/>
                          </a:lnTo>
                          <a:lnTo>
                            <a:pt x="21" y="0"/>
                          </a:lnTo>
                          <a:lnTo>
                            <a:pt x="23" y="13"/>
                          </a:lnTo>
                          <a:lnTo>
                            <a:pt x="22" y="20"/>
                          </a:lnTo>
                          <a:lnTo>
                            <a:pt x="13" y="18"/>
                          </a:lnTo>
                          <a:lnTo>
                            <a:pt x="12" y="33"/>
                          </a:lnTo>
                          <a:lnTo>
                            <a:pt x="17" y="34"/>
                          </a:lnTo>
                          <a:lnTo>
                            <a:pt x="11" y="42"/>
                          </a:lnTo>
                          <a:lnTo>
                            <a:pt x="23" y="41"/>
                          </a:lnTo>
                          <a:close/>
                          <a:moveTo>
                            <a:pt x="18" y="33"/>
                          </a:moveTo>
                          <a:lnTo>
                            <a:pt x="18" y="33"/>
                          </a:lnTo>
                          <a:lnTo>
                            <a:pt x="18" y="34"/>
                          </a:lnTo>
                          <a:lnTo>
                            <a:pt x="18" y="33"/>
                          </a:lnTo>
                          <a:close/>
                        </a:path>
                      </a:pathLst>
                    </a:custGeom>
                    <a:noFill/>
                    <a:ln w="4763">
                      <a:solidFill>
                        <a:srgbClr val="6E6E6E"/>
                      </a:solidFill>
                      <a:prstDash val="solid"/>
                      <a:round/>
                      <a:headEnd/>
                      <a:tailEnd/>
                    </a:ln>
                  </p:spPr>
                  <p:txBody>
                    <a:bodyPr/>
                    <a:lstStyle/>
                    <a:p>
                      <a:endParaRPr lang="en-US" dirty="0"/>
                    </a:p>
                  </p:txBody>
                </p:sp>
                <p:sp>
                  <p:nvSpPr>
                    <p:cNvPr id="467" name="Freeform 448"/>
                    <p:cNvSpPr>
                      <a:spLocks/>
                    </p:cNvSpPr>
                    <p:nvPr/>
                  </p:nvSpPr>
                  <p:spPr bwMode="auto">
                    <a:xfrm>
                      <a:off x="6107113" y="1828622"/>
                      <a:ext cx="280987" cy="273050"/>
                    </a:xfrm>
                    <a:custGeom>
                      <a:avLst/>
                      <a:gdLst>
                        <a:gd name="T0" fmla="*/ 2147483647 w 321"/>
                        <a:gd name="T1" fmla="*/ 2147483647 h 319"/>
                        <a:gd name="T2" fmla="*/ 2147483647 w 321"/>
                        <a:gd name="T3" fmla="*/ 2147483647 h 319"/>
                        <a:gd name="T4" fmla="*/ 2147483647 w 321"/>
                        <a:gd name="T5" fmla="*/ 2147483647 h 319"/>
                        <a:gd name="T6" fmla="*/ 2147483647 w 321"/>
                        <a:gd name="T7" fmla="*/ 2147483647 h 319"/>
                        <a:gd name="T8" fmla="*/ 2147483647 w 321"/>
                        <a:gd name="T9" fmla="*/ 2147483647 h 319"/>
                        <a:gd name="T10" fmla="*/ 2147483647 w 321"/>
                        <a:gd name="T11" fmla="*/ 2147483647 h 319"/>
                        <a:gd name="T12" fmla="*/ 2147483647 w 321"/>
                        <a:gd name="T13" fmla="*/ 2147483647 h 319"/>
                        <a:gd name="T14" fmla="*/ 2147483647 w 321"/>
                        <a:gd name="T15" fmla="*/ 2147483647 h 319"/>
                        <a:gd name="T16" fmla="*/ 2147483647 w 321"/>
                        <a:gd name="T17" fmla="*/ 2147483647 h 319"/>
                        <a:gd name="T18" fmla="*/ 2147483647 w 321"/>
                        <a:gd name="T19" fmla="*/ 2147483647 h 319"/>
                        <a:gd name="T20" fmla="*/ 2147483647 w 321"/>
                        <a:gd name="T21" fmla="*/ 2147483647 h 319"/>
                        <a:gd name="T22" fmla="*/ 2147483647 w 321"/>
                        <a:gd name="T23" fmla="*/ 2147483647 h 319"/>
                        <a:gd name="T24" fmla="*/ 2147483647 w 321"/>
                        <a:gd name="T25" fmla="*/ 2147483647 h 319"/>
                        <a:gd name="T26" fmla="*/ 2147483647 w 321"/>
                        <a:gd name="T27" fmla="*/ 2147483647 h 319"/>
                        <a:gd name="T28" fmla="*/ 2147483647 w 321"/>
                        <a:gd name="T29" fmla="*/ 2147483647 h 319"/>
                        <a:gd name="T30" fmla="*/ 2147483647 w 321"/>
                        <a:gd name="T31" fmla="*/ 2147483647 h 319"/>
                        <a:gd name="T32" fmla="*/ 2147483647 w 321"/>
                        <a:gd name="T33" fmla="*/ 2147483647 h 319"/>
                        <a:gd name="T34" fmla="*/ 2147483647 w 321"/>
                        <a:gd name="T35" fmla="*/ 2147483647 h 319"/>
                        <a:gd name="T36" fmla="*/ 0 w 321"/>
                        <a:gd name="T37" fmla="*/ 2147483647 h 319"/>
                        <a:gd name="T38" fmla="*/ 2147483647 w 321"/>
                        <a:gd name="T39" fmla="*/ 2147483647 h 319"/>
                        <a:gd name="T40" fmla="*/ 2147483647 w 321"/>
                        <a:gd name="T41" fmla="*/ 2147483647 h 319"/>
                        <a:gd name="T42" fmla="*/ 2147483647 w 321"/>
                        <a:gd name="T43" fmla="*/ 2147483647 h 319"/>
                        <a:gd name="T44" fmla="*/ 2147483647 w 321"/>
                        <a:gd name="T45" fmla="*/ 2147483647 h 319"/>
                        <a:gd name="T46" fmla="*/ 2147483647 w 321"/>
                        <a:gd name="T47" fmla="*/ 2147483647 h 319"/>
                        <a:gd name="T48" fmla="*/ 2147483647 w 321"/>
                        <a:gd name="T49" fmla="*/ 2147483647 h 319"/>
                        <a:gd name="T50" fmla="*/ 2147483647 w 321"/>
                        <a:gd name="T51" fmla="*/ 2147483647 h 319"/>
                        <a:gd name="T52" fmla="*/ 2147483647 w 321"/>
                        <a:gd name="T53" fmla="*/ 0 h 319"/>
                        <a:gd name="T54" fmla="*/ 2147483647 w 321"/>
                        <a:gd name="T55" fmla="*/ 2147483647 h 319"/>
                        <a:gd name="T56" fmla="*/ 2147483647 w 321"/>
                        <a:gd name="T57" fmla="*/ 2147483647 h 319"/>
                        <a:gd name="T58" fmla="*/ 2147483647 w 321"/>
                        <a:gd name="T59" fmla="*/ 2147483647 h 319"/>
                        <a:gd name="T60" fmla="*/ 2147483647 w 321"/>
                        <a:gd name="T61" fmla="*/ 2147483647 h 319"/>
                        <a:gd name="T62" fmla="*/ 2147483647 w 321"/>
                        <a:gd name="T63" fmla="*/ 2147483647 h 319"/>
                        <a:gd name="T64" fmla="*/ 2147483647 w 321"/>
                        <a:gd name="T65" fmla="*/ 2147483647 h 319"/>
                        <a:gd name="T66" fmla="*/ 2147483647 w 321"/>
                        <a:gd name="T67" fmla="*/ 2147483647 h 319"/>
                        <a:gd name="T68" fmla="*/ 2147483647 w 321"/>
                        <a:gd name="T69" fmla="*/ 2147483647 h 319"/>
                        <a:gd name="T70" fmla="*/ 2147483647 w 321"/>
                        <a:gd name="T71" fmla="*/ 2147483647 h 319"/>
                        <a:gd name="T72" fmla="*/ 2147483647 w 321"/>
                        <a:gd name="T73" fmla="*/ 2147483647 h 319"/>
                        <a:gd name="T74" fmla="*/ 2147483647 w 321"/>
                        <a:gd name="T75" fmla="*/ 2147483647 h 319"/>
                        <a:gd name="T76" fmla="*/ 2147483647 w 321"/>
                        <a:gd name="T77" fmla="*/ 2147483647 h 319"/>
                        <a:gd name="T78" fmla="*/ 2147483647 w 321"/>
                        <a:gd name="T79" fmla="*/ 2147483647 h 319"/>
                        <a:gd name="T80" fmla="*/ 2147483647 w 321"/>
                        <a:gd name="T81" fmla="*/ 2147483647 h 319"/>
                        <a:gd name="T82" fmla="*/ 2147483647 w 321"/>
                        <a:gd name="T83" fmla="*/ 2147483647 h 319"/>
                        <a:gd name="T84" fmla="*/ 2147483647 w 321"/>
                        <a:gd name="T85" fmla="*/ 2147483647 h 319"/>
                        <a:gd name="T86" fmla="*/ 2147483647 w 321"/>
                        <a:gd name="T87" fmla="*/ 2147483647 h 319"/>
                        <a:gd name="T88" fmla="*/ 2147483647 w 321"/>
                        <a:gd name="T89" fmla="*/ 2147483647 h 319"/>
                        <a:gd name="T90" fmla="*/ 2147483647 w 321"/>
                        <a:gd name="T91" fmla="*/ 2147483647 h 319"/>
                        <a:gd name="T92" fmla="*/ 2147483647 w 321"/>
                        <a:gd name="T93" fmla="*/ 2147483647 h 319"/>
                        <a:gd name="T94" fmla="*/ 2147483647 w 321"/>
                        <a:gd name="T95" fmla="*/ 2147483647 h 319"/>
                        <a:gd name="T96" fmla="*/ 2147483647 w 321"/>
                        <a:gd name="T97" fmla="*/ 2147483647 h 319"/>
                        <a:gd name="T98" fmla="*/ 2147483647 w 321"/>
                        <a:gd name="T99" fmla="*/ 2147483647 h 319"/>
                        <a:gd name="T100" fmla="*/ 2147483647 w 321"/>
                        <a:gd name="T101" fmla="*/ 2147483647 h 319"/>
                        <a:gd name="T102" fmla="*/ 2147483647 w 321"/>
                        <a:gd name="T103" fmla="*/ 2147483647 h 319"/>
                        <a:gd name="T104" fmla="*/ 2147483647 w 321"/>
                        <a:gd name="T105" fmla="*/ 2147483647 h 3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21"/>
                        <a:gd name="T160" fmla="*/ 0 h 319"/>
                        <a:gd name="T161" fmla="*/ 321 w 321"/>
                        <a:gd name="T162" fmla="*/ 319 h 31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21" h="319">
                          <a:moveTo>
                            <a:pt x="303" y="319"/>
                          </a:moveTo>
                          <a:lnTo>
                            <a:pt x="137" y="227"/>
                          </a:lnTo>
                          <a:lnTo>
                            <a:pt x="119" y="237"/>
                          </a:lnTo>
                          <a:lnTo>
                            <a:pt x="103" y="246"/>
                          </a:lnTo>
                          <a:lnTo>
                            <a:pt x="89" y="233"/>
                          </a:lnTo>
                          <a:lnTo>
                            <a:pt x="58" y="225"/>
                          </a:lnTo>
                          <a:lnTo>
                            <a:pt x="49" y="207"/>
                          </a:lnTo>
                          <a:lnTo>
                            <a:pt x="22" y="199"/>
                          </a:lnTo>
                          <a:lnTo>
                            <a:pt x="18" y="195"/>
                          </a:lnTo>
                          <a:lnTo>
                            <a:pt x="18" y="183"/>
                          </a:lnTo>
                          <a:lnTo>
                            <a:pt x="4" y="164"/>
                          </a:lnTo>
                          <a:lnTo>
                            <a:pt x="7" y="159"/>
                          </a:lnTo>
                          <a:lnTo>
                            <a:pt x="13" y="155"/>
                          </a:lnTo>
                          <a:lnTo>
                            <a:pt x="14" y="147"/>
                          </a:lnTo>
                          <a:lnTo>
                            <a:pt x="10" y="136"/>
                          </a:lnTo>
                          <a:lnTo>
                            <a:pt x="14" y="124"/>
                          </a:lnTo>
                          <a:lnTo>
                            <a:pt x="11" y="114"/>
                          </a:lnTo>
                          <a:lnTo>
                            <a:pt x="11" y="94"/>
                          </a:lnTo>
                          <a:lnTo>
                            <a:pt x="0" y="71"/>
                          </a:lnTo>
                          <a:lnTo>
                            <a:pt x="4" y="69"/>
                          </a:lnTo>
                          <a:lnTo>
                            <a:pt x="12" y="66"/>
                          </a:lnTo>
                          <a:lnTo>
                            <a:pt x="18" y="58"/>
                          </a:lnTo>
                          <a:lnTo>
                            <a:pt x="19" y="53"/>
                          </a:lnTo>
                          <a:lnTo>
                            <a:pt x="16" y="41"/>
                          </a:lnTo>
                          <a:lnTo>
                            <a:pt x="19" y="34"/>
                          </a:lnTo>
                          <a:lnTo>
                            <a:pt x="43" y="18"/>
                          </a:lnTo>
                          <a:lnTo>
                            <a:pt x="42" y="0"/>
                          </a:lnTo>
                          <a:lnTo>
                            <a:pt x="58" y="9"/>
                          </a:lnTo>
                          <a:lnTo>
                            <a:pt x="75" y="7"/>
                          </a:lnTo>
                          <a:lnTo>
                            <a:pt x="114" y="19"/>
                          </a:lnTo>
                          <a:lnTo>
                            <a:pt x="126" y="42"/>
                          </a:lnTo>
                          <a:lnTo>
                            <a:pt x="159" y="49"/>
                          </a:lnTo>
                          <a:lnTo>
                            <a:pt x="192" y="68"/>
                          </a:lnTo>
                          <a:lnTo>
                            <a:pt x="204" y="64"/>
                          </a:lnTo>
                          <a:lnTo>
                            <a:pt x="212" y="54"/>
                          </a:lnTo>
                          <a:lnTo>
                            <a:pt x="213" y="48"/>
                          </a:lnTo>
                          <a:lnTo>
                            <a:pt x="208" y="33"/>
                          </a:lnTo>
                          <a:lnTo>
                            <a:pt x="211" y="23"/>
                          </a:lnTo>
                          <a:lnTo>
                            <a:pt x="219" y="15"/>
                          </a:lnTo>
                          <a:lnTo>
                            <a:pt x="239" y="6"/>
                          </a:lnTo>
                          <a:lnTo>
                            <a:pt x="269" y="13"/>
                          </a:lnTo>
                          <a:lnTo>
                            <a:pt x="269" y="20"/>
                          </a:lnTo>
                          <a:lnTo>
                            <a:pt x="273" y="22"/>
                          </a:lnTo>
                          <a:lnTo>
                            <a:pt x="307" y="29"/>
                          </a:lnTo>
                          <a:lnTo>
                            <a:pt x="310" y="36"/>
                          </a:lnTo>
                          <a:lnTo>
                            <a:pt x="306" y="42"/>
                          </a:lnTo>
                          <a:lnTo>
                            <a:pt x="309" y="55"/>
                          </a:lnTo>
                          <a:lnTo>
                            <a:pt x="305" y="71"/>
                          </a:lnTo>
                          <a:lnTo>
                            <a:pt x="311" y="92"/>
                          </a:lnTo>
                          <a:lnTo>
                            <a:pt x="320" y="260"/>
                          </a:lnTo>
                          <a:lnTo>
                            <a:pt x="321" y="306"/>
                          </a:lnTo>
                          <a:lnTo>
                            <a:pt x="301" y="306"/>
                          </a:lnTo>
                          <a:lnTo>
                            <a:pt x="303" y="319"/>
                          </a:lnTo>
                          <a:close/>
                        </a:path>
                      </a:pathLst>
                    </a:custGeom>
                    <a:noFill/>
                    <a:ln w="4826">
                      <a:solidFill>
                        <a:srgbClr val="6E6E6E"/>
                      </a:solidFill>
                      <a:prstDash val="solid"/>
                      <a:round/>
                      <a:headEnd/>
                      <a:tailEnd/>
                    </a:ln>
                  </p:spPr>
                  <p:txBody>
                    <a:bodyPr/>
                    <a:lstStyle/>
                    <a:p>
                      <a:endParaRPr lang="en-US" dirty="0"/>
                    </a:p>
                  </p:txBody>
                </p:sp>
                <p:sp>
                  <p:nvSpPr>
                    <p:cNvPr id="468" name="Freeform 449"/>
                    <p:cNvSpPr>
                      <a:spLocks noEditPoints="1"/>
                    </p:cNvSpPr>
                    <p:nvPr/>
                  </p:nvSpPr>
                  <p:spPr bwMode="auto">
                    <a:xfrm>
                      <a:off x="6545263" y="1844497"/>
                      <a:ext cx="9525" cy="19050"/>
                    </a:xfrm>
                    <a:custGeom>
                      <a:avLst/>
                      <a:gdLst>
                        <a:gd name="T0" fmla="*/ 2147483647 w 12"/>
                        <a:gd name="T1" fmla="*/ 2147483647 h 24"/>
                        <a:gd name="T2" fmla="*/ 2147483647 w 12"/>
                        <a:gd name="T3" fmla="*/ 2147483647 h 24"/>
                        <a:gd name="T4" fmla="*/ 0 w 12"/>
                        <a:gd name="T5" fmla="*/ 2147483647 h 24"/>
                        <a:gd name="T6" fmla="*/ 2147483647 w 12"/>
                        <a:gd name="T7" fmla="*/ 2147483647 h 24"/>
                        <a:gd name="T8" fmla="*/ 2147483647 w 12"/>
                        <a:gd name="T9" fmla="*/ 2147483647 h 24"/>
                        <a:gd name="T10" fmla="*/ 2147483647 w 12"/>
                        <a:gd name="T11" fmla="*/ 0 h 24"/>
                        <a:gd name="T12" fmla="*/ 2147483647 w 12"/>
                        <a:gd name="T13" fmla="*/ 2147483647 h 24"/>
                        <a:gd name="T14" fmla="*/ 2147483647 w 12"/>
                        <a:gd name="T15" fmla="*/ 2147483647 h 24"/>
                        <a:gd name="T16" fmla="*/ 2147483647 w 12"/>
                        <a:gd name="T17" fmla="*/ 2147483647 h 24"/>
                        <a:gd name="T18" fmla="*/ 2147483647 w 12"/>
                        <a:gd name="T19" fmla="*/ 2147483647 h 24"/>
                        <a:gd name="T20" fmla="*/ 2147483647 w 12"/>
                        <a:gd name="T21" fmla="*/ 214748364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24"/>
                        <a:gd name="T35" fmla="*/ 12 w 12"/>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24">
                          <a:moveTo>
                            <a:pt x="11" y="2"/>
                          </a:moveTo>
                          <a:lnTo>
                            <a:pt x="12" y="23"/>
                          </a:lnTo>
                          <a:lnTo>
                            <a:pt x="0" y="24"/>
                          </a:lnTo>
                          <a:lnTo>
                            <a:pt x="6" y="16"/>
                          </a:lnTo>
                          <a:lnTo>
                            <a:pt x="1" y="15"/>
                          </a:lnTo>
                          <a:lnTo>
                            <a:pt x="2" y="0"/>
                          </a:lnTo>
                          <a:lnTo>
                            <a:pt x="11" y="2"/>
                          </a:lnTo>
                          <a:close/>
                          <a:moveTo>
                            <a:pt x="7" y="15"/>
                          </a:moveTo>
                          <a:lnTo>
                            <a:pt x="7" y="16"/>
                          </a:lnTo>
                          <a:lnTo>
                            <a:pt x="7" y="15"/>
                          </a:lnTo>
                          <a:close/>
                        </a:path>
                      </a:pathLst>
                    </a:custGeom>
                    <a:noFill/>
                    <a:ln w="4763">
                      <a:solidFill>
                        <a:srgbClr val="6E6E6E"/>
                      </a:solidFill>
                      <a:prstDash val="solid"/>
                      <a:round/>
                      <a:headEnd/>
                      <a:tailEnd/>
                    </a:ln>
                  </p:spPr>
                  <p:txBody>
                    <a:bodyPr/>
                    <a:lstStyle/>
                    <a:p>
                      <a:endParaRPr lang="en-US" dirty="0"/>
                    </a:p>
                  </p:txBody>
                </p:sp>
                <p:sp>
                  <p:nvSpPr>
                    <p:cNvPr id="469" name="Freeform 450"/>
                    <p:cNvSpPr>
                      <a:spLocks noEditPoints="1"/>
                    </p:cNvSpPr>
                    <p:nvPr/>
                  </p:nvSpPr>
                  <p:spPr bwMode="auto">
                    <a:xfrm>
                      <a:off x="6542088" y="1849260"/>
                      <a:ext cx="376237" cy="330200"/>
                    </a:xfrm>
                    <a:custGeom>
                      <a:avLst/>
                      <a:gdLst>
                        <a:gd name="T0" fmla="*/ 2147483647 w 435"/>
                        <a:gd name="T1" fmla="*/ 2147483647 h 384"/>
                        <a:gd name="T2" fmla="*/ 2147483647 w 435"/>
                        <a:gd name="T3" fmla="*/ 2147483647 h 384"/>
                        <a:gd name="T4" fmla="*/ 2147483647 w 435"/>
                        <a:gd name="T5" fmla="*/ 2147483647 h 384"/>
                        <a:gd name="T6" fmla="*/ 2147483647 w 435"/>
                        <a:gd name="T7" fmla="*/ 2147483647 h 384"/>
                        <a:gd name="T8" fmla="*/ 2147483647 w 435"/>
                        <a:gd name="T9" fmla="*/ 2147483647 h 384"/>
                        <a:gd name="T10" fmla="*/ 2147483647 w 435"/>
                        <a:gd name="T11" fmla="*/ 2147483647 h 384"/>
                        <a:gd name="T12" fmla="*/ 2147483647 w 435"/>
                        <a:gd name="T13" fmla="*/ 2147483647 h 384"/>
                        <a:gd name="T14" fmla="*/ 2147483647 w 435"/>
                        <a:gd name="T15" fmla="*/ 2147483647 h 384"/>
                        <a:gd name="T16" fmla="*/ 2147483647 w 435"/>
                        <a:gd name="T17" fmla="*/ 2147483647 h 384"/>
                        <a:gd name="T18" fmla="*/ 2147483647 w 435"/>
                        <a:gd name="T19" fmla="*/ 2147483647 h 384"/>
                        <a:gd name="T20" fmla="*/ 2147483647 w 435"/>
                        <a:gd name="T21" fmla="*/ 2147483647 h 384"/>
                        <a:gd name="T22" fmla="*/ 2147483647 w 435"/>
                        <a:gd name="T23" fmla="*/ 2147483647 h 384"/>
                        <a:gd name="T24" fmla="*/ 2147483647 w 435"/>
                        <a:gd name="T25" fmla="*/ 2147483647 h 384"/>
                        <a:gd name="T26" fmla="*/ 2147483647 w 435"/>
                        <a:gd name="T27" fmla="*/ 2147483647 h 384"/>
                        <a:gd name="T28" fmla="*/ 2147483647 w 435"/>
                        <a:gd name="T29" fmla="*/ 2147483647 h 384"/>
                        <a:gd name="T30" fmla="*/ 2147483647 w 435"/>
                        <a:gd name="T31" fmla="*/ 2147483647 h 384"/>
                        <a:gd name="T32" fmla="*/ 2147483647 w 435"/>
                        <a:gd name="T33" fmla="*/ 2147483647 h 384"/>
                        <a:gd name="T34" fmla="*/ 2147483647 w 435"/>
                        <a:gd name="T35" fmla="*/ 2147483647 h 384"/>
                        <a:gd name="T36" fmla="*/ 2147483647 w 435"/>
                        <a:gd name="T37" fmla="*/ 2147483647 h 384"/>
                        <a:gd name="T38" fmla="*/ 2147483647 w 435"/>
                        <a:gd name="T39" fmla="*/ 2147483647 h 384"/>
                        <a:gd name="T40" fmla="*/ 2147483647 w 435"/>
                        <a:gd name="T41" fmla="*/ 2147483647 h 384"/>
                        <a:gd name="T42" fmla="*/ 2147483647 w 435"/>
                        <a:gd name="T43" fmla="*/ 2147483647 h 384"/>
                        <a:gd name="T44" fmla="*/ 2147483647 w 435"/>
                        <a:gd name="T45" fmla="*/ 2147483647 h 384"/>
                        <a:gd name="T46" fmla="*/ 2147483647 w 435"/>
                        <a:gd name="T47" fmla="*/ 2147483647 h 384"/>
                        <a:gd name="T48" fmla="*/ 2147483647 w 435"/>
                        <a:gd name="T49" fmla="*/ 2147483647 h 384"/>
                        <a:gd name="T50" fmla="*/ 2147483647 w 435"/>
                        <a:gd name="T51" fmla="*/ 2147483647 h 384"/>
                        <a:gd name="T52" fmla="*/ 2147483647 w 435"/>
                        <a:gd name="T53" fmla="*/ 2147483647 h 384"/>
                        <a:gd name="T54" fmla="*/ 2147483647 w 435"/>
                        <a:gd name="T55" fmla="*/ 2147483647 h 384"/>
                        <a:gd name="T56" fmla="*/ 2147483647 w 435"/>
                        <a:gd name="T57" fmla="*/ 2147483647 h 384"/>
                        <a:gd name="T58" fmla="*/ 2147483647 w 435"/>
                        <a:gd name="T59" fmla="*/ 2147483647 h 384"/>
                        <a:gd name="T60" fmla="*/ 2147483647 w 435"/>
                        <a:gd name="T61" fmla="*/ 2147483647 h 384"/>
                        <a:gd name="T62" fmla="*/ 2147483647 w 435"/>
                        <a:gd name="T63" fmla="*/ 2147483647 h 384"/>
                        <a:gd name="T64" fmla="*/ 2147483647 w 435"/>
                        <a:gd name="T65" fmla="*/ 2147483647 h 384"/>
                        <a:gd name="T66" fmla="*/ 2147483647 w 435"/>
                        <a:gd name="T67" fmla="*/ 2147483647 h 384"/>
                        <a:gd name="T68" fmla="*/ 2147483647 w 435"/>
                        <a:gd name="T69" fmla="*/ 2147483647 h 3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5"/>
                        <a:gd name="T106" fmla="*/ 0 h 384"/>
                        <a:gd name="T107" fmla="*/ 435 w 435"/>
                        <a:gd name="T108" fmla="*/ 384 h 3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5" h="384">
                          <a:moveTo>
                            <a:pt x="163" y="357"/>
                          </a:moveTo>
                          <a:lnTo>
                            <a:pt x="169" y="357"/>
                          </a:lnTo>
                          <a:lnTo>
                            <a:pt x="171" y="362"/>
                          </a:lnTo>
                          <a:lnTo>
                            <a:pt x="166" y="361"/>
                          </a:lnTo>
                          <a:lnTo>
                            <a:pt x="163" y="357"/>
                          </a:lnTo>
                          <a:close/>
                          <a:moveTo>
                            <a:pt x="331" y="172"/>
                          </a:moveTo>
                          <a:lnTo>
                            <a:pt x="335" y="176"/>
                          </a:lnTo>
                          <a:lnTo>
                            <a:pt x="339" y="175"/>
                          </a:lnTo>
                          <a:lnTo>
                            <a:pt x="345" y="176"/>
                          </a:lnTo>
                          <a:lnTo>
                            <a:pt x="341" y="183"/>
                          </a:lnTo>
                          <a:lnTo>
                            <a:pt x="348" y="184"/>
                          </a:lnTo>
                          <a:lnTo>
                            <a:pt x="370" y="214"/>
                          </a:lnTo>
                          <a:lnTo>
                            <a:pt x="423" y="219"/>
                          </a:lnTo>
                          <a:lnTo>
                            <a:pt x="435" y="236"/>
                          </a:lnTo>
                          <a:lnTo>
                            <a:pt x="425" y="282"/>
                          </a:lnTo>
                          <a:lnTo>
                            <a:pt x="366" y="306"/>
                          </a:lnTo>
                          <a:lnTo>
                            <a:pt x="302" y="323"/>
                          </a:lnTo>
                          <a:lnTo>
                            <a:pt x="256" y="384"/>
                          </a:lnTo>
                          <a:lnTo>
                            <a:pt x="255" y="360"/>
                          </a:lnTo>
                          <a:lnTo>
                            <a:pt x="216" y="343"/>
                          </a:lnTo>
                          <a:lnTo>
                            <a:pt x="205" y="345"/>
                          </a:lnTo>
                          <a:lnTo>
                            <a:pt x="196" y="340"/>
                          </a:lnTo>
                          <a:lnTo>
                            <a:pt x="193" y="342"/>
                          </a:lnTo>
                          <a:lnTo>
                            <a:pt x="190" y="354"/>
                          </a:lnTo>
                          <a:lnTo>
                            <a:pt x="192" y="360"/>
                          </a:lnTo>
                          <a:lnTo>
                            <a:pt x="183" y="366"/>
                          </a:lnTo>
                          <a:lnTo>
                            <a:pt x="177" y="352"/>
                          </a:lnTo>
                          <a:lnTo>
                            <a:pt x="174" y="351"/>
                          </a:lnTo>
                          <a:lnTo>
                            <a:pt x="172" y="342"/>
                          </a:lnTo>
                          <a:lnTo>
                            <a:pt x="159" y="330"/>
                          </a:lnTo>
                          <a:lnTo>
                            <a:pt x="149" y="313"/>
                          </a:lnTo>
                          <a:lnTo>
                            <a:pt x="148" y="305"/>
                          </a:lnTo>
                          <a:lnTo>
                            <a:pt x="138" y="288"/>
                          </a:lnTo>
                          <a:lnTo>
                            <a:pt x="114" y="272"/>
                          </a:lnTo>
                          <a:lnTo>
                            <a:pt x="103" y="257"/>
                          </a:lnTo>
                          <a:lnTo>
                            <a:pt x="99" y="240"/>
                          </a:lnTo>
                          <a:lnTo>
                            <a:pt x="99" y="223"/>
                          </a:lnTo>
                          <a:lnTo>
                            <a:pt x="85" y="195"/>
                          </a:lnTo>
                          <a:lnTo>
                            <a:pt x="64" y="181"/>
                          </a:lnTo>
                          <a:lnTo>
                            <a:pt x="58" y="170"/>
                          </a:lnTo>
                          <a:lnTo>
                            <a:pt x="59" y="162"/>
                          </a:lnTo>
                          <a:lnTo>
                            <a:pt x="12" y="96"/>
                          </a:lnTo>
                          <a:lnTo>
                            <a:pt x="0" y="94"/>
                          </a:lnTo>
                          <a:lnTo>
                            <a:pt x="6" y="65"/>
                          </a:lnTo>
                          <a:lnTo>
                            <a:pt x="28" y="69"/>
                          </a:lnTo>
                          <a:lnTo>
                            <a:pt x="40" y="54"/>
                          </a:lnTo>
                          <a:lnTo>
                            <a:pt x="54" y="50"/>
                          </a:lnTo>
                          <a:lnTo>
                            <a:pt x="57" y="42"/>
                          </a:lnTo>
                          <a:lnTo>
                            <a:pt x="63" y="38"/>
                          </a:lnTo>
                          <a:lnTo>
                            <a:pt x="41" y="15"/>
                          </a:lnTo>
                          <a:lnTo>
                            <a:pt x="82" y="0"/>
                          </a:lnTo>
                          <a:lnTo>
                            <a:pt x="107" y="5"/>
                          </a:lnTo>
                          <a:lnTo>
                            <a:pt x="142" y="25"/>
                          </a:lnTo>
                          <a:lnTo>
                            <a:pt x="199" y="69"/>
                          </a:lnTo>
                          <a:lnTo>
                            <a:pt x="235" y="71"/>
                          </a:lnTo>
                          <a:lnTo>
                            <a:pt x="254" y="73"/>
                          </a:lnTo>
                          <a:lnTo>
                            <a:pt x="259" y="85"/>
                          </a:lnTo>
                          <a:lnTo>
                            <a:pt x="274" y="85"/>
                          </a:lnTo>
                          <a:lnTo>
                            <a:pt x="285" y="101"/>
                          </a:lnTo>
                          <a:lnTo>
                            <a:pt x="285" y="106"/>
                          </a:lnTo>
                          <a:lnTo>
                            <a:pt x="293" y="108"/>
                          </a:lnTo>
                          <a:lnTo>
                            <a:pt x="295" y="110"/>
                          </a:lnTo>
                          <a:lnTo>
                            <a:pt x="292" y="110"/>
                          </a:lnTo>
                          <a:lnTo>
                            <a:pt x="297" y="117"/>
                          </a:lnTo>
                          <a:lnTo>
                            <a:pt x="300" y="117"/>
                          </a:lnTo>
                          <a:lnTo>
                            <a:pt x="314" y="128"/>
                          </a:lnTo>
                          <a:lnTo>
                            <a:pt x="310" y="127"/>
                          </a:lnTo>
                          <a:lnTo>
                            <a:pt x="316" y="136"/>
                          </a:lnTo>
                          <a:lnTo>
                            <a:pt x="312" y="143"/>
                          </a:lnTo>
                          <a:lnTo>
                            <a:pt x="331" y="172"/>
                          </a:lnTo>
                          <a:close/>
                        </a:path>
                      </a:pathLst>
                    </a:custGeom>
                    <a:noFill/>
                    <a:ln w="4763">
                      <a:solidFill>
                        <a:srgbClr val="6E6E6E"/>
                      </a:solidFill>
                      <a:prstDash val="solid"/>
                      <a:round/>
                      <a:headEnd/>
                      <a:tailEnd/>
                    </a:ln>
                  </p:spPr>
                  <p:txBody>
                    <a:bodyPr/>
                    <a:lstStyle/>
                    <a:p>
                      <a:endParaRPr lang="en-US" dirty="0"/>
                    </a:p>
                  </p:txBody>
                </p:sp>
                <p:sp>
                  <p:nvSpPr>
                    <p:cNvPr id="470" name="Freeform 451"/>
                    <p:cNvSpPr>
                      <a:spLocks/>
                    </p:cNvSpPr>
                    <p:nvPr/>
                  </p:nvSpPr>
                  <p:spPr bwMode="auto">
                    <a:xfrm>
                      <a:off x="6372225" y="1860372"/>
                      <a:ext cx="222250" cy="192088"/>
                    </a:xfrm>
                    <a:custGeom>
                      <a:avLst/>
                      <a:gdLst>
                        <a:gd name="T0" fmla="*/ 2147483647 w 255"/>
                        <a:gd name="T1" fmla="*/ 2147483647 h 224"/>
                        <a:gd name="T2" fmla="*/ 2147483647 w 255"/>
                        <a:gd name="T3" fmla="*/ 2147483647 h 224"/>
                        <a:gd name="T4" fmla="*/ 2147483647 w 255"/>
                        <a:gd name="T5" fmla="*/ 2147483647 h 224"/>
                        <a:gd name="T6" fmla="*/ 2147483647 w 255"/>
                        <a:gd name="T7" fmla="*/ 2147483647 h 224"/>
                        <a:gd name="T8" fmla="*/ 2147483647 w 255"/>
                        <a:gd name="T9" fmla="*/ 2147483647 h 224"/>
                        <a:gd name="T10" fmla="*/ 2147483647 w 255"/>
                        <a:gd name="T11" fmla="*/ 2147483647 h 224"/>
                        <a:gd name="T12" fmla="*/ 2147483647 w 255"/>
                        <a:gd name="T13" fmla="*/ 2147483647 h 224"/>
                        <a:gd name="T14" fmla="*/ 2147483647 w 255"/>
                        <a:gd name="T15" fmla="*/ 2147483647 h 224"/>
                        <a:gd name="T16" fmla="*/ 2147483647 w 255"/>
                        <a:gd name="T17" fmla="*/ 2147483647 h 224"/>
                        <a:gd name="T18" fmla="*/ 2147483647 w 255"/>
                        <a:gd name="T19" fmla="*/ 2147483647 h 224"/>
                        <a:gd name="T20" fmla="*/ 2147483647 w 255"/>
                        <a:gd name="T21" fmla="*/ 2147483647 h 224"/>
                        <a:gd name="T22" fmla="*/ 2147483647 w 255"/>
                        <a:gd name="T23" fmla="*/ 2147483647 h 224"/>
                        <a:gd name="T24" fmla="*/ 2147483647 w 255"/>
                        <a:gd name="T25" fmla="*/ 2147483647 h 224"/>
                        <a:gd name="T26" fmla="*/ 2147483647 w 255"/>
                        <a:gd name="T27" fmla="*/ 2147483647 h 224"/>
                        <a:gd name="T28" fmla="*/ 2147483647 w 255"/>
                        <a:gd name="T29" fmla="*/ 2147483647 h 224"/>
                        <a:gd name="T30" fmla="*/ 2147483647 w 255"/>
                        <a:gd name="T31" fmla="*/ 2147483647 h 224"/>
                        <a:gd name="T32" fmla="*/ 2147483647 w 255"/>
                        <a:gd name="T33" fmla="*/ 2147483647 h 224"/>
                        <a:gd name="T34" fmla="*/ 2147483647 w 255"/>
                        <a:gd name="T35" fmla="*/ 2147483647 h 224"/>
                        <a:gd name="T36" fmla="*/ 2147483647 w 255"/>
                        <a:gd name="T37" fmla="*/ 2147483647 h 224"/>
                        <a:gd name="T38" fmla="*/ 2147483647 w 255"/>
                        <a:gd name="T39" fmla="*/ 2147483647 h 224"/>
                        <a:gd name="T40" fmla="*/ 2147483647 w 255"/>
                        <a:gd name="T41" fmla="*/ 2147483647 h 224"/>
                        <a:gd name="T42" fmla="*/ 2147483647 w 255"/>
                        <a:gd name="T43" fmla="*/ 2147483647 h 224"/>
                        <a:gd name="T44" fmla="*/ 2147483647 w 255"/>
                        <a:gd name="T45" fmla="*/ 2147483647 h 224"/>
                        <a:gd name="T46" fmla="*/ 2147483647 w 255"/>
                        <a:gd name="T47" fmla="*/ 2147483647 h 224"/>
                        <a:gd name="T48" fmla="*/ 2147483647 w 255"/>
                        <a:gd name="T49" fmla="*/ 2147483647 h 224"/>
                        <a:gd name="T50" fmla="*/ 0 w 255"/>
                        <a:gd name="T51" fmla="*/ 2147483647 h 224"/>
                        <a:gd name="T52" fmla="*/ 2147483647 w 255"/>
                        <a:gd name="T53" fmla="*/ 2147483647 h 224"/>
                        <a:gd name="T54" fmla="*/ 2147483647 w 255"/>
                        <a:gd name="T55" fmla="*/ 2147483647 h 224"/>
                        <a:gd name="T56" fmla="*/ 2147483647 w 255"/>
                        <a:gd name="T57" fmla="*/ 0 h 224"/>
                        <a:gd name="T58" fmla="*/ 2147483647 w 255"/>
                        <a:gd name="T59" fmla="*/ 2147483647 h 224"/>
                        <a:gd name="T60" fmla="*/ 2147483647 w 255"/>
                        <a:gd name="T61" fmla="*/ 2147483647 h 224"/>
                        <a:gd name="T62" fmla="*/ 2147483647 w 255"/>
                        <a:gd name="T63" fmla="*/ 2147483647 h 224"/>
                        <a:gd name="T64" fmla="*/ 2147483647 w 255"/>
                        <a:gd name="T65" fmla="*/ 2147483647 h 224"/>
                        <a:gd name="T66" fmla="*/ 2147483647 w 255"/>
                        <a:gd name="T67" fmla="*/ 2147483647 h 224"/>
                        <a:gd name="T68" fmla="*/ 2147483647 w 255"/>
                        <a:gd name="T69" fmla="*/ 2147483647 h 224"/>
                        <a:gd name="T70" fmla="*/ 2147483647 w 255"/>
                        <a:gd name="T71" fmla="*/ 2147483647 h 224"/>
                        <a:gd name="T72" fmla="*/ 2147483647 w 255"/>
                        <a:gd name="T73" fmla="*/ 2147483647 h 224"/>
                        <a:gd name="T74" fmla="*/ 2147483647 w 255"/>
                        <a:gd name="T75" fmla="*/ 2147483647 h 224"/>
                        <a:gd name="T76" fmla="*/ 2147483647 w 255"/>
                        <a:gd name="T77" fmla="*/ 2147483647 h 224"/>
                        <a:gd name="T78" fmla="*/ 2147483647 w 255"/>
                        <a:gd name="T79" fmla="*/ 2147483647 h 224"/>
                        <a:gd name="T80" fmla="*/ 2147483647 w 255"/>
                        <a:gd name="T81" fmla="*/ 2147483647 h 224"/>
                        <a:gd name="T82" fmla="*/ 2147483647 w 255"/>
                        <a:gd name="T83" fmla="*/ 2147483647 h 224"/>
                        <a:gd name="T84" fmla="*/ 2147483647 w 255"/>
                        <a:gd name="T85" fmla="*/ 2147483647 h 224"/>
                        <a:gd name="T86" fmla="*/ 2147483647 w 255"/>
                        <a:gd name="T87" fmla="*/ 2147483647 h 224"/>
                        <a:gd name="T88" fmla="*/ 2147483647 w 255"/>
                        <a:gd name="T89" fmla="*/ 2147483647 h 224"/>
                        <a:gd name="T90" fmla="*/ 2147483647 w 255"/>
                        <a:gd name="T91" fmla="*/ 2147483647 h 224"/>
                        <a:gd name="T92" fmla="*/ 2147483647 w 255"/>
                        <a:gd name="T93" fmla="*/ 2147483647 h 224"/>
                        <a:gd name="T94" fmla="*/ 2147483647 w 255"/>
                        <a:gd name="T95" fmla="*/ 2147483647 h 224"/>
                        <a:gd name="T96" fmla="*/ 2147483647 w 255"/>
                        <a:gd name="T97" fmla="*/ 2147483647 h 224"/>
                        <a:gd name="T98" fmla="*/ 2147483647 w 255"/>
                        <a:gd name="T99" fmla="*/ 2147483647 h 224"/>
                        <a:gd name="T100" fmla="*/ 2147483647 w 255"/>
                        <a:gd name="T101" fmla="*/ 2147483647 h 224"/>
                        <a:gd name="T102" fmla="*/ 2147483647 w 255"/>
                        <a:gd name="T103" fmla="*/ 2147483647 h 224"/>
                        <a:gd name="T104" fmla="*/ 2147483647 w 255"/>
                        <a:gd name="T105" fmla="*/ 2147483647 h 224"/>
                        <a:gd name="T106" fmla="*/ 2147483647 w 255"/>
                        <a:gd name="T107" fmla="*/ 2147483647 h 224"/>
                        <a:gd name="T108" fmla="*/ 2147483647 w 255"/>
                        <a:gd name="T109" fmla="*/ 2147483647 h 224"/>
                        <a:gd name="T110" fmla="*/ 2147483647 w 255"/>
                        <a:gd name="T111" fmla="*/ 2147483647 h 224"/>
                        <a:gd name="T112" fmla="*/ 2147483647 w 255"/>
                        <a:gd name="T113" fmla="*/ 2147483647 h 224"/>
                        <a:gd name="T114" fmla="*/ 2147483647 w 255"/>
                        <a:gd name="T115" fmla="*/ 2147483647 h 224"/>
                        <a:gd name="T116" fmla="*/ 2147483647 w 255"/>
                        <a:gd name="T117" fmla="*/ 2147483647 h 224"/>
                        <a:gd name="T118" fmla="*/ 2147483647 w 255"/>
                        <a:gd name="T119" fmla="*/ 2147483647 h 22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5"/>
                        <a:gd name="T181" fmla="*/ 0 h 224"/>
                        <a:gd name="T182" fmla="*/ 255 w 255"/>
                        <a:gd name="T183" fmla="*/ 224 h 22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5" h="224">
                          <a:moveTo>
                            <a:pt x="185" y="7"/>
                          </a:moveTo>
                          <a:lnTo>
                            <a:pt x="186" y="11"/>
                          </a:lnTo>
                          <a:lnTo>
                            <a:pt x="203" y="50"/>
                          </a:lnTo>
                          <a:lnTo>
                            <a:pt x="193" y="91"/>
                          </a:lnTo>
                          <a:lnTo>
                            <a:pt x="172" y="71"/>
                          </a:lnTo>
                          <a:lnTo>
                            <a:pt x="169" y="61"/>
                          </a:lnTo>
                          <a:lnTo>
                            <a:pt x="159" y="51"/>
                          </a:lnTo>
                          <a:lnTo>
                            <a:pt x="155" y="38"/>
                          </a:lnTo>
                          <a:lnTo>
                            <a:pt x="152" y="48"/>
                          </a:lnTo>
                          <a:lnTo>
                            <a:pt x="157" y="54"/>
                          </a:lnTo>
                          <a:lnTo>
                            <a:pt x="159" y="65"/>
                          </a:lnTo>
                          <a:lnTo>
                            <a:pt x="178" y="88"/>
                          </a:lnTo>
                          <a:lnTo>
                            <a:pt x="178" y="94"/>
                          </a:lnTo>
                          <a:lnTo>
                            <a:pt x="185" y="102"/>
                          </a:lnTo>
                          <a:lnTo>
                            <a:pt x="188" y="116"/>
                          </a:lnTo>
                          <a:lnTo>
                            <a:pt x="216" y="165"/>
                          </a:lnTo>
                          <a:lnTo>
                            <a:pt x="230" y="180"/>
                          </a:lnTo>
                          <a:lnTo>
                            <a:pt x="224" y="179"/>
                          </a:lnTo>
                          <a:lnTo>
                            <a:pt x="228" y="202"/>
                          </a:lnTo>
                          <a:lnTo>
                            <a:pt x="255" y="224"/>
                          </a:lnTo>
                          <a:lnTo>
                            <a:pt x="145" y="224"/>
                          </a:lnTo>
                          <a:lnTo>
                            <a:pt x="145" y="218"/>
                          </a:lnTo>
                          <a:lnTo>
                            <a:pt x="142" y="224"/>
                          </a:lnTo>
                          <a:lnTo>
                            <a:pt x="15" y="224"/>
                          </a:lnTo>
                          <a:lnTo>
                            <a:pt x="6" y="56"/>
                          </a:lnTo>
                          <a:lnTo>
                            <a:pt x="0" y="35"/>
                          </a:lnTo>
                          <a:lnTo>
                            <a:pt x="4" y="19"/>
                          </a:lnTo>
                          <a:lnTo>
                            <a:pt x="1" y="6"/>
                          </a:lnTo>
                          <a:lnTo>
                            <a:pt x="5" y="0"/>
                          </a:lnTo>
                          <a:lnTo>
                            <a:pt x="9" y="4"/>
                          </a:lnTo>
                          <a:lnTo>
                            <a:pt x="22" y="1"/>
                          </a:lnTo>
                          <a:lnTo>
                            <a:pt x="49" y="6"/>
                          </a:lnTo>
                          <a:lnTo>
                            <a:pt x="52" y="9"/>
                          </a:lnTo>
                          <a:lnTo>
                            <a:pt x="60" y="9"/>
                          </a:lnTo>
                          <a:lnTo>
                            <a:pt x="61" y="13"/>
                          </a:lnTo>
                          <a:lnTo>
                            <a:pt x="71" y="13"/>
                          </a:lnTo>
                          <a:lnTo>
                            <a:pt x="84" y="19"/>
                          </a:lnTo>
                          <a:lnTo>
                            <a:pt x="103" y="7"/>
                          </a:lnTo>
                          <a:lnTo>
                            <a:pt x="107" y="9"/>
                          </a:lnTo>
                          <a:lnTo>
                            <a:pt x="108" y="3"/>
                          </a:lnTo>
                          <a:lnTo>
                            <a:pt x="119" y="2"/>
                          </a:lnTo>
                          <a:lnTo>
                            <a:pt x="112" y="6"/>
                          </a:lnTo>
                          <a:lnTo>
                            <a:pt x="119" y="5"/>
                          </a:lnTo>
                          <a:lnTo>
                            <a:pt x="124" y="4"/>
                          </a:lnTo>
                          <a:lnTo>
                            <a:pt x="121" y="2"/>
                          </a:lnTo>
                          <a:lnTo>
                            <a:pt x="132" y="5"/>
                          </a:lnTo>
                          <a:lnTo>
                            <a:pt x="138" y="3"/>
                          </a:lnTo>
                          <a:lnTo>
                            <a:pt x="139" y="3"/>
                          </a:lnTo>
                          <a:lnTo>
                            <a:pt x="142" y="6"/>
                          </a:lnTo>
                          <a:lnTo>
                            <a:pt x="145" y="8"/>
                          </a:lnTo>
                          <a:lnTo>
                            <a:pt x="142" y="7"/>
                          </a:lnTo>
                          <a:lnTo>
                            <a:pt x="141" y="6"/>
                          </a:lnTo>
                          <a:lnTo>
                            <a:pt x="138" y="3"/>
                          </a:lnTo>
                          <a:lnTo>
                            <a:pt x="137" y="8"/>
                          </a:lnTo>
                          <a:lnTo>
                            <a:pt x="144" y="13"/>
                          </a:lnTo>
                          <a:lnTo>
                            <a:pt x="147" y="12"/>
                          </a:lnTo>
                          <a:lnTo>
                            <a:pt x="145" y="8"/>
                          </a:lnTo>
                          <a:lnTo>
                            <a:pt x="156" y="14"/>
                          </a:lnTo>
                          <a:lnTo>
                            <a:pt x="185" y="7"/>
                          </a:lnTo>
                          <a:close/>
                        </a:path>
                      </a:pathLst>
                    </a:custGeom>
                    <a:noFill/>
                    <a:ln w="4763">
                      <a:solidFill>
                        <a:srgbClr val="6E6E6E"/>
                      </a:solidFill>
                      <a:prstDash val="solid"/>
                      <a:round/>
                      <a:headEnd/>
                      <a:tailEnd/>
                    </a:ln>
                  </p:spPr>
                  <p:txBody>
                    <a:bodyPr/>
                    <a:lstStyle/>
                    <a:p>
                      <a:endParaRPr lang="en-US" dirty="0"/>
                    </a:p>
                  </p:txBody>
                </p:sp>
                <p:sp>
                  <p:nvSpPr>
                    <p:cNvPr id="471" name="Freeform 452"/>
                    <p:cNvSpPr>
                      <a:spLocks/>
                    </p:cNvSpPr>
                    <p:nvPr/>
                  </p:nvSpPr>
                  <p:spPr bwMode="auto">
                    <a:xfrm>
                      <a:off x="6532563" y="1861960"/>
                      <a:ext cx="4762" cy="6350"/>
                    </a:xfrm>
                    <a:custGeom>
                      <a:avLst/>
                      <a:gdLst>
                        <a:gd name="T0" fmla="*/ 2147483647 w 4"/>
                        <a:gd name="T1" fmla="*/ 0 h 9"/>
                        <a:gd name="T2" fmla="*/ 2147483647 w 4"/>
                        <a:gd name="T3" fmla="*/ 0 h 9"/>
                        <a:gd name="T4" fmla="*/ 0 w 4"/>
                        <a:gd name="T5" fmla="*/ 0 h 9"/>
                        <a:gd name="T6" fmla="*/ 2147483647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4" y="0"/>
                          </a:moveTo>
                          <a:lnTo>
                            <a:pt x="1" y="9"/>
                          </a:lnTo>
                          <a:lnTo>
                            <a:pt x="0" y="5"/>
                          </a:lnTo>
                          <a:lnTo>
                            <a:pt x="4" y="0"/>
                          </a:lnTo>
                          <a:close/>
                        </a:path>
                      </a:pathLst>
                    </a:custGeom>
                    <a:noFill/>
                    <a:ln w="4763">
                      <a:solidFill>
                        <a:srgbClr val="6E6E6E"/>
                      </a:solidFill>
                      <a:prstDash val="solid"/>
                      <a:round/>
                      <a:headEnd/>
                      <a:tailEnd/>
                    </a:ln>
                  </p:spPr>
                  <p:txBody>
                    <a:bodyPr/>
                    <a:lstStyle/>
                    <a:p>
                      <a:endParaRPr lang="en-US" dirty="0"/>
                    </a:p>
                  </p:txBody>
                </p:sp>
                <p:sp>
                  <p:nvSpPr>
                    <p:cNvPr id="472" name="Freeform 453"/>
                    <p:cNvSpPr>
                      <a:spLocks noEditPoints="1"/>
                    </p:cNvSpPr>
                    <p:nvPr/>
                  </p:nvSpPr>
                  <p:spPr bwMode="auto">
                    <a:xfrm>
                      <a:off x="6748463" y="1892122"/>
                      <a:ext cx="33337" cy="30163"/>
                    </a:xfrm>
                    <a:custGeom>
                      <a:avLst/>
                      <a:gdLst>
                        <a:gd name="T0" fmla="*/ 2147483647 w 39"/>
                        <a:gd name="T1" fmla="*/ 2147483647 h 35"/>
                        <a:gd name="T2" fmla="*/ 2147483647 w 39"/>
                        <a:gd name="T3" fmla="*/ 2147483647 h 35"/>
                        <a:gd name="T4" fmla="*/ 2147483647 w 39"/>
                        <a:gd name="T5" fmla="*/ 2147483647 h 35"/>
                        <a:gd name="T6" fmla="*/ 0 w 39"/>
                        <a:gd name="T7" fmla="*/ 2147483647 h 35"/>
                        <a:gd name="T8" fmla="*/ 2147483647 w 39"/>
                        <a:gd name="T9" fmla="*/ 0 h 35"/>
                        <a:gd name="T10" fmla="*/ 2147483647 w 39"/>
                        <a:gd name="T11" fmla="*/ 0 h 35"/>
                        <a:gd name="T12" fmla="*/ 2147483647 w 39"/>
                        <a:gd name="T13" fmla="*/ 2147483647 h 35"/>
                        <a:gd name="T14" fmla="*/ 2147483647 w 39"/>
                        <a:gd name="T15" fmla="*/ 2147483647 h 35"/>
                        <a:gd name="T16" fmla="*/ 2147483647 w 39"/>
                        <a:gd name="T17" fmla="*/ 2147483647 h 35"/>
                        <a:gd name="T18" fmla="*/ 2147483647 w 39"/>
                        <a:gd name="T19" fmla="*/ 2147483647 h 35"/>
                        <a:gd name="T20" fmla="*/ 2147483647 w 39"/>
                        <a:gd name="T21" fmla="*/ 2147483647 h 35"/>
                        <a:gd name="T22" fmla="*/ 2147483647 w 39"/>
                        <a:gd name="T23" fmla="*/ 0 h 35"/>
                        <a:gd name="T24" fmla="*/ 2147483647 w 39"/>
                        <a:gd name="T25" fmla="*/ 2147483647 h 35"/>
                        <a:gd name="T26" fmla="*/ 2147483647 w 39"/>
                        <a:gd name="T27" fmla="*/ 2147483647 h 35"/>
                        <a:gd name="T28" fmla="*/ 2147483647 w 39"/>
                        <a:gd name="T29" fmla="*/ 2147483647 h 35"/>
                        <a:gd name="T30" fmla="*/ 2147483647 w 39"/>
                        <a:gd name="T31" fmla="*/ 0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35"/>
                        <a:gd name="T50" fmla="*/ 39 w 39"/>
                        <a:gd name="T51" fmla="*/ 35 h 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35">
                          <a:moveTo>
                            <a:pt x="39" y="35"/>
                          </a:moveTo>
                          <a:lnTo>
                            <a:pt x="24" y="35"/>
                          </a:lnTo>
                          <a:lnTo>
                            <a:pt x="19" y="23"/>
                          </a:lnTo>
                          <a:lnTo>
                            <a:pt x="0" y="21"/>
                          </a:lnTo>
                          <a:lnTo>
                            <a:pt x="10" y="0"/>
                          </a:lnTo>
                          <a:lnTo>
                            <a:pt x="26" y="0"/>
                          </a:lnTo>
                          <a:lnTo>
                            <a:pt x="31" y="10"/>
                          </a:lnTo>
                          <a:lnTo>
                            <a:pt x="27" y="9"/>
                          </a:lnTo>
                          <a:lnTo>
                            <a:pt x="22" y="15"/>
                          </a:lnTo>
                          <a:lnTo>
                            <a:pt x="29" y="16"/>
                          </a:lnTo>
                          <a:lnTo>
                            <a:pt x="39" y="35"/>
                          </a:lnTo>
                          <a:close/>
                          <a:moveTo>
                            <a:pt x="30" y="0"/>
                          </a:moveTo>
                          <a:lnTo>
                            <a:pt x="34" y="6"/>
                          </a:lnTo>
                          <a:lnTo>
                            <a:pt x="32" y="10"/>
                          </a:lnTo>
                          <a:lnTo>
                            <a:pt x="29" y="6"/>
                          </a:lnTo>
                          <a:lnTo>
                            <a:pt x="30" y="0"/>
                          </a:lnTo>
                          <a:close/>
                        </a:path>
                      </a:pathLst>
                    </a:custGeom>
                    <a:noFill/>
                    <a:ln w="4763">
                      <a:solidFill>
                        <a:srgbClr val="6E6E6E"/>
                      </a:solidFill>
                      <a:prstDash val="solid"/>
                      <a:round/>
                      <a:headEnd/>
                      <a:tailEnd/>
                    </a:ln>
                  </p:spPr>
                  <p:txBody>
                    <a:bodyPr/>
                    <a:lstStyle/>
                    <a:p>
                      <a:endParaRPr lang="en-US" dirty="0"/>
                    </a:p>
                  </p:txBody>
                </p:sp>
                <p:sp>
                  <p:nvSpPr>
                    <p:cNvPr id="473" name="Freeform 454"/>
                    <p:cNvSpPr>
                      <a:spLocks noEditPoints="1"/>
                    </p:cNvSpPr>
                    <p:nvPr/>
                  </p:nvSpPr>
                  <p:spPr bwMode="auto">
                    <a:xfrm>
                      <a:off x="5108575" y="936447"/>
                      <a:ext cx="708025" cy="377825"/>
                    </a:xfrm>
                    <a:custGeom>
                      <a:avLst/>
                      <a:gdLst>
                        <a:gd name="T0" fmla="*/ 2147483647 w 817"/>
                        <a:gd name="T1" fmla="*/ 2147483647 h 440"/>
                        <a:gd name="T2" fmla="*/ 2147483647 w 817"/>
                        <a:gd name="T3" fmla="*/ 2147483647 h 440"/>
                        <a:gd name="T4" fmla="*/ 2147483647 w 817"/>
                        <a:gd name="T5" fmla="*/ 2147483647 h 440"/>
                        <a:gd name="T6" fmla="*/ 2147483647 w 817"/>
                        <a:gd name="T7" fmla="*/ 2147483647 h 440"/>
                        <a:gd name="T8" fmla="*/ 2147483647 w 817"/>
                        <a:gd name="T9" fmla="*/ 2147483647 h 440"/>
                        <a:gd name="T10" fmla="*/ 2147483647 w 817"/>
                        <a:gd name="T11" fmla="*/ 2147483647 h 440"/>
                        <a:gd name="T12" fmla="*/ 2147483647 w 817"/>
                        <a:gd name="T13" fmla="*/ 2147483647 h 440"/>
                        <a:gd name="T14" fmla="*/ 2147483647 w 817"/>
                        <a:gd name="T15" fmla="*/ 2147483647 h 440"/>
                        <a:gd name="T16" fmla="*/ 2147483647 w 817"/>
                        <a:gd name="T17" fmla="*/ 2147483647 h 440"/>
                        <a:gd name="T18" fmla="*/ 2147483647 w 817"/>
                        <a:gd name="T19" fmla="*/ 2147483647 h 440"/>
                        <a:gd name="T20" fmla="*/ 2147483647 w 817"/>
                        <a:gd name="T21" fmla="*/ 2147483647 h 440"/>
                        <a:gd name="T22" fmla="*/ 2147483647 w 817"/>
                        <a:gd name="T23" fmla="*/ 2147483647 h 440"/>
                        <a:gd name="T24" fmla="*/ 2147483647 w 817"/>
                        <a:gd name="T25" fmla="*/ 2147483647 h 440"/>
                        <a:gd name="T26" fmla="*/ 2147483647 w 817"/>
                        <a:gd name="T27" fmla="*/ 2147483647 h 440"/>
                        <a:gd name="T28" fmla="*/ 2147483647 w 817"/>
                        <a:gd name="T29" fmla="*/ 2147483647 h 440"/>
                        <a:gd name="T30" fmla="*/ 2147483647 w 817"/>
                        <a:gd name="T31" fmla="*/ 2147483647 h 440"/>
                        <a:gd name="T32" fmla="*/ 2147483647 w 817"/>
                        <a:gd name="T33" fmla="*/ 2147483647 h 440"/>
                        <a:gd name="T34" fmla="*/ 2147483647 w 817"/>
                        <a:gd name="T35" fmla="*/ 2147483647 h 440"/>
                        <a:gd name="T36" fmla="*/ 2147483647 w 817"/>
                        <a:gd name="T37" fmla="*/ 2147483647 h 440"/>
                        <a:gd name="T38" fmla="*/ 2147483647 w 817"/>
                        <a:gd name="T39" fmla="*/ 2147483647 h 440"/>
                        <a:gd name="T40" fmla="*/ 2147483647 w 817"/>
                        <a:gd name="T41" fmla="*/ 2147483647 h 440"/>
                        <a:gd name="T42" fmla="*/ 2147483647 w 817"/>
                        <a:gd name="T43" fmla="*/ 2147483647 h 440"/>
                        <a:gd name="T44" fmla="*/ 2147483647 w 817"/>
                        <a:gd name="T45" fmla="*/ 2147483647 h 440"/>
                        <a:gd name="T46" fmla="*/ 2147483647 w 817"/>
                        <a:gd name="T47" fmla="*/ 2147483647 h 440"/>
                        <a:gd name="T48" fmla="*/ 2147483647 w 817"/>
                        <a:gd name="T49" fmla="*/ 2147483647 h 440"/>
                        <a:gd name="T50" fmla="*/ 2147483647 w 817"/>
                        <a:gd name="T51" fmla="*/ 2147483647 h 440"/>
                        <a:gd name="T52" fmla="*/ 2147483647 w 817"/>
                        <a:gd name="T53" fmla="*/ 2147483647 h 440"/>
                        <a:gd name="T54" fmla="*/ 2147483647 w 817"/>
                        <a:gd name="T55" fmla="*/ 2147483647 h 440"/>
                        <a:gd name="T56" fmla="*/ 2147483647 w 817"/>
                        <a:gd name="T57" fmla="*/ 2147483647 h 440"/>
                        <a:gd name="T58" fmla="*/ 2147483647 w 817"/>
                        <a:gd name="T59" fmla="*/ 2147483647 h 440"/>
                        <a:gd name="T60" fmla="*/ 2147483647 w 817"/>
                        <a:gd name="T61" fmla="*/ 2147483647 h 440"/>
                        <a:gd name="T62" fmla="*/ 2147483647 w 817"/>
                        <a:gd name="T63" fmla="*/ 2147483647 h 440"/>
                        <a:gd name="T64" fmla="*/ 2147483647 w 817"/>
                        <a:gd name="T65" fmla="*/ 2147483647 h 440"/>
                        <a:gd name="T66" fmla="*/ 2147483647 w 817"/>
                        <a:gd name="T67" fmla="*/ 2147483647 h 440"/>
                        <a:gd name="T68" fmla="*/ 2147483647 w 817"/>
                        <a:gd name="T69" fmla="*/ 2147483647 h 440"/>
                        <a:gd name="T70" fmla="*/ 2147483647 w 817"/>
                        <a:gd name="T71" fmla="*/ 2147483647 h 440"/>
                        <a:gd name="T72" fmla="*/ 2147483647 w 817"/>
                        <a:gd name="T73" fmla="*/ 2147483647 h 440"/>
                        <a:gd name="T74" fmla="*/ 2147483647 w 817"/>
                        <a:gd name="T75" fmla="*/ 2147483647 h 440"/>
                        <a:gd name="T76" fmla="*/ 2147483647 w 817"/>
                        <a:gd name="T77" fmla="*/ 2147483647 h 440"/>
                        <a:gd name="T78" fmla="*/ 2147483647 w 817"/>
                        <a:gd name="T79" fmla="*/ 2147483647 h 440"/>
                        <a:gd name="T80" fmla="*/ 2147483647 w 817"/>
                        <a:gd name="T81" fmla="*/ 2147483647 h 440"/>
                        <a:gd name="T82" fmla="*/ 2147483647 w 817"/>
                        <a:gd name="T83" fmla="*/ 2147483647 h 440"/>
                        <a:gd name="T84" fmla="*/ 2147483647 w 817"/>
                        <a:gd name="T85" fmla="*/ 2147483647 h 440"/>
                        <a:gd name="T86" fmla="*/ 2147483647 w 817"/>
                        <a:gd name="T87" fmla="*/ 2147483647 h 440"/>
                        <a:gd name="T88" fmla="*/ 2147483647 w 817"/>
                        <a:gd name="T89" fmla="*/ 2147483647 h 440"/>
                        <a:gd name="T90" fmla="*/ 2147483647 w 817"/>
                        <a:gd name="T91" fmla="*/ 2147483647 h 440"/>
                        <a:gd name="T92" fmla="*/ 2147483647 w 817"/>
                        <a:gd name="T93" fmla="*/ 2147483647 h 440"/>
                        <a:gd name="T94" fmla="*/ 2147483647 w 817"/>
                        <a:gd name="T95" fmla="*/ 2147483647 h 440"/>
                        <a:gd name="T96" fmla="*/ 2147483647 w 817"/>
                        <a:gd name="T97" fmla="*/ 2147483647 h 440"/>
                        <a:gd name="T98" fmla="*/ 2147483647 w 817"/>
                        <a:gd name="T99" fmla="*/ 2147483647 h 440"/>
                        <a:gd name="T100" fmla="*/ 2147483647 w 817"/>
                        <a:gd name="T101" fmla="*/ 2147483647 h 440"/>
                        <a:gd name="T102" fmla="*/ 2147483647 w 817"/>
                        <a:gd name="T103" fmla="*/ 2147483647 h 440"/>
                        <a:gd name="T104" fmla="*/ 2147483647 w 817"/>
                        <a:gd name="T105" fmla="*/ 2147483647 h 440"/>
                        <a:gd name="T106" fmla="*/ 2147483647 w 817"/>
                        <a:gd name="T107" fmla="*/ 2147483647 h 440"/>
                        <a:gd name="T108" fmla="*/ 2147483647 w 817"/>
                        <a:gd name="T109" fmla="*/ 2147483647 h 440"/>
                        <a:gd name="T110" fmla="*/ 2147483647 w 817"/>
                        <a:gd name="T111" fmla="*/ 2147483647 h 440"/>
                        <a:gd name="T112" fmla="*/ 2147483647 w 817"/>
                        <a:gd name="T113" fmla="*/ 2147483647 h 440"/>
                        <a:gd name="T114" fmla="*/ 2147483647 w 817"/>
                        <a:gd name="T115" fmla="*/ 2147483647 h 440"/>
                        <a:gd name="T116" fmla="*/ 2147483647 w 817"/>
                        <a:gd name="T117" fmla="*/ 2147483647 h 440"/>
                        <a:gd name="T118" fmla="*/ 2147483647 w 817"/>
                        <a:gd name="T119" fmla="*/ 2147483647 h 440"/>
                        <a:gd name="T120" fmla="*/ 2147483647 w 817"/>
                        <a:gd name="T121" fmla="*/ 2147483647 h 440"/>
                        <a:gd name="T122" fmla="*/ 2147483647 w 817"/>
                        <a:gd name="T123" fmla="*/ 2147483647 h 440"/>
                        <a:gd name="T124" fmla="*/ 2147483647 w 817"/>
                        <a:gd name="T125" fmla="*/ 2147483647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17"/>
                        <a:gd name="T190" fmla="*/ 0 h 440"/>
                        <a:gd name="T191" fmla="*/ 817 w 817"/>
                        <a:gd name="T192" fmla="*/ 440 h 4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17" h="440">
                          <a:moveTo>
                            <a:pt x="375" y="16"/>
                          </a:moveTo>
                          <a:lnTo>
                            <a:pt x="370" y="14"/>
                          </a:lnTo>
                          <a:lnTo>
                            <a:pt x="379" y="14"/>
                          </a:lnTo>
                          <a:lnTo>
                            <a:pt x="375" y="16"/>
                          </a:lnTo>
                          <a:close/>
                          <a:moveTo>
                            <a:pt x="725" y="48"/>
                          </a:moveTo>
                          <a:lnTo>
                            <a:pt x="713" y="49"/>
                          </a:lnTo>
                          <a:lnTo>
                            <a:pt x="718" y="47"/>
                          </a:lnTo>
                          <a:lnTo>
                            <a:pt x="725" y="48"/>
                          </a:lnTo>
                          <a:close/>
                          <a:moveTo>
                            <a:pt x="739" y="64"/>
                          </a:moveTo>
                          <a:lnTo>
                            <a:pt x="740" y="66"/>
                          </a:lnTo>
                          <a:lnTo>
                            <a:pt x="733" y="67"/>
                          </a:lnTo>
                          <a:lnTo>
                            <a:pt x="739" y="64"/>
                          </a:lnTo>
                          <a:close/>
                          <a:moveTo>
                            <a:pt x="734" y="86"/>
                          </a:moveTo>
                          <a:lnTo>
                            <a:pt x="735" y="87"/>
                          </a:lnTo>
                          <a:lnTo>
                            <a:pt x="733" y="89"/>
                          </a:lnTo>
                          <a:lnTo>
                            <a:pt x="727" y="90"/>
                          </a:lnTo>
                          <a:lnTo>
                            <a:pt x="734" y="86"/>
                          </a:lnTo>
                          <a:close/>
                          <a:moveTo>
                            <a:pt x="383" y="319"/>
                          </a:moveTo>
                          <a:lnTo>
                            <a:pt x="380" y="316"/>
                          </a:lnTo>
                          <a:lnTo>
                            <a:pt x="383" y="313"/>
                          </a:lnTo>
                          <a:lnTo>
                            <a:pt x="391" y="315"/>
                          </a:lnTo>
                          <a:lnTo>
                            <a:pt x="387" y="314"/>
                          </a:lnTo>
                          <a:lnTo>
                            <a:pt x="390" y="317"/>
                          </a:lnTo>
                          <a:lnTo>
                            <a:pt x="383" y="319"/>
                          </a:lnTo>
                          <a:close/>
                          <a:moveTo>
                            <a:pt x="496" y="6"/>
                          </a:moveTo>
                          <a:lnTo>
                            <a:pt x="476" y="4"/>
                          </a:lnTo>
                          <a:lnTo>
                            <a:pt x="482" y="3"/>
                          </a:lnTo>
                          <a:lnTo>
                            <a:pt x="496" y="6"/>
                          </a:lnTo>
                          <a:close/>
                          <a:moveTo>
                            <a:pt x="487" y="7"/>
                          </a:moveTo>
                          <a:lnTo>
                            <a:pt x="477" y="6"/>
                          </a:lnTo>
                          <a:lnTo>
                            <a:pt x="492" y="6"/>
                          </a:lnTo>
                          <a:lnTo>
                            <a:pt x="487" y="7"/>
                          </a:lnTo>
                          <a:close/>
                          <a:moveTo>
                            <a:pt x="379" y="11"/>
                          </a:moveTo>
                          <a:lnTo>
                            <a:pt x="379" y="10"/>
                          </a:lnTo>
                          <a:lnTo>
                            <a:pt x="381" y="10"/>
                          </a:lnTo>
                          <a:lnTo>
                            <a:pt x="390" y="11"/>
                          </a:lnTo>
                          <a:lnTo>
                            <a:pt x="379" y="11"/>
                          </a:lnTo>
                          <a:close/>
                          <a:moveTo>
                            <a:pt x="412" y="21"/>
                          </a:moveTo>
                          <a:lnTo>
                            <a:pt x="384" y="13"/>
                          </a:lnTo>
                          <a:lnTo>
                            <a:pt x="404" y="12"/>
                          </a:lnTo>
                          <a:lnTo>
                            <a:pt x="423" y="16"/>
                          </a:lnTo>
                          <a:lnTo>
                            <a:pt x="414" y="18"/>
                          </a:lnTo>
                          <a:lnTo>
                            <a:pt x="416" y="21"/>
                          </a:lnTo>
                          <a:lnTo>
                            <a:pt x="412" y="21"/>
                          </a:lnTo>
                          <a:close/>
                          <a:moveTo>
                            <a:pt x="334" y="22"/>
                          </a:moveTo>
                          <a:lnTo>
                            <a:pt x="311" y="18"/>
                          </a:lnTo>
                          <a:lnTo>
                            <a:pt x="319" y="17"/>
                          </a:lnTo>
                          <a:lnTo>
                            <a:pt x="334" y="22"/>
                          </a:lnTo>
                          <a:close/>
                          <a:moveTo>
                            <a:pt x="719" y="23"/>
                          </a:moveTo>
                          <a:lnTo>
                            <a:pt x="712" y="20"/>
                          </a:lnTo>
                          <a:lnTo>
                            <a:pt x="723" y="22"/>
                          </a:lnTo>
                          <a:lnTo>
                            <a:pt x="724" y="23"/>
                          </a:lnTo>
                          <a:lnTo>
                            <a:pt x="719" y="23"/>
                          </a:lnTo>
                          <a:close/>
                          <a:moveTo>
                            <a:pt x="738" y="26"/>
                          </a:moveTo>
                          <a:lnTo>
                            <a:pt x="730" y="25"/>
                          </a:lnTo>
                          <a:lnTo>
                            <a:pt x="736" y="24"/>
                          </a:lnTo>
                          <a:lnTo>
                            <a:pt x="741" y="26"/>
                          </a:lnTo>
                          <a:lnTo>
                            <a:pt x="738" y="26"/>
                          </a:lnTo>
                          <a:close/>
                          <a:moveTo>
                            <a:pt x="708" y="27"/>
                          </a:moveTo>
                          <a:lnTo>
                            <a:pt x="711" y="26"/>
                          </a:lnTo>
                          <a:lnTo>
                            <a:pt x="709" y="25"/>
                          </a:lnTo>
                          <a:lnTo>
                            <a:pt x="718" y="26"/>
                          </a:lnTo>
                          <a:lnTo>
                            <a:pt x="708" y="27"/>
                          </a:lnTo>
                          <a:close/>
                          <a:moveTo>
                            <a:pt x="715" y="73"/>
                          </a:moveTo>
                          <a:lnTo>
                            <a:pt x="711" y="72"/>
                          </a:lnTo>
                          <a:lnTo>
                            <a:pt x="719" y="68"/>
                          </a:lnTo>
                          <a:lnTo>
                            <a:pt x="717" y="70"/>
                          </a:lnTo>
                          <a:lnTo>
                            <a:pt x="719" y="70"/>
                          </a:lnTo>
                          <a:lnTo>
                            <a:pt x="715" y="72"/>
                          </a:lnTo>
                          <a:lnTo>
                            <a:pt x="719" y="72"/>
                          </a:lnTo>
                          <a:lnTo>
                            <a:pt x="715" y="73"/>
                          </a:lnTo>
                          <a:close/>
                          <a:moveTo>
                            <a:pt x="5" y="94"/>
                          </a:moveTo>
                          <a:lnTo>
                            <a:pt x="15" y="96"/>
                          </a:lnTo>
                          <a:lnTo>
                            <a:pt x="5" y="96"/>
                          </a:lnTo>
                          <a:lnTo>
                            <a:pt x="0" y="95"/>
                          </a:lnTo>
                          <a:lnTo>
                            <a:pt x="5" y="94"/>
                          </a:lnTo>
                          <a:close/>
                          <a:moveTo>
                            <a:pt x="715" y="116"/>
                          </a:moveTo>
                          <a:lnTo>
                            <a:pt x="714" y="121"/>
                          </a:lnTo>
                          <a:lnTo>
                            <a:pt x="710" y="110"/>
                          </a:lnTo>
                          <a:lnTo>
                            <a:pt x="715" y="109"/>
                          </a:lnTo>
                          <a:lnTo>
                            <a:pt x="711" y="106"/>
                          </a:lnTo>
                          <a:lnTo>
                            <a:pt x="717" y="108"/>
                          </a:lnTo>
                          <a:lnTo>
                            <a:pt x="715" y="116"/>
                          </a:lnTo>
                          <a:close/>
                          <a:moveTo>
                            <a:pt x="682" y="109"/>
                          </a:moveTo>
                          <a:lnTo>
                            <a:pt x="678" y="108"/>
                          </a:lnTo>
                          <a:lnTo>
                            <a:pt x="684" y="108"/>
                          </a:lnTo>
                          <a:lnTo>
                            <a:pt x="682" y="109"/>
                          </a:lnTo>
                          <a:close/>
                          <a:moveTo>
                            <a:pt x="688" y="110"/>
                          </a:moveTo>
                          <a:lnTo>
                            <a:pt x="688" y="112"/>
                          </a:lnTo>
                          <a:lnTo>
                            <a:pt x="682" y="111"/>
                          </a:lnTo>
                          <a:lnTo>
                            <a:pt x="688" y="110"/>
                          </a:lnTo>
                          <a:close/>
                          <a:moveTo>
                            <a:pt x="721" y="130"/>
                          </a:moveTo>
                          <a:lnTo>
                            <a:pt x="723" y="131"/>
                          </a:lnTo>
                          <a:lnTo>
                            <a:pt x="718" y="132"/>
                          </a:lnTo>
                          <a:lnTo>
                            <a:pt x="723" y="136"/>
                          </a:lnTo>
                          <a:lnTo>
                            <a:pt x="730" y="135"/>
                          </a:lnTo>
                          <a:lnTo>
                            <a:pt x="725" y="138"/>
                          </a:lnTo>
                          <a:lnTo>
                            <a:pt x="707" y="136"/>
                          </a:lnTo>
                          <a:lnTo>
                            <a:pt x="709" y="131"/>
                          </a:lnTo>
                          <a:lnTo>
                            <a:pt x="721" y="130"/>
                          </a:lnTo>
                          <a:close/>
                          <a:moveTo>
                            <a:pt x="689" y="136"/>
                          </a:moveTo>
                          <a:lnTo>
                            <a:pt x="692" y="137"/>
                          </a:lnTo>
                          <a:lnTo>
                            <a:pt x="689" y="139"/>
                          </a:lnTo>
                          <a:lnTo>
                            <a:pt x="695" y="139"/>
                          </a:lnTo>
                          <a:lnTo>
                            <a:pt x="690" y="142"/>
                          </a:lnTo>
                          <a:lnTo>
                            <a:pt x="681" y="140"/>
                          </a:lnTo>
                          <a:lnTo>
                            <a:pt x="683" y="137"/>
                          </a:lnTo>
                          <a:lnTo>
                            <a:pt x="689" y="136"/>
                          </a:lnTo>
                          <a:close/>
                          <a:moveTo>
                            <a:pt x="677" y="147"/>
                          </a:moveTo>
                          <a:lnTo>
                            <a:pt x="682" y="148"/>
                          </a:lnTo>
                          <a:lnTo>
                            <a:pt x="686" y="152"/>
                          </a:lnTo>
                          <a:lnTo>
                            <a:pt x="671" y="153"/>
                          </a:lnTo>
                          <a:lnTo>
                            <a:pt x="661" y="151"/>
                          </a:lnTo>
                          <a:lnTo>
                            <a:pt x="677" y="147"/>
                          </a:lnTo>
                          <a:close/>
                          <a:moveTo>
                            <a:pt x="176" y="159"/>
                          </a:moveTo>
                          <a:lnTo>
                            <a:pt x="170" y="158"/>
                          </a:lnTo>
                          <a:lnTo>
                            <a:pt x="181" y="158"/>
                          </a:lnTo>
                          <a:lnTo>
                            <a:pt x="176" y="159"/>
                          </a:lnTo>
                          <a:close/>
                          <a:moveTo>
                            <a:pt x="179" y="163"/>
                          </a:moveTo>
                          <a:lnTo>
                            <a:pt x="184" y="165"/>
                          </a:lnTo>
                          <a:lnTo>
                            <a:pt x="179" y="167"/>
                          </a:lnTo>
                          <a:lnTo>
                            <a:pt x="181" y="164"/>
                          </a:lnTo>
                          <a:lnTo>
                            <a:pt x="176" y="163"/>
                          </a:lnTo>
                          <a:lnTo>
                            <a:pt x="179" y="163"/>
                          </a:lnTo>
                          <a:close/>
                          <a:moveTo>
                            <a:pt x="623" y="165"/>
                          </a:moveTo>
                          <a:lnTo>
                            <a:pt x="639" y="170"/>
                          </a:lnTo>
                          <a:lnTo>
                            <a:pt x="615" y="168"/>
                          </a:lnTo>
                          <a:lnTo>
                            <a:pt x="643" y="171"/>
                          </a:lnTo>
                          <a:lnTo>
                            <a:pt x="621" y="173"/>
                          </a:lnTo>
                          <a:lnTo>
                            <a:pt x="607" y="171"/>
                          </a:lnTo>
                          <a:lnTo>
                            <a:pt x="604" y="170"/>
                          </a:lnTo>
                          <a:lnTo>
                            <a:pt x="611" y="167"/>
                          </a:lnTo>
                          <a:lnTo>
                            <a:pt x="623" y="165"/>
                          </a:lnTo>
                          <a:close/>
                          <a:moveTo>
                            <a:pt x="656" y="180"/>
                          </a:moveTo>
                          <a:lnTo>
                            <a:pt x="639" y="177"/>
                          </a:lnTo>
                          <a:lnTo>
                            <a:pt x="619" y="174"/>
                          </a:lnTo>
                          <a:lnTo>
                            <a:pt x="638" y="172"/>
                          </a:lnTo>
                          <a:lnTo>
                            <a:pt x="649" y="173"/>
                          </a:lnTo>
                          <a:lnTo>
                            <a:pt x="657" y="175"/>
                          </a:lnTo>
                          <a:lnTo>
                            <a:pt x="652" y="178"/>
                          </a:lnTo>
                          <a:lnTo>
                            <a:pt x="656" y="180"/>
                          </a:lnTo>
                          <a:close/>
                          <a:moveTo>
                            <a:pt x="181" y="177"/>
                          </a:moveTo>
                          <a:lnTo>
                            <a:pt x="185" y="178"/>
                          </a:lnTo>
                          <a:lnTo>
                            <a:pt x="174" y="182"/>
                          </a:lnTo>
                          <a:lnTo>
                            <a:pt x="170" y="181"/>
                          </a:lnTo>
                          <a:lnTo>
                            <a:pt x="181" y="177"/>
                          </a:lnTo>
                          <a:close/>
                          <a:moveTo>
                            <a:pt x="641" y="178"/>
                          </a:moveTo>
                          <a:lnTo>
                            <a:pt x="654" y="183"/>
                          </a:lnTo>
                          <a:lnTo>
                            <a:pt x="642" y="184"/>
                          </a:lnTo>
                          <a:lnTo>
                            <a:pt x="651" y="188"/>
                          </a:lnTo>
                          <a:lnTo>
                            <a:pt x="648" y="190"/>
                          </a:lnTo>
                          <a:lnTo>
                            <a:pt x="620" y="181"/>
                          </a:lnTo>
                          <a:lnTo>
                            <a:pt x="620" y="177"/>
                          </a:lnTo>
                          <a:lnTo>
                            <a:pt x="635" y="177"/>
                          </a:lnTo>
                          <a:lnTo>
                            <a:pt x="639" y="177"/>
                          </a:lnTo>
                          <a:lnTo>
                            <a:pt x="641" y="178"/>
                          </a:lnTo>
                          <a:close/>
                          <a:moveTo>
                            <a:pt x="179" y="185"/>
                          </a:moveTo>
                          <a:lnTo>
                            <a:pt x="172" y="190"/>
                          </a:lnTo>
                          <a:lnTo>
                            <a:pt x="168" y="189"/>
                          </a:lnTo>
                          <a:lnTo>
                            <a:pt x="179" y="185"/>
                          </a:lnTo>
                          <a:close/>
                          <a:moveTo>
                            <a:pt x="197" y="202"/>
                          </a:moveTo>
                          <a:lnTo>
                            <a:pt x="195" y="199"/>
                          </a:lnTo>
                          <a:lnTo>
                            <a:pt x="205" y="199"/>
                          </a:lnTo>
                          <a:lnTo>
                            <a:pt x="197" y="202"/>
                          </a:lnTo>
                          <a:close/>
                          <a:moveTo>
                            <a:pt x="207" y="206"/>
                          </a:moveTo>
                          <a:lnTo>
                            <a:pt x="197" y="209"/>
                          </a:lnTo>
                          <a:lnTo>
                            <a:pt x="196" y="205"/>
                          </a:lnTo>
                          <a:lnTo>
                            <a:pt x="207" y="206"/>
                          </a:lnTo>
                          <a:lnTo>
                            <a:pt x="208" y="206"/>
                          </a:lnTo>
                          <a:lnTo>
                            <a:pt x="207" y="206"/>
                          </a:lnTo>
                          <a:close/>
                          <a:moveTo>
                            <a:pt x="189" y="205"/>
                          </a:moveTo>
                          <a:lnTo>
                            <a:pt x="190" y="209"/>
                          </a:lnTo>
                          <a:lnTo>
                            <a:pt x="189" y="211"/>
                          </a:lnTo>
                          <a:lnTo>
                            <a:pt x="181" y="209"/>
                          </a:lnTo>
                          <a:lnTo>
                            <a:pt x="189" y="205"/>
                          </a:lnTo>
                          <a:close/>
                          <a:moveTo>
                            <a:pt x="557" y="222"/>
                          </a:moveTo>
                          <a:lnTo>
                            <a:pt x="555" y="222"/>
                          </a:lnTo>
                          <a:lnTo>
                            <a:pt x="556" y="222"/>
                          </a:lnTo>
                          <a:lnTo>
                            <a:pt x="571" y="214"/>
                          </a:lnTo>
                          <a:lnTo>
                            <a:pt x="594" y="211"/>
                          </a:lnTo>
                          <a:lnTo>
                            <a:pt x="598" y="213"/>
                          </a:lnTo>
                          <a:lnTo>
                            <a:pt x="598" y="219"/>
                          </a:lnTo>
                          <a:lnTo>
                            <a:pt x="557" y="222"/>
                          </a:lnTo>
                          <a:close/>
                          <a:moveTo>
                            <a:pt x="209" y="212"/>
                          </a:moveTo>
                          <a:lnTo>
                            <a:pt x="215" y="214"/>
                          </a:lnTo>
                          <a:lnTo>
                            <a:pt x="207" y="214"/>
                          </a:lnTo>
                          <a:lnTo>
                            <a:pt x="209" y="212"/>
                          </a:lnTo>
                          <a:close/>
                          <a:moveTo>
                            <a:pt x="570" y="214"/>
                          </a:moveTo>
                          <a:lnTo>
                            <a:pt x="562" y="216"/>
                          </a:lnTo>
                          <a:lnTo>
                            <a:pt x="564" y="214"/>
                          </a:lnTo>
                          <a:lnTo>
                            <a:pt x="570" y="214"/>
                          </a:lnTo>
                          <a:close/>
                          <a:moveTo>
                            <a:pt x="161" y="243"/>
                          </a:moveTo>
                          <a:lnTo>
                            <a:pt x="175" y="242"/>
                          </a:lnTo>
                          <a:lnTo>
                            <a:pt x="172" y="241"/>
                          </a:lnTo>
                          <a:lnTo>
                            <a:pt x="176" y="238"/>
                          </a:lnTo>
                          <a:lnTo>
                            <a:pt x="169" y="242"/>
                          </a:lnTo>
                          <a:lnTo>
                            <a:pt x="166" y="241"/>
                          </a:lnTo>
                          <a:lnTo>
                            <a:pt x="168" y="238"/>
                          </a:lnTo>
                          <a:lnTo>
                            <a:pt x="152" y="236"/>
                          </a:lnTo>
                          <a:lnTo>
                            <a:pt x="161" y="237"/>
                          </a:lnTo>
                          <a:lnTo>
                            <a:pt x="155" y="234"/>
                          </a:lnTo>
                          <a:lnTo>
                            <a:pt x="159" y="232"/>
                          </a:lnTo>
                          <a:lnTo>
                            <a:pt x="166" y="233"/>
                          </a:lnTo>
                          <a:lnTo>
                            <a:pt x="159" y="230"/>
                          </a:lnTo>
                          <a:lnTo>
                            <a:pt x="161" y="226"/>
                          </a:lnTo>
                          <a:lnTo>
                            <a:pt x="167" y="225"/>
                          </a:lnTo>
                          <a:lnTo>
                            <a:pt x="184" y="227"/>
                          </a:lnTo>
                          <a:lnTo>
                            <a:pt x="199" y="237"/>
                          </a:lnTo>
                          <a:lnTo>
                            <a:pt x="169" y="246"/>
                          </a:lnTo>
                          <a:lnTo>
                            <a:pt x="161" y="243"/>
                          </a:lnTo>
                          <a:close/>
                          <a:moveTo>
                            <a:pt x="215" y="232"/>
                          </a:moveTo>
                          <a:lnTo>
                            <a:pt x="219" y="234"/>
                          </a:lnTo>
                          <a:lnTo>
                            <a:pt x="213" y="236"/>
                          </a:lnTo>
                          <a:lnTo>
                            <a:pt x="211" y="240"/>
                          </a:lnTo>
                          <a:lnTo>
                            <a:pt x="207" y="240"/>
                          </a:lnTo>
                          <a:lnTo>
                            <a:pt x="207" y="236"/>
                          </a:lnTo>
                          <a:lnTo>
                            <a:pt x="213" y="233"/>
                          </a:lnTo>
                          <a:lnTo>
                            <a:pt x="208" y="234"/>
                          </a:lnTo>
                          <a:lnTo>
                            <a:pt x="215" y="232"/>
                          </a:lnTo>
                          <a:close/>
                          <a:moveTo>
                            <a:pt x="172" y="262"/>
                          </a:moveTo>
                          <a:lnTo>
                            <a:pt x="174" y="262"/>
                          </a:lnTo>
                          <a:lnTo>
                            <a:pt x="171" y="263"/>
                          </a:lnTo>
                          <a:lnTo>
                            <a:pt x="169" y="263"/>
                          </a:lnTo>
                          <a:lnTo>
                            <a:pt x="168" y="262"/>
                          </a:lnTo>
                          <a:lnTo>
                            <a:pt x="171" y="261"/>
                          </a:lnTo>
                          <a:lnTo>
                            <a:pt x="172" y="262"/>
                          </a:lnTo>
                          <a:close/>
                          <a:moveTo>
                            <a:pt x="333" y="337"/>
                          </a:moveTo>
                          <a:lnTo>
                            <a:pt x="330" y="332"/>
                          </a:lnTo>
                          <a:lnTo>
                            <a:pt x="334" y="334"/>
                          </a:lnTo>
                          <a:lnTo>
                            <a:pt x="336" y="342"/>
                          </a:lnTo>
                          <a:lnTo>
                            <a:pt x="333" y="341"/>
                          </a:lnTo>
                          <a:lnTo>
                            <a:pt x="333" y="337"/>
                          </a:lnTo>
                          <a:close/>
                          <a:moveTo>
                            <a:pt x="170" y="340"/>
                          </a:moveTo>
                          <a:lnTo>
                            <a:pt x="160" y="346"/>
                          </a:lnTo>
                          <a:lnTo>
                            <a:pt x="168" y="340"/>
                          </a:lnTo>
                          <a:lnTo>
                            <a:pt x="170" y="340"/>
                          </a:lnTo>
                          <a:close/>
                          <a:moveTo>
                            <a:pt x="190" y="418"/>
                          </a:moveTo>
                          <a:lnTo>
                            <a:pt x="191" y="419"/>
                          </a:lnTo>
                          <a:lnTo>
                            <a:pt x="187" y="421"/>
                          </a:lnTo>
                          <a:lnTo>
                            <a:pt x="182" y="418"/>
                          </a:lnTo>
                          <a:lnTo>
                            <a:pt x="190" y="418"/>
                          </a:lnTo>
                          <a:close/>
                          <a:moveTo>
                            <a:pt x="230" y="426"/>
                          </a:moveTo>
                          <a:lnTo>
                            <a:pt x="228" y="430"/>
                          </a:lnTo>
                          <a:lnTo>
                            <a:pt x="225" y="431"/>
                          </a:lnTo>
                          <a:lnTo>
                            <a:pt x="227" y="426"/>
                          </a:lnTo>
                          <a:lnTo>
                            <a:pt x="230" y="426"/>
                          </a:lnTo>
                          <a:close/>
                          <a:moveTo>
                            <a:pt x="252" y="436"/>
                          </a:moveTo>
                          <a:lnTo>
                            <a:pt x="244" y="432"/>
                          </a:lnTo>
                          <a:lnTo>
                            <a:pt x="261" y="433"/>
                          </a:lnTo>
                          <a:lnTo>
                            <a:pt x="253" y="433"/>
                          </a:lnTo>
                          <a:lnTo>
                            <a:pt x="252" y="436"/>
                          </a:lnTo>
                          <a:close/>
                          <a:moveTo>
                            <a:pt x="242" y="432"/>
                          </a:moveTo>
                          <a:lnTo>
                            <a:pt x="241" y="435"/>
                          </a:lnTo>
                          <a:lnTo>
                            <a:pt x="238" y="434"/>
                          </a:lnTo>
                          <a:lnTo>
                            <a:pt x="240" y="432"/>
                          </a:lnTo>
                          <a:lnTo>
                            <a:pt x="242" y="432"/>
                          </a:lnTo>
                          <a:close/>
                          <a:moveTo>
                            <a:pt x="243" y="438"/>
                          </a:moveTo>
                          <a:lnTo>
                            <a:pt x="239" y="436"/>
                          </a:lnTo>
                          <a:lnTo>
                            <a:pt x="246" y="434"/>
                          </a:lnTo>
                          <a:lnTo>
                            <a:pt x="243" y="438"/>
                          </a:lnTo>
                          <a:close/>
                          <a:moveTo>
                            <a:pt x="246" y="440"/>
                          </a:moveTo>
                          <a:lnTo>
                            <a:pt x="243" y="439"/>
                          </a:lnTo>
                          <a:lnTo>
                            <a:pt x="247" y="435"/>
                          </a:lnTo>
                          <a:lnTo>
                            <a:pt x="251" y="438"/>
                          </a:lnTo>
                          <a:lnTo>
                            <a:pt x="246" y="440"/>
                          </a:lnTo>
                          <a:close/>
                          <a:moveTo>
                            <a:pt x="159" y="359"/>
                          </a:moveTo>
                          <a:lnTo>
                            <a:pt x="168" y="358"/>
                          </a:lnTo>
                          <a:lnTo>
                            <a:pt x="159" y="358"/>
                          </a:lnTo>
                          <a:lnTo>
                            <a:pt x="157" y="359"/>
                          </a:lnTo>
                          <a:lnTo>
                            <a:pt x="157" y="361"/>
                          </a:lnTo>
                          <a:lnTo>
                            <a:pt x="152" y="357"/>
                          </a:lnTo>
                          <a:lnTo>
                            <a:pt x="164" y="352"/>
                          </a:lnTo>
                          <a:lnTo>
                            <a:pt x="155" y="355"/>
                          </a:lnTo>
                          <a:lnTo>
                            <a:pt x="157" y="351"/>
                          </a:lnTo>
                          <a:lnTo>
                            <a:pt x="155" y="350"/>
                          </a:lnTo>
                          <a:lnTo>
                            <a:pt x="180" y="347"/>
                          </a:lnTo>
                          <a:lnTo>
                            <a:pt x="172" y="347"/>
                          </a:lnTo>
                          <a:lnTo>
                            <a:pt x="174" y="345"/>
                          </a:lnTo>
                          <a:lnTo>
                            <a:pt x="157" y="349"/>
                          </a:lnTo>
                          <a:lnTo>
                            <a:pt x="154" y="347"/>
                          </a:lnTo>
                          <a:lnTo>
                            <a:pt x="166" y="347"/>
                          </a:lnTo>
                          <a:lnTo>
                            <a:pt x="165" y="346"/>
                          </a:lnTo>
                          <a:lnTo>
                            <a:pt x="169" y="342"/>
                          </a:lnTo>
                          <a:lnTo>
                            <a:pt x="180" y="341"/>
                          </a:lnTo>
                          <a:lnTo>
                            <a:pt x="170" y="339"/>
                          </a:lnTo>
                          <a:lnTo>
                            <a:pt x="177" y="338"/>
                          </a:lnTo>
                          <a:lnTo>
                            <a:pt x="188" y="344"/>
                          </a:lnTo>
                          <a:lnTo>
                            <a:pt x="182" y="340"/>
                          </a:lnTo>
                          <a:lnTo>
                            <a:pt x="185" y="337"/>
                          </a:lnTo>
                          <a:lnTo>
                            <a:pt x="182" y="336"/>
                          </a:lnTo>
                          <a:lnTo>
                            <a:pt x="186" y="334"/>
                          </a:lnTo>
                          <a:lnTo>
                            <a:pt x="177" y="335"/>
                          </a:lnTo>
                          <a:lnTo>
                            <a:pt x="174" y="326"/>
                          </a:lnTo>
                          <a:lnTo>
                            <a:pt x="176" y="336"/>
                          </a:lnTo>
                          <a:lnTo>
                            <a:pt x="166" y="338"/>
                          </a:lnTo>
                          <a:lnTo>
                            <a:pt x="169" y="336"/>
                          </a:lnTo>
                          <a:lnTo>
                            <a:pt x="166" y="336"/>
                          </a:lnTo>
                          <a:lnTo>
                            <a:pt x="156" y="345"/>
                          </a:lnTo>
                          <a:lnTo>
                            <a:pt x="149" y="347"/>
                          </a:lnTo>
                          <a:lnTo>
                            <a:pt x="151" y="336"/>
                          </a:lnTo>
                          <a:lnTo>
                            <a:pt x="168" y="330"/>
                          </a:lnTo>
                          <a:lnTo>
                            <a:pt x="151" y="335"/>
                          </a:lnTo>
                          <a:lnTo>
                            <a:pt x="156" y="331"/>
                          </a:lnTo>
                          <a:lnTo>
                            <a:pt x="152" y="329"/>
                          </a:lnTo>
                          <a:lnTo>
                            <a:pt x="157" y="326"/>
                          </a:lnTo>
                          <a:lnTo>
                            <a:pt x="152" y="326"/>
                          </a:lnTo>
                          <a:lnTo>
                            <a:pt x="156" y="324"/>
                          </a:lnTo>
                          <a:lnTo>
                            <a:pt x="149" y="327"/>
                          </a:lnTo>
                          <a:lnTo>
                            <a:pt x="150" y="324"/>
                          </a:lnTo>
                          <a:lnTo>
                            <a:pt x="162" y="318"/>
                          </a:lnTo>
                          <a:lnTo>
                            <a:pt x="167" y="316"/>
                          </a:lnTo>
                          <a:lnTo>
                            <a:pt x="185" y="316"/>
                          </a:lnTo>
                          <a:lnTo>
                            <a:pt x="170" y="315"/>
                          </a:lnTo>
                          <a:lnTo>
                            <a:pt x="162" y="317"/>
                          </a:lnTo>
                          <a:lnTo>
                            <a:pt x="151" y="323"/>
                          </a:lnTo>
                          <a:lnTo>
                            <a:pt x="150" y="320"/>
                          </a:lnTo>
                          <a:lnTo>
                            <a:pt x="155" y="317"/>
                          </a:lnTo>
                          <a:lnTo>
                            <a:pt x="149" y="320"/>
                          </a:lnTo>
                          <a:lnTo>
                            <a:pt x="149" y="318"/>
                          </a:lnTo>
                          <a:lnTo>
                            <a:pt x="152" y="317"/>
                          </a:lnTo>
                          <a:lnTo>
                            <a:pt x="150" y="318"/>
                          </a:lnTo>
                          <a:lnTo>
                            <a:pt x="152" y="314"/>
                          </a:lnTo>
                          <a:lnTo>
                            <a:pt x="149" y="317"/>
                          </a:lnTo>
                          <a:lnTo>
                            <a:pt x="143" y="317"/>
                          </a:lnTo>
                          <a:lnTo>
                            <a:pt x="149" y="315"/>
                          </a:lnTo>
                          <a:lnTo>
                            <a:pt x="144" y="316"/>
                          </a:lnTo>
                          <a:lnTo>
                            <a:pt x="147" y="314"/>
                          </a:lnTo>
                          <a:lnTo>
                            <a:pt x="159" y="313"/>
                          </a:lnTo>
                          <a:lnTo>
                            <a:pt x="168" y="309"/>
                          </a:lnTo>
                          <a:lnTo>
                            <a:pt x="146" y="313"/>
                          </a:lnTo>
                          <a:lnTo>
                            <a:pt x="145" y="311"/>
                          </a:lnTo>
                          <a:lnTo>
                            <a:pt x="151" y="309"/>
                          </a:lnTo>
                          <a:lnTo>
                            <a:pt x="144" y="311"/>
                          </a:lnTo>
                          <a:lnTo>
                            <a:pt x="147" y="309"/>
                          </a:lnTo>
                          <a:lnTo>
                            <a:pt x="143" y="309"/>
                          </a:lnTo>
                          <a:lnTo>
                            <a:pt x="184" y="293"/>
                          </a:lnTo>
                          <a:lnTo>
                            <a:pt x="198" y="294"/>
                          </a:lnTo>
                          <a:lnTo>
                            <a:pt x="189" y="292"/>
                          </a:lnTo>
                          <a:lnTo>
                            <a:pt x="203" y="290"/>
                          </a:lnTo>
                          <a:lnTo>
                            <a:pt x="189" y="290"/>
                          </a:lnTo>
                          <a:lnTo>
                            <a:pt x="143" y="308"/>
                          </a:lnTo>
                          <a:lnTo>
                            <a:pt x="143" y="306"/>
                          </a:lnTo>
                          <a:lnTo>
                            <a:pt x="150" y="305"/>
                          </a:lnTo>
                          <a:lnTo>
                            <a:pt x="141" y="305"/>
                          </a:lnTo>
                          <a:lnTo>
                            <a:pt x="144" y="300"/>
                          </a:lnTo>
                          <a:lnTo>
                            <a:pt x="164" y="299"/>
                          </a:lnTo>
                          <a:lnTo>
                            <a:pt x="147" y="298"/>
                          </a:lnTo>
                          <a:lnTo>
                            <a:pt x="161" y="296"/>
                          </a:lnTo>
                          <a:lnTo>
                            <a:pt x="156" y="294"/>
                          </a:lnTo>
                          <a:lnTo>
                            <a:pt x="168" y="294"/>
                          </a:lnTo>
                          <a:lnTo>
                            <a:pt x="147" y="292"/>
                          </a:lnTo>
                          <a:lnTo>
                            <a:pt x="146" y="290"/>
                          </a:lnTo>
                          <a:lnTo>
                            <a:pt x="155" y="290"/>
                          </a:lnTo>
                          <a:lnTo>
                            <a:pt x="144" y="288"/>
                          </a:lnTo>
                          <a:lnTo>
                            <a:pt x="151" y="286"/>
                          </a:lnTo>
                          <a:lnTo>
                            <a:pt x="152" y="285"/>
                          </a:lnTo>
                          <a:lnTo>
                            <a:pt x="175" y="283"/>
                          </a:lnTo>
                          <a:lnTo>
                            <a:pt x="177" y="283"/>
                          </a:lnTo>
                          <a:lnTo>
                            <a:pt x="184" y="284"/>
                          </a:lnTo>
                          <a:lnTo>
                            <a:pt x="187" y="287"/>
                          </a:lnTo>
                          <a:lnTo>
                            <a:pt x="200" y="286"/>
                          </a:lnTo>
                          <a:lnTo>
                            <a:pt x="187" y="287"/>
                          </a:lnTo>
                          <a:lnTo>
                            <a:pt x="184" y="283"/>
                          </a:lnTo>
                          <a:lnTo>
                            <a:pt x="190" y="282"/>
                          </a:lnTo>
                          <a:lnTo>
                            <a:pt x="174" y="283"/>
                          </a:lnTo>
                          <a:lnTo>
                            <a:pt x="157" y="284"/>
                          </a:lnTo>
                          <a:lnTo>
                            <a:pt x="148" y="286"/>
                          </a:lnTo>
                          <a:lnTo>
                            <a:pt x="149" y="282"/>
                          </a:lnTo>
                          <a:lnTo>
                            <a:pt x="172" y="275"/>
                          </a:lnTo>
                          <a:lnTo>
                            <a:pt x="205" y="280"/>
                          </a:lnTo>
                          <a:lnTo>
                            <a:pt x="196" y="278"/>
                          </a:lnTo>
                          <a:lnTo>
                            <a:pt x="209" y="275"/>
                          </a:lnTo>
                          <a:lnTo>
                            <a:pt x="191" y="276"/>
                          </a:lnTo>
                          <a:lnTo>
                            <a:pt x="205" y="274"/>
                          </a:lnTo>
                          <a:lnTo>
                            <a:pt x="200" y="272"/>
                          </a:lnTo>
                          <a:lnTo>
                            <a:pt x="200" y="274"/>
                          </a:lnTo>
                          <a:lnTo>
                            <a:pt x="192" y="275"/>
                          </a:lnTo>
                          <a:lnTo>
                            <a:pt x="191" y="273"/>
                          </a:lnTo>
                          <a:lnTo>
                            <a:pt x="197" y="273"/>
                          </a:lnTo>
                          <a:lnTo>
                            <a:pt x="196" y="271"/>
                          </a:lnTo>
                          <a:lnTo>
                            <a:pt x="188" y="272"/>
                          </a:lnTo>
                          <a:lnTo>
                            <a:pt x="191" y="274"/>
                          </a:lnTo>
                          <a:lnTo>
                            <a:pt x="184" y="276"/>
                          </a:lnTo>
                          <a:lnTo>
                            <a:pt x="176" y="274"/>
                          </a:lnTo>
                          <a:lnTo>
                            <a:pt x="152" y="280"/>
                          </a:lnTo>
                          <a:lnTo>
                            <a:pt x="152" y="278"/>
                          </a:lnTo>
                          <a:lnTo>
                            <a:pt x="156" y="276"/>
                          </a:lnTo>
                          <a:lnTo>
                            <a:pt x="156" y="274"/>
                          </a:lnTo>
                          <a:lnTo>
                            <a:pt x="168" y="271"/>
                          </a:lnTo>
                          <a:lnTo>
                            <a:pt x="165" y="269"/>
                          </a:lnTo>
                          <a:lnTo>
                            <a:pt x="170" y="269"/>
                          </a:lnTo>
                          <a:lnTo>
                            <a:pt x="164" y="266"/>
                          </a:lnTo>
                          <a:lnTo>
                            <a:pt x="209" y="272"/>
                          </a:lnTo>
                          <a:lnTo>
                            <a:pt x="192" y="266"/>
                          </a:lnTo>
                          <a:lnTo>
                            <a:pt x="199" y="266"/>
                          </a:lnTo>
                          <a:lnTo>
                            <a:pt x="197" y="265"/>
                          </a:lnTo>
                          <a:lnTo>
                            <a:pt x="198" y="262"/>
                          </a:lnTo>
                          <a:lnTo>
                            <a:pt x="205" y="261"/>
                          </a:lnTo>
                          <a:lnTo>
                            <a:pt x="191" y="262"/>
                          </a:lnTo>
                          <a:lnTo>
                            <a:pt x="196" y="264"/>
                          </a:lnTo>
                          <a:lnTo>
                            <a:pt x="177" y="266"/>
                          </a:lnTo>
                          <a:lnTo>
                            <a:pt x="165" y="264"/>
                          </a:lnTo>
                          <a:lnTo>
                            <a:pt x="169" y="264"/>
                          </a:lnTo>
                          <a:lnTo>
                            <a:pt x="177" y="261"/>
                          </a:lnTo>
                          <a:lnTo>
                            <a:pt x="180" y="259"/>
                          </a:lnTo>
                          <a:lnTo>
                            <a:pt x="205" y="258"/>
                          </a:lnTo>
                          <a:lnTo>
                            <a:pt x="203" y="255"/>
                          </a:lnTo>
                          <a:lnTo>
                            <a:pt x="209" y="254"/>
                          </a:lnTo>
                          <a:lnTo>
                            <a:pt x="199" y="255"/>
                          </a:lnTo>
                          <a:lnTo>
                            <a:pt x="206" y="252"/>
                          </a:lnTo>
                          <a:lnTo>
                            <a:pt x="203" y="252"/>
                          </a:lnTo>
                          <a:lnTo>
                            <a:pt x="206" y="247"/>
                          </a:lnTo>
                          <a:lnTo>
                            <a:pt x="215" y="252"/>
                          </a:lnTo>
                          <a:lnTo>
                            <a:pt x="213" y="251"/>
                          </a:lnTo>
                          <a:lnTo>
                            <a:pt x="218" y="251"/>
                          </a:lnTo>
                          <a:lnTo>
                            <a:pt x="218" y="250"/>
                          </a:lnTo>
                          <a:lnTo>
                            <a:pt x="212" y="248"/>
                          </a:lnTo>
                          <a:lnTo>
                            <a:pt x="221" y="246"/>
                          </a:lnTo>
                          <a:lnTo>
                            <a:pt x="216" y="246"/>
                          </a:lnTo>
                          <a:lnTo>
                            <a:pt x="218" y="244"/>
                          </a:lnTo>
                          <a:lnTo>
                            <a:pt x="206" y="246"/>
                          </a:lnTo>
                          <a:lnTo>
                            <a:pt x="212" y="242"/>
                          </a:lnTo>
                          <a:lnTo>
                            <a:pt x="222" y="240"/>
                          </a:lnTo>
                          <a:lnTo>
                            <a:pt x="212" y="241"/>
                          </a:lnTo>
                          <a:lnTo>
                            <a:pt x="215" y="237"/>
                          </a:lnTo>
                          <a:lnTo>
                            <a:pt x="220" y="238"/>
                          </a:lnTo>
                          <a:lnTo>
                            <a:pt x="215" y="236"/>
                          </a:lnTo>
                          <a:lnTo>
                            <a:pt x="225" y="235"/>
                          </a:lnTo>
                          <a:lnTo>
                            <a:pt x="220" y="232"/>
                          </a:lnTo>
                          <a:lnTo>
                            <a:pt x="227" y="230"/>
                          </a:lnTo>
                          <a:lnTo>
                            <a:pt x="198" y="230"/>
                          </a:lnTo>
                          <a:lnTo>
                            <a:pt x="168" y="219"/>
                          </a:lnTo>
                          <a:lnTo>
                            <a:pt x="177" y="215"/>
                          </a:lnTo>
                          <a:lnTo>
                            <a:pt x="193" y="216"/>
                          </a:lnTo>
                          <a:lnTo>
                            <a:pt x="225" y="224"/>
                          </a:lnTo>
                          <a:lnTo>
                            <a:pt x="223" y="223"/>
                          </a:lnTo>
                          <a:lnTo>
                            <a:pt x="227" y="221"/>
                          </a:lnTo>
                          <a:lnTo>
                            <a:pt x="219" y="223"/>
                          </a:lnTo>
                          <a:lnTo>
                            <a:pt x="215" y="220"/>
                          </a:lnTo>
                          <a:lnTo>
                            <a:pt x="221" y="221"/>
                          </a:lnTo>
                          <a:lnTo>
                            <a:pt x="223" y="220"/>
                          </a:lnTo>
                          <a:lnTo>
                            <a:pt x="221" y="219"/>
                          </a:lnTo>
                          <a:lnTo>
                            <a:pt x="226" y="219"/>
                          </a:lnTo>
                          <a:lnTo>
                            <a:pt x="215" y="216"/>
                          </a:lnTo>
                          <a:lnTo>
                            <a:pt x="227" y="217"/>
                          </a:lnTo>
                          <a:lnTo>
                            <a:pt x="226" y="214"/>
                          </a:lnTo>
                          <a:lnTo>
                            <a:pt x="210" y="211"/>
                          </a:lnTo>
                          <a:lnTo>
                            <a:pt x="226" y="211"/>
                          </a:lnTo>
                          <a:lnTo>
                            <a:pt x="207" y="209"/>
                          </a:lnTo>
                          <a:lnTo>
                            <a:pt x="219" y="206"/>
                          </a:lnTo>
                          <a:lnTo>
                            <a:pt x="218" y="204"/>
                          </a:lnTo>
                          <a:lnTo>
                            <a:pt x="203" y="209"/>
                          </a:lnTo>
                          <a:lnTo>
                            <a:pt x="209" y="206"/>
                          </a:lnTo>
                          <a:lnTo>
                            <a:pt x="209" y="204"/>
                          </a:lnTo>
                          <a:lnTo>
                            <a:pt x="223" y="202"/>
                          </a:lnTo>
                          <a:lnTo>
                            <a:pt x="205" y="204"/>
                          </a:lnTo>
                          <a:lnTo>
                            <a:pt x="200" y="203"/>
                          </a:lnTo>
                          <a:lnTo>
                            <a:pt x="221" y="198"/>
                          </a:lnTo>
                          <a:lnTo>
                            <a:pt x="198" y="199"/>
                          </a:lnTo>
                          <a:lnTo>
                            <a:pt x="209" y="192"/>
                          </a:lnTo>
                          <a:lnTo>
                            <a:pt x="198" y="195"/>
                          </a:lnTo>
                          <a:lnTo>
                            <a:pt x="199" y="192"/>
                          </a:lnTo>
                          <a:lnTo>
                            <a:pt x="196" y="187"/>
                          </a:lnTo>
                          <a:lnTo>
                            <a:pt x="200" y="185"/>
                          </a:lnTo>
                          <a:lnTo>
                            <a:pt x="193" y="187"/>
                          </a:lnTo>
                          <a:lnTo>
                            <a:pt x="197" y="195"/>
                          </a:lnTo>
                          <a:lnTo>
                            <a:pt x="189" y="198"/>
                          </a:lnTo>
                          <a:lnTo>
                            <a:pt x="190" y="200"/>
                          </a:lnTo>
                          <a:lnTo>
                            <a:pt x="186" y="198"/>
                          </a:lnTo>
                          <a:lnTo>
                            <a:pt x="188" y="201"/>
                          </a:lnTo>
                          <a:lnTo>
                            <a:pt x="186" y="203"/>
                          </a:lnTo>
                          <a:lnTo>
                            <a:pt x="171" y="205"/>
                          </a:lnTo>
                          <a:lnTo>
                            <a:pt x="167" y="202"/>
                          </a:lnTo>
                          <a:lnTo>
                            <a:pt x="168" y="204"/>
                          </a:lnTo>
                          <a:lnTo>
                            <a:pt x="165" y="204"/>
                          </a:lnTo>
                          <a:lnTo>
                            <a:pt x="164" y="200"/>
                          </a:lnTo>
                          <a:lnTo>
                            <a:pt x="159" y="199"/>
                          </a:lnTo>
                          <a:lnTo>
                            <a:pt x="177" y="194"/>
                          </a:lnTo>
                          <a:lnTo>
                            <a:pt x="187" y="189"/>
                          </a:lnTo>
                          <a:lnTo>
                            <a:pt x="178" y="193"/>
                          </a:lnTo>
                          <a:lnTo>
                            <a:pt x="171" y="194"/>
                          </a:lnTo>
                          <a:lnTo>
                            <a:pt x="168" y="192"/>
                          </a:lnTo>
                          <a:lnTo>
                            <a:pt x="184" y="185"/>
                          </a:lnTo>
                          <a:lnTo>
                            <a:pt x="171" y="184"/>
                          </a:lnTo>
                          <a:lnTo>
                            <a:pt x="190" y="183"/>
                          </a:lnTo>
                          <a:lnTo>
                            <a:pt x="181" y="182"/>
                          </a:lnTo>
                          <a:lnTo>
                            <a:pt x="187" y="181"/>
                          </a:lnTo>
                          <a:lnTo>
                            <a:pt x="185" y="180"/>
                          </a:lnTo>
                          <a:lnTo>
                            <a:pt x="188" y="178"/>
                          </a:lnTo>
                          <a:lnTo>
                            <a:pt x="185" y="178"/>
                          </a:lnTo>
                          <a:lnTo>
                            <a:pt x="190" y="177"/>
                          </a:lnTo>
                          <a:lnTo>
                            <a:pt x="188" y="173"/>
                          </a:lnTo>
                          <a:lnTo>
                            <a:pt x="177" y="172"/>
                          </a:lnTo>
                          <a:lnTo>
                            <a:pt x="186" y="170"/>
                          </a:lnTo>
                          <a:lnTo>
                            <a:pt x="182" y="169"/>
                          </a:lnTo>
                          <a:lnTo>
                            <a:pt x="188" y="167"/>
                          </a:lnTo>
                          <a:lnTo>
                            <a:pt x="178" y="162"/>
                          </a:lnTo>
                          <a:lnTo>
                            <a:pt x="185" y="160"/>
                          </a:lnTo>
                          <a:lnTo>
                            <a:pt x="181" y="158"/>
                          </a:lnTo>
                          <a:lnTo>
                            <a:pt x="186" y="158"/>
                          </a:lnTo>
                          <a:lnTo>
                            <a:pt x="180" y="156"/>
                          </a:lnTo>
                          <a:lnTo>
                            <a:pt x="184" y="154"/>
                          </a:lnTo>
                          <a:lnTo>
                            <a:pt x="177" y="154"/>
                          </a:lnTo>
                          <a:lnTo>
                            <a:pt x="184" y="150"/>
                          </a:lnTo>
                          <a:lnTo>
                            <a:pt x="165" y="153"/>
                          </a:lnTo>
                          <a:lnTo>
                            <a:pt x="181" y="150"/>
                          </a:lnTo>
                          <a:lnTo>
                            <a:pt x="176" y="149"/>
                          </a:lnTo>
                          <a:lnTo>
                            <a:pt x="185" y="148"/>
                          </a:lnTo>
                          <a:lnTo>
                            <a:pt x="176" y="147"/>
                          </a:lnTo>
                          <a:lnTo>
                            <a:pt x="181" y="146"/>
                          </a:lnTo>
                          <a:lnTo>
                            <a:pt x="186" y="146"/>
                          </a:lnTo>
                          <a:lnTo>
                            <a:pt x="176" y="143"/>
                          </a:lnTo>
                          <a:lnTo>
                            <a:pt x="175" y="141"/>
                          </a:lnTo>
                          <a:lnTo>
                            <a:pt x="179" y="140"/>
                          </a:lnTo>
                          <a:lnTo>
                            <a:pt x="178" y="139"/>
                          </a:lnTo>
                          <a:lnTo>
                            <a:pt x="165" y="136"/>
                          </a:lnTo>
                          <a:lnTo>
                            <a:pt x="168" y="133"/>
                          </a:lnTo>
                          <a:lnTo>
                            <a:pt x="164" y="132"/>
                          </a:lnTo>
                          <a:lnTo>
                            <a:pt x="166" y="130"/>
                          </a:lnTo>
                          <a:lnTo>
                            <a:pt x="160" y="130"/>
                          </a:lnTo>
                          <a:lnTo>
                            <a:pt x="169" y="128"/>
                          </a:lnTo>
                          <a:lnTo>
                            <a:pt x="165" y="125"/>
                          </a:lnTo>
                          <a:lnTo>
                            <a:pt x="168" y="123"/>
                          </a:lnTo>
                          <a:lnTo>
                            <a:pt x="159" y="125"/>
                          </a:lnTo>
                          <a:lnTo>
                            <a:pt x="159" y="121"/>
                          </a:lnTo>
                          <a:lnTo>
                            <a:pt x="150" y="122"/>
                          </a:lnTo>
                          <a:lnTo>
                            <a:pt x="155" y="120"/>
                          </a:lnTo>
                          <a:lnTo>
                            <a:pt x="154" y="120"/>
                          </a:lnTo>
                          <a:lnTo>
                            <a:pt x="124" y="114"/>
                          </a:lnTo>
                          <a:lnTo>
                            <a:pt x="115" y="116"/>
                          </a:lnTo>
                          <a:lnTo>
                            <a:pt x="107" y="112"/>
                          </a:lnTo>
                          <a:lnTo>
                            <a:pt x="97" y="117"/>
                          </a:lnTo>
                          <a:lnTo>
                            <a:pt x="96" y="112"/>
                          </a:lnTo>
                          <a:lnTo>
                            <a:pt x="89" y="115"/>
                          </a:lnTo>
                          <a:lnTo>
                            <a:pt x="89" y="117"/>
                          </a:lnTo>
                          <a:lnTo>
                            <a:pt x="79" y="116"/>
                          </a:lnTo>
                          <a:lnTo>
                            <a:pt x="76" y="119"/>
                          </a:lnTo>
                          <a:lnTo>
                            <a:pt x="72" y="117"/>
                          </a:lnTo>
                          <a:lnTo>
                            <a:pt x="76" y="115"/>
                          </a:lnTo>
                          <a:lnTo>
                            <a:pt x="69" y="115"/>
                          </a:lnTo>
                          <a:lnTo>
                            <a:pt x="63" y="118"/>
                          </a:lnTo>
                          <a:lnTo>
                            <a:pt x="57" y="115"/>
                          </a:lnTo>
                          <a:lnTo>
                            <a:pt x="53" y="116"/>
                          </a:lnTo>
                          <a:lnTo>
                            <a:pt x="61" y="120"/>
                          </a:lnTo>
                          <a:lnTo>
                            <a:pt x="33" y="116"/>
                          </a:lnTo>
                          <a:lnTo>
                            <a:pt x="25" y="111"/>
                          </a:lnTo>
                          <a:lnTo>
                            <a:pt x="51" y="107"/>
                          </a:lnTo>
                          <a:lnTo>
                            <a:pt x="25" y="106"/>
                          </a:lnTo>
                          <a:lnTo>
                            <a:pt x="33" y="101"/>
                          </a:lnTo>
                          <a:lnTo>
                            <a:pt x="16" y="105"/>
                          </a:lnTo>
                          <a:lnTo>
                            <a:pt x="14" y="104"/>
                          </a:lnTo>
                          <a:lnTo>
                            <a:pt x="18" y="102"/>
                          </a:lnTo>
                          <a:lnTo>
                            <a:pt x="11" y="100"/>
                          </a:lnTo>
                          <a:lnTo>
                            <a:pt x="29" y="97"/>
                          </a:lnTo>
                          <a:lnTo>
                            <a:pt x="78" y="99"/>
                          </a:lnTo>
                          <a:lnTo>
                            <a:pt x="44" y="97"/>
                          </a:lnTo>
                          <a:lnTo>
                            <a:pt x="66" y="95"/>
                          </a:lnTo>
                          <a:lnTo>
                            <a:pt x="83" y="97"/>
                          </a:lnTo>
                          <a:lnTo>
                            <a:pt x="79" y="95"/>
                          </a:lnTo>
                          <a:lnTo>
                            <a:pt x="87" y="94"/>
                          </a:lnTo>
                          <a:lnTo>
                            <a:pt x="88" y="91"/>
                          </a:lnTo>
                          <a:lnTo>
                            <a:pt x="77" y="90"/>
                          </a:lnTo>
                          <a:lnTo>
                            <a:pt x="57" y="93"/>
                          </a:lnTo>
                          <a:lnTo>
                            <a:pt x="55" y="90"/>
                          </a:lnTo>
                          <a:lnTo>
                            <a:pt x="55" y="93"/>
                          </a:lnTo>
                          <a:lnTo>
                            <a:pt x="45" y="94"/>
                          </a:lnTo>
                          <a:lnTo>
                            <a:pt x="33" y="91"/>
                          </a:lnTo>
                          <a:lnTo>
                            <a:pt x="46" y="88"/>
                          </a:lnTo>
                          <a:lnTo>
                            <a:pt x="31" y="90"/>
                          </a:lnTo>
                          <a:lnTo>
                            <a:pt x="41" y="87"/>
                          </a:lnTo>
                          <a:lnTo>
                            <a:pt x="19" y="87"/>
                          </a:lnTo>
                          <a:lnTo>
                            <a:pt x="5" y="81"/>
                          </a:lnTo>
                          <a:lnTo>
                            <a:pt x="15" y="79"/>
                          </a:lnTo>
                          <a:lnTo>
                            <a:pt x="11" y="79"/>
                          </a:lnTo>
                          <a:lnTo>
                            <a:pt x="17" y="76"/>
                          </a:lnTo>
                          <a:lnTo>
                            <a:pt x="72" y="70"/>
                          </a:lnTo>
                          <a:lnTo>
                            <a:pt x="69" y="68"/>
                          </a:lnTo>
                          <a:lnTo>
                            <a:pt x="80" y="66"/>
                          </a:lnTo>
                          <a:lnTo>
                            <a:pt x="111" y="66"/>
                          </a:lnTo>
                          <a:lnTo>
                            <a:pt x="133" y="59"/>
                          </a:lnTo>
                          <a:lnTo>
                            <a:pt x="138" y="51"/>
                          </a:lnTo>
                          <a:lnTo>
                            <a:pt x="156" y="48"/>
                          </a:lnTo>
                          <a:lnTo>
                            <a:pt x="151" y="47"/>
                          </a:lnTo>
                          <a:lnTo>
                            <a:pt x="140" y="51"/>
                          </a:lnTo>
                          <a:lnTo>
                            <a:pt x="113" y="51"/>
                          </a:lnTo>
                          <a:lnTo>
                            <a:pt x="109" y="48"/>
                          </a:lnTo>
                          <a:lnTo>
                            <a:pt x="110" y="46"/>
                          </a:lnTo>
                          <a:lnTo>
                            <a:pt x="131" y="42"/>
                          </a:lnTo>
                          <a:lnTo>
                            <a:pt x="170" y="34"/>
                          </a:lnTo>
                          <a:lnTo>
                            <a:pt x="176" y="39"/>
                          </a:lnTo>
                          <a:lnTo>
                            <a:pt x="174" y="35"/>
                          </a:lnTo>
                          <a:lnTo>
                            <a:pt x="179" y="33"/>
                          </a:lnTo>
                          <a:lnTo>
                            <a:pt x="202" y="34"/>
                          </a:lnTo>
                          <a:lnTo>
                            <a:pt x="206" y="34"/>
                          </a:lnTo>
                          <a:lnTo>
                            <a:pt x="202" y="31"/>
                          </a:lnTo>
                          <a:lnTo>
                            <a:pt x="211" y="28"/>
                          </a:lnTo>
                          <a:lnTo>
                            <a:pt x="206" y="25"/>
                          </a:lnTo>
                          <a:lnTo>
                            <a:pt x="225" y="22"/>
                          </a:lnTo>
                          <a:lnTo>
                            <a:pt x="239" y="24"/>
                          </a:lnTo>
                          <a:lnTo>
                            <a:pt x="240" y="26"/>
                          </a:lnTo>
                          <a:lnTo>
                            <a:pt x="262" y="31"/>
                          </a:lnTo>
                          <a:lnTo>
                            <a:pt x="243" y="23"/>
                          </a:lnTo>
                          <a:lnTo>
                            <a:pt x="233" y="22"/>
                          </a:lnTo>
                          <a:lnTo>
                            <a:pt x="254" y="20"/>
                          </a:lnTo>
                          <a:lnTo>
                            <a:pt x="280" y="17"/>
                          </a:lnTo>
                          <a:lnTo>
                            <a:pt x="289" y="20"/>
                          </a:lnTo>
                          <a:lnTo>
                            <a:pt x="284" y="17"/>
                          </a:lnTo>
                          <a:lnTo>
                            <a:pt x="303" y="17"/>
                          </a:lnTo>
                          <a:lnTo>
                            <a:pt x="308" y="20"/>
                          </a:lnTo>
                          <a:lnTo>
                            <a:pt x="305" y="23"/>
                          </a:lnTo>
                          <a:lnTo>
                            <a:pt x="299" y="27"/>
                          </a:lnTo>
                          <a:lnTo>
                            <a:pt x="302" y="28"/>
                          </a:lnTo>
                          <a:lnTo>
                            <a:pt x="303" y="26"/>
                          </a:lnTo>
                          <a:lnTo>
                            <a:pt x="312" y="24"/>
                          </a:lnTo>
                          <a:lnTo>
                            <a:pt x="313" y="22"/>
                          </a:lnTo>
                          <a:lnTo>
                            <a:pt x="314" y="21"/>
                          </a:lnTo>
                          <a:lnTo>
                            <a:pt x="351" y="26"/>
                          </a:lnTo>
                          <a:lnTo>
                            <a:pt x="336" y="23"/>
                          </a:lnTo>
                          <a:lnTo>
                            <a:pt x="356" y="23"/>
                          </a:lnTo>
                          <a:lnTo>
                            <a:pt x="343" y="18"/>
                          </a:lnTo>
                          <a:lnTo>
                            <a:pt x="342" y="14"/>
                          </a:lnTo>
                          <a:lnTo>
                            <a:pt x="365" y="15"/>
                          </a:lnTo>
                          <a:lnTo>
                            <a:pt x="414" y="25"/>
                          </a:lnTo>
                          <a:lnTo>
                            <a:pt x="421" y="24"/>
                          </a:lnTo>
                          <a:lnTo>
                            <a:pt x="413" y="22"/>
                          </a:lnTo>
                          <a:lnTo>
                            <a:pt x="420" y="21"/>
                          </a:lnTo>
                          <a:lnTo>
                            <a:pt x="416" y="18"/>
                          </a:lnTo>
                          <a:lnTo>
                            <a:pt x="420" y="17"/>
                          </a:lnTo>
                          <a:lnTo>
                            <a:pt x="447" y="18"/>
                          </a:lnTo>
                          <a:lnTo>
                            <a:pt x="430" y="17"/>
                          </a:lnTo>
                          <a:lnTo>
                            <a:pt x="410" y="11"/>
                          </a:lnTo>
                          <a:lnTo>
                            <a:pt x="455" y="11"/>
                          </a:lnTo>
                          <a:lnTo>
                            <a:pt x="457" y="15"/>
                          </a:lnTo>
                          <a:lnTo>
                            <a:pt x="459" y="13"/>
                          </a:lnTo>
                          <a:lnTo>
                            <a:pt x="456" y="12"/>
                          </a:lnTo>
                          <a:lnTo>
                            <a:pt x="461" y="12"/>
                          </a:lnTo>
                          <a:lnTo>
                            <a:pt x="476" y="14"/>
                          </a:lnTo>
                          <a:lnTo>
                            <a:pt x="478" y="16"/>
                          </a:lnTo>
                          <a:lnTo>
                            <a:pt x="480" y="16"/>
                          </a:lnTo>
                          <a:lnTo>
                            <a:pt x="478" y="14"/>
                          </a:lnTo>
                          <a:lnTo>
                            <a:pt x="480" y="12"/>
                          </a:lnTo>
                          <a:lnTo>
                            <a:pt x="466" y="11"/>
                          </a:lnTo>
                          <a:lnTo>
                            <a:pt x="407" y="10"/>
                          </a:lnTo>
                          <a:lnTo>
                            <a:pt x="397" y="8"/>
                          </a:lnTo>
                          <a:lnTo>
                            <a:pt x="408" y="8"/>
                          </a:lnTo>
                          <a:lnTo>
                            <a:pt x="406" y="8"/>
                          </a:lnTo>
                          <a:lnTo>
                            <a:pt x="401" y="7"/>
                          </a:lnTo>
                          <a:lnTo>
                            <a:pt x="410" y="6"/>
                          </a:lnTo>
                          <a:lnTo>
                            <a:pt x="441" y="8"/>
                          </a:lnTo>
                          <a:lnTo>
                            <a:pt x="416" y="6"/>
                          </a:lnTo>
                          <a:lnTo>
                            <a:pt x="448" y="6"/>
                          </a:lnTo>
                          <a:lnTo>
                            <a:pt x="435" y="5"/>
                          </a:lnTo>
                          <a:lnTo>
                            <a:pt x="451" y="4"/>
                          </a:lnTo>
                          <a:lnTo>
                            <a:pt x="497" y="11"/>
                          </a:lnTo>
                          <a:lnTo>
                            <a:pt x="493" y="7"/>
                          </a:lnTo>
                          <a:lnTo>
                            <a:pt x="515" y="7"/>
                          </a:lnTo>
                          <a:lnTo>
                            <a:pt x="497" y="7"/>
                          </a:lnTo>
                          <a:lnTo>
                            <a:pt x="521" y="6"/>
                          </a:lnTo>
                          <a:lnTo>
                            <a:pt x="499" y="5"/>
                          </a:lnTo>
                          <a:lnTo>
                            <a:pt x="498" y="4"/>
                          </a:lnTo>
                          <a:lnTo>
                            <a:pt x="499" y="2"/>
                          </a:lnTo>
                          <a:lnTo>
                            <a:pt x="512" y="3"/>
                          </a:lnTo>
                          <a:lnTo>
                            <a:pt x="509" y="2"/>
                          </a:lnTo>
                          <a:lnTo>
                            <a:pt x="515" y="1"/>
                          </a:lnTo>
                          <a:lnTo>
                            <a:pt x="528" y="3"/>
                          </a:lnTo>
                          <a:lnTo>
                            <a:pt x="524" y="1"/>
                          </a:lnTo>
                          <a:lnTo>
                            <a:pt x="528" y="1"/>
                          </a:lnTo>
                          <a:lnTo>
                            <a:pt x="555" y="0"/>
                          </a:lnTo>
                          <a:lnTo>
                            <a:pt x="559" y="2"/>
                          </a:lnTo>
                          <a:lnTo>
                            <a:pt x="558" y="1"/>
                          </a:lnTo>
                          <a:lnTo>
                            <a:pt x="562" y="0"/>
                          </a:lnTo>
                          <a:lnTo>
                            <a:pt x="602" y="0"/>
                          </a:lnTo>
                          <a:lnTo>
                            <a:pt x="652" y="3"/>
                          </a:lnTo>
                          <a:lnTo>
                            <a:pt x="658" y="4"/>
                          </a:lnTo>
                          <a:lnTo>
                            <a:pt x="653" y="5"/>
                          </a:lnTo>
                          <a:lnTo>
                            <a:pt x="609" y="5"/>
                          </a:lnTo>
                          <a:lnTo>
                            <a:pt x="580" y="7"/>
                          </a:lnTo>
                          <a:lnTo>
                            <a:pt x="564" y="5"/>
                          </a:lnTo>
                          <a:lnTo>
                            <a:pt x="574" y="7"/>
                          </a:lnTo>
                          <a:lnTo>
                            <a:pt x="535" y="8"/>
                          </a:lnTo>
                          <a:lnTo>
                            <a:pt x="538" y="10"/>
                          </a:lnTo>
                          <a:lnTo>
                            <a:pt x="536" y="11"/>
                          </a:lnTo>
                          <a:lnTo>
                            <a:pt x="544" y="8"/>
                          </a:lnTo>
                          <a:lnTo>
                            <a:pt x="556" y="8"/>
                          </a:lnTo>
                          <a:lnTo>
                            <a:pt x="555" y="11"/>
                          </a:lnTo>
                          <a:lnTo>
                            <a:pt x="560" y="8"/>
                          </a:lnTo>
                          <a:lnTo>
                            <a:pt x="584" y="8"/>
                          </a:lnTo>
                          <a:lnTo>
                            <a:pt x="600" y="6"/>
                          </a:lnTo>
                          <a:lnTo>
                            <a:pt x="604" y="6"/>
                          </a:lnTo>
                          <a:lnTo>
                            <a:pt x="619" y="6"/>
                          </a:lnTo>
                          <a:lnTo>
                            <a:pt x="664" y="5"/>
                          </a:lnTo>
                          <a:lnTo>
                            <a:pt x="668" y="7"/>
                          </a:lnTo>
                          <a:lnTo>
                            <a:pt x="652" y="11"/>
                          </a:lnTo>
                          <a:lnTo>
                            <a:pt x="677" y="8"/>
                          </a:lnTo>
                          <a:lnTo>
                            <a:pt x="678" y="10"/>
                          </a:lnTo>
                          <a:lnTo>
                            <a:pt x="676" y="11"/>
                          </a:lnTo>
                          <a:lnTo>
                            <a:pt x="683" y="10"/>
                          </a:lnTo>
                          <a:lnTo>
                            <a:pt x="708" y="13"/>
                          </a:lnTo>
                          <a:lnTo>
                            <a:pt x="692" y="17"/>
                          </a:lnTo>
                          <a:lnTo>
                            <a:pt x="659" y="20"/>
                          </a:lnTo>
                          <a:lnTo>
                            <a:pt x="579" y="18"/>
                          </a:lnTo>
                          <a:lnTo>
                            <a:pt x="599" y="21"/>
                          </a:lnTo>
                          <a:lnTo>
                            <a:pt x="560" y="24"/>
                          </a:lnTo>
                          <a:lnTo>
                            <a:pt x="558" y="25"/>
                          </a:lnTo>
                          <a:lnTo>
                            <a:pt x="558" y="26"/>
                          </a:lnTo>
                          <a:lnTo>
                            <a:pt x="610" y="22"/>
                          </a:lnTo>
                          <a:lnTo>
                            <a:pt x="657" y="22"/>
                          </a:lnTo>
                          <a:lnTo>
                            <a:pt x="656" y="24"/>
                          </a:lnTo>
                          <a:lnTo>
                            <a:pt x="653" y="25"/>
                          </a:lnTo>
                          <a:lnTo>
                            <a:pt x="625" y="28"/>
                          </a:lnTo>
                          <a:lnTo>
                            <a:pt x="629" y="29"/>
                          </a:lnTo>
                          <a:lnTo>
                            <a:pt x="625" y="31"/>
                          </a:lnTo>
                          <a:lnTo>
                            <a:pt x="627" y="31"/>
                          </a:lnTo>
                          <a:lnTo>
                            <a:pt x="668" y="25"/>
                          </a:lnTo>
                          <a:lnTo>
                            <a:pt x="672" y="22"/>
                          </a:lnTo>
                          <a:lnTo>
                            <a:pt x="693" y="21"/>
                          </a:lnTo>
                          <a:lnTo>
                            <a:pt x="697" y="25"/>
                          </a:lnTo>
                          <a:lnTo>
                            <a:pt x="692" y="28"/>
                          </a:lnTo>
                          <a:lnTo>
                            <a:pt x="681" y="32"/>
                          </a:lnTo>
                          <a:lnTo>
                            <a:pt x="683" y="32"/>
                          </a:lnTo>
                          <a:lnTo>
                            <a:pt x="668" y="37"/>
                          </a:lnTo>
                          <a:lnTo>
                            <a:pt x="669" y="38"/>
                          </a:lnTo>
                          <a:lnTo>
                            <a:pt x="666" y="39"/>
                          </a:lnTo>
                          <a:lnTo>
                            <a:pt x="660" y="41"/>
                          </a:lnTo>
                          <a:lnTo>
                            <a:pt x="664" y="41"/>
                          </a:lnTo>
                          <a:lnTo>
                            <a:pt x="658" y="43"/>
                          </a:lnTo>
                          <a:lnTo>
                            <a:pt x="667" y="42"/>
                          </a:lnTo>
                          <a:lnTo>
                            <a:pt x="672" y="37"/>
                          </a:lnTo>
                          <a:lnTo>
                            <a:pt x="711" y="27"/>
                          </a:lnTo>
                          <a:lnTo>
                            <a:pt x="721" y="26"/>
                          </a:lnTo>
                          <a:lnTo>
                            <a:pt x="717" y="27"/>
                          </a:lnTo>
                          <a:lnTo>
                            <a:pt x="715" y="29"/>
                          </a:lnTo>
                          <a:lnTo>
                            <a:pt x="729" y="27"/>
                          </a:lnTo>
                          <a:lnTo>
                            <a:pt x="741" y="29"/>
                          </a:lnTo>
                          <a:lnTo>
                            <a:pt x="750" y="27"/>
                          </a:lnTo>
                          <a:lnTo>
                            <a:pt x="746" y="25"/>
                          </a:lnTo>
                          <a:lnTo>
                            <a:pt x="753" y="26"/>
                          </a:lnTo>
                          <a:lnTo>
                            <a:pt x="751" y="25"/>
                          </a:lnTo>
                          <a:lnTo>
                            <a:pt x="752" y="24"/>
                          </a:lnTo>
                          <a:lnTo>
                            <a:pt x="786" y="23"/>
                          </a:lnTo>
                          <a:lnTo>
                            <a:pt x="817" y="27"/>
                          </a:lnTo>
                          <a:lnTo>
                            <a:pt x="793" y="34"/>
                          </a:lnTo>
                          <a:lnTo>
                            <a:pt x="779" y="35"/>
                          </a:lnTo>
                          <a:lnTo>
                            <a:pt x="784" y="37"/>
                          </a:lnTo>
                          <a:lnTo>
                            <a:pt x="766" y="39"/>
                          </a:lnTo>
                          <a:lnTo>
                            <a:pt x="742" y="38"/>
                          </a:lnTo>
                          <a:lnTo>
                            <a:pt x="734" y="42"/>
                          </a:lnTo>
                          <a:lnTo>
                            <a:pt x="700" y="43"/>
                          </a:lnTo>
                          <a:lnTo>
                            <a:pt x="763" y="43"/>
                          </a:lnTo>
                          <a:lnTo>
                            <a:pt x="756" y="45"/>
                          </a:lnTo>
                          <a:lnTo>
                            <a:pt x="758" y="46"/>
                          </a:lnTo>
                          <a:lnTo>
                            <a:pt x="746" y="47"/>
                          </a:lnTo>
                          <a:lnTo>
                            <a:pt x="718" y="47"/>
                          </a:lnTo>
                          <a:lnTo>
                            <a:pt x="707" y="49"/>
                          </a:lnTo>
                          <a:lnTo>
                            <a:pt x="709" y="49"/>
                          </a:lnTo>
                          <a:lnTo>
                            <a:pt x="703" y="54"/>
                          </a:lnTo>
                          <a:lnTo>
                            <a:pt x="708" y="55"/>
                          </a:lnTo>
                          <a:lnTo>
                            <a:pt x="714" y="54"/>
                          </a:lnTo>
                          <a:lnTo>
                            <a:pt x="710" y="54"/>
                          </a:lnTo>
                          <a:lnTo>
                            <a:pt x="712" y="52"/>
                          </a:lnTo>
                          <a:lnTo>
                            <a:pt x="723" y="49"/>
                          </a:lnTo>
                          <a:lnTo>
                            <a:pt x="746" y="51"/>
                          </a:lnTo>
                          <a:lnTo>
                            <a:pt x="735" y="55"/>
                          </a:lnTo>
                          <a:lnTo>
                            <a:pt x="719" y="55"/>
                          </a:lnTo>
                          <a:lnTo>
                            <a:pt x="713" y="60"/>
                          </a:lnTo>
                          <a:lnTo>
                            <a:pt x="714" y="62"/>
                          </a:lnTo>
                          <a:lnTo>
                            <a:pt x="711" y="65"/>
                          </a:lnTo>
                          <a:lnTo>
                            <a:pt x="715" y="62"/>
                          </a:lnTo>
                          <a:lnTo>
                            <a:pt x="722" y="63"/>
                          </a:lnTo>
                          <a:lnTo>
                            <a:pt x="720" y="64"/>
                          </a:lnTo>
                          <a:lnTo>
                            <a:pt x="718" y="63"/>
                          </a:lnTo>
                          <a:lnTo>
                            <a:pt x="708" y="66"/>
                          </a:lnTo>
                          <a:lnTo>
                            <a:pt x="710" y="68"/>
                          </a:lnTo>
                          <a:lnTo>
                            <a:pt x="708" y="69"/>
                          </a:lnTo>
                          <a:lnTo>
                            <a:pt x="692" y="70"/>
                          </a:lnTo>
                          <a:lnTo>
                            <a:pt x="695" y="73"/>
                          </a:lnTo>
                          <a:lnTo>
                            <a:pt x="689" y="74"/>
                          </a:lnTo>
                          <a:lnTo>
                            <a:pt x="695" y="74"/>
                          </a:lnTo>
                          <a:lnTo>
                            <a:pt x="688" y="79"/>
                          </a:lnTo>
                          <a:lnTo>
                            <a:pt x="688" y="80"/>
                          </a:lnTo>
                          <a:lnTo>
                            <a:pt x="682" y="83"/>
                          </a:lnTo>
                          <a:lnTo>
                            <a:pt x="687" y="83"/>
                          </a:lnTo>
                          <a:lnTo>
                            <a:pt x="676" y="90"/>
                          </a:lnTo>
                          <a:lnTo>
                            <a:pt x="683" y="90"/>
                          </a:lnTo>
                          <a:lnTo>
                            <a:pt x="693" y="84"/>
                          </a:lnTo>
                          <a:lnTo>
                            <a:pt x="713" y="88"/>
                          </a:lnTo>
                          <a:lnTo>
                            <a:pt x="717" y="90"/>
                          </a:lnTo>
                          <a:lnTo>
                            <a:pt x="712" y="91"/>
                          </a:lnTo>
                          <a:lnTo>
                            <a:pt x="700" y="89"/>
                          </a:lnTo>
                          <a:lnTo>
                            <a:pt x="691" y="90"/>
                          </a:lnTo>
                          <a:lnTo>
                            <a:pt x="698" y="91"/>
                          </a:lnTo>
                          <a:lnTo>
                            <a:pt x="693" y="93"/>
                          </a:lnTo>
                          <a:lnTo>
                            <a:pt x="697" y="93"/>
                          </a:lnTo>
                          <a:lnTo>
                            <a:pt x="689" y="93"/>
                          </a:lnTo>
                          <a:lnTo>
                            <a:pt x="701" y="94"/>
                          </a:lnTo>
                          <a:lnTo>
                            <a:pt x="691" y="95"/>
                          </a:lnTo>
                          <a:lnTo>
                            <a:pt x="705" y="95"/>
                          </a:lnTo>
                          <a:lnTo>
                            <a:pt x="709" y="97"/>
                          </a:lnTo>
                          <a:lnTo>
                            <a:pt x="723" y="96"/>
                          </a:lnTo>
                          <a:lnTo>
                            <a:pt x="725" y="102"/>
                          </a:lnTo>
                          <a:lnTo>
                            <a:pt x="720" y="106"/>
                          </a:lnTo>
                          <a:lnTo>
                            <a:pt x="687" y="101"/>
                          </a:lnTo>
                          <a:lnTo>
                            <a:pt x="692" y="102"/>
                          </a:lnTo>
                          <a:lnTo>
                            <a:pt x="689" y="104"/>
                          </a:lnTo>
                          <a:lnTo>
                            <a:pt x="677" y="104"/>
                          </a:lnTo>
                          <a:lnTo>
                            <a:pt x="687" y="105"/>
                          </a:lnTo>
                          <a:lnTo>
                            <a:pt x="677" y="108"/>
                          </a:lnTo>
                          <a:lnTo>
                            <a:pt x="669" y="104"/>
                          </a:lnTo>
                          <a:lnTo>
                            <a:pt x="662" y="107"/>
                          </a:lnTo>
                          <a:lnTo>
                            <a:pt x="667" y="110"/>
                          </a:lnTo>
                          <a:lnTo>
                            <a:pt x="673" y="108"/>
                          </a:lnTo>
                          <a:lnTo>
                            <a:pt x="676" y="110"/>
                          </a:lnTo>
                          <a:lnTo>
                            <a:pt x="670" y="111"/>
                          </a:lnTo>
                          <a:lnTo>
                            <a:pt x="676" y="110"/>
                          </a:lnTo>
                          <a:lnTo>
                            <a:pt x="672" y="111"/>
                          </a:lnTo>
                          <a:lnTo>
                            <a:pt x="671" y="111"/>
                          </a:lnTo>
                          <a:lnTo>
                            <a:pt x="663" y="111"/>
                          </a:lnTo>
                          <a:lnTo>
                            <a:pt x="668" y="111"/>
                          </a:lnTo>
                          <a:lnTo>
                            <a:pt x="673" y="111"/>
                          </a:lnTo>
                          <a:lnTo>
                            <a:pt x="677" y="111"/>
                          </a:lnTo>
                          <a:lnTo>
                            <a:pt x="673" y="115"/>
                          </a:lnTo>
                          <a:lnTo>
                            <a:pt x="676" y="116"/>
                          </a:lnTo>
                          <a:lnTo>
                            <a:pt x="691" y="117"/>
                          </a:lnTo>
                          <a:lnTo>
                            <a:pt x="683" y="114"/>
                          </a:lnTo>
                          <a:lnTo>
                            <a:pt x="701" y="117"/>
                          </a:lnTo>
                          <a:lnTo>
                            <a:pt x="691" y="119"/>
                          </a:lnTo>
                          <a:lnTo>
                            <a:pt x="669" y="119"/>
                          </a:lnTo>
                          <a:lnTo>
                            <a:pt x="699" y="121"/>
                          </a:lnTo>
                          <a:lnTo>
                            <a:pt x="702" y="130"/>
                          </a:lnTo>
                          <a:lnTo>
                            <a:pt x="698" y="135"/>
                          </a:lnTo>
                          <a:lnTo>
                            <a:pt x="666" y="126"/>
                          </a:lnTo>
                          <a:lnTo>
                            <a:pt x="674" y="129"/>
                          </a:lnTo>
                          <a:lnTo>
                            <a:pt x="660" y="127"/>
                          </a:lnTo>
                          <a:lnTo>
                            <a:pt x="684" y="133"/>
                          </a:lnTo>
                          <a:lnTo>
                            <a:pt x="668" y="137"/>
                          </a:lnTo>
                          <a:lnTo>
                            <a:pt x="659" y="133"/>
                          </a:lnTo>
                          <a:lnTo>
                            <a:pt x="668" y="138"/>
                          </a:lnTo>
                          <a:lnTo>
                            <a:pt x="683" y="136"/>
                          </a:lnTo>
                          <a:lnTo>
                            <a:pt x="681" y="140"/>
                          </a:lnTo>
                          <a:lnTo>
                            <a:pt x="682" y="142"/>
                          </a:lnTo>
                          <a:lnTo>
                            <a:pt x="674" y="142"/>
                          </a:lnTo>
                          <a:lnTo>
                            <a:pt x="679" y="143"/>
                          </a:lnTo>
                          <a:lnTo>
                            <a:pt x="700" y="142"/>
                          </a:lnTo>
                          <a:lnTo>
                            <a:pt x="700" y="146"/>
                          </a:lnTo>
                          <a:lnTo>
                            <a:pt x="704" y="147"/>
                          </a:lnTo>
                          <a:lnTo>
                            <a:pt x="698" y="150"/>
                          </a:lnTo>
                          <a:lnTo>
                            <a:pt x="661" y="144"/>
                          </a:lnTo>
                          <a:lnTo>
                            <a:pt x="664" y="148"/>
                          </a:lnTo>
                          <a:lnTo>
                            <a:pt x="654" y="150"/>
                          </a:lnTo>
                          <a:lnTo>
                            <a:pt x="660" y="150"/>
                          </a:lnTo>
                          <a:lnTo>
                            <a:pt x="653" y="153"/>
                          </a:lnTo>
                          <a:lnTo>
                            <a:pt x="660" y="156"/>
                          </a:lnTo>
                          <a:lnTo>
                            <a:pt x="661" y="161"/>
                          </a:lnTo>
                          <a:lnTo>
                            <a:pt x="662" y="161"/>
                          </a:lnTo>
                          <a:lnTo>
                            <a:pt x="661" y="154"/>
                          </a:lnTo>
                          <a:lnTo>
                            <a:pt x="663" y="154"/>
                          </a:lnTo>
                          <a:lnTo>
                            <a:pt x="683" y="158"/>
                          </a:lnTo>
                          <a:lnTo>
                            <a:pt x="679" y="160"/>
                          </a:lnTo>
                          <a:lnTo>
                            <a:pt x="680" y="165"/>
                          </a:lnTo>
                          <a:lnTo>
                            <a:pt x="663" y="164"/>
                          </a:lnTo>
                          <a:lnTo>
                            <a:pt x="651" y="169"/>
                          </a:lnTo>
                          <a:lnTo>
                            <a:pt x="636" y="165"/>
                          </a:lnTo>
                          <a:lnTo>
                            <a:pt x="630" y="161"/>
                          </a:lnTo>
                          <a:lnTo>
                            <a:pt x="648" y="163"/>
                          </a:lnTo>
                          <a:lnTo>
                            <a:pt x="656" y="162"/>
                          </a:lnTo>
                          <a:lnTo>
                            <a:pt x="648" y="163"/>
                          </a:lnTo>
                          <a:lnTo>
                            <a:pt x="630" y="159"/>
                          </a:lnTo>
                          <a:lnTo>
                            <a:pt x="623" y="161"/>
                          </a:lnTo>
                          <a:lnTo>
                            <a:pt x="623" y="163"/>
                          </a:lnTo>
                          <a:lnTo>
                            <a:pt x="608" y="156"/>
                          </a:lnTo>
                          <a:lnTo>
                            <a:pt x="620" y="164"/>
                          </a:lnTo>
                          <a:lnTo>
                            <a:pt x="598" y="169"/>
                          </a:lnTo>
                          <a:lnTo>
                            <a:pt x="580" y="165"/>
                          </a:lnTo>
                          <a:lnTo>
                            <a:pt x="595" y="169"/>
                          </a:lnTo>
                          <a:lnTo>
                            <a:pt x="575" y="171"/>
                          </a:lnTo>
                          <a:lnTo>
                            <a:pt x="579" y="172"/>
                          </a:lnTo>
                          <a:lnTo>
                            <a:pt x="577" y="175"/>
                          </a:lnTo>
                          <a:lnTo>
                            <a:pt x="581" y="171"/>
                          </a:lnTo>
                          <a:lnTo>
                            <a:pt x="594" y="170"/>
                          </a:lnTo>
                          <a:lnTo>
                            <a:pt x="613" y="173"/>
                          </a:lnTo>
                          <a:lnTo>
                            <a:pt x="597" y="178"/>
                          </a:lnTo>
                          <a:lnTo>
                            <a:pt x="578" y="177"/>
                          </a:lnTo>
                          <a:lnTo>
                            <a:pt x="591" y="178"/>
                          </a:lnTo>
                          <a:lnTo>
                            <a:pt x="586" y="179"/>
                          </a:lnTo>
                          <a:lnTo>
                            <a:pt x="592" y="179"/>
                          </a:lnTo>
                          <a:lnTo>
                            <a:pt x="590" y="182"/>
                          </a:lnTo>
                          <a:lnTo>
                            <a:pt x="605" y="177"/>
                          </a:lnTo>
                          <a:lnTo>
                            <a:pt x="615" y="179"/>
                          </a:lnTo>
                          <a:lnTo>
                            <a:pt x="617" y="182"/>
                          </a:lnTo>
                          <a:lnTo>
                            <a:pt x="615" y="183"/>
                          </a:lnTo>
                          <a:lnTo>
                            <a:pt x="597" y="184"/>
                          </a:lnTo>
                          <a:lnTo>
                            <a:pt x="606" y="185"/>
                          </a:lnTo>
                          <a:lnTo>
                            <a:pt x="601" y="190"/>
                          </a:lnTo>
                          <a:lnTo>
                            <a:pt x="607" y="185"/>
                          </a:lnTo>
                          <a:lnTo>
                            <a:pt x="617" y="184"/>
                          </a:lnTo>
                          <a:lnTo>
                            <a:pt x="643" y="194"/>
                          </a:lnTo>
                          <a:lnTo>
                            <a:pt x="633" y="199"/>
                          </a:lnTo>
                          <a:lnTo>
                            <a:pt x="645" y="196"/>
                          </a:lnTo>
                          <a:lnTo>
                            <a:pt x="640" y="199"/>
                          </a:lnTo>
                          <a:lnTo>
                            <a:pt x="641" y="201"/>
                          </a:lnTo>
                          <a:lnTo>
                            <a:pt x="652" y="198"/>
                          </a:lnTo>
                          <a:lnTo>
                            <a:pt x="641" y="202"/>
                          </a:lnTo>
                          <a:lnTo>
                            <a:pt x="642" y="206"/>
                          </a:lnTo>
                          <a:lnTo>
                            <a:pt x="648" y="202"/>
                          </a:lnTo>
                          <a:lnTo>
                            <a:pt x="652" y="202"/>
                          </a:lnTo>
                          <a:lnTo>
                            <a:pt x="653" y="204"/>
                          </a:lnTo>
                          <a:lnTo>
                            <a:pt x="651" y="205"/>
                          </a:lnTo>
                          <a:lnTo>
                            <a:pt x="654" y="205"/>
                          </a:lnTo>
                          <a:lnTo>
                            <a:pt x="649" y="206"/>
                          </a:lnTo>
                          <a:lnTo>
                            <a:pt x="652" y="206"/>
                          </a:lnTo>
                          <a:lnTo>
                            <a:pt x="651" y="210"/>
                          </a:lnTo>
                          <a:lnTo>
                            <a:pt x="643" y="211"/>
                          </a:lnTo>
                          <a:lnTo>
                            <a:pt x="653" y="212"/>
                          </a:lnTo>
                          <a:lnTo>
                            <a:pt x="648" y="215"/>
                          </a:lnTo>
                          <a:lnTo>
                            <a:pt x="652" y="215"/>
                          </a:lnTo>
                          <a:lnTo>
                            <a:pt x="653" y="217"/>
                          </a:lnTo>
                          <a:lnTo>
                            <a:pt x="649" y="220"/>
                          </a:lnTo>
                          <a:lnTo>
                            <a:pt x="653" y="221"/>
                          </a:lnTo>
                          <a:lnTo>
                            <a:pt x="646" y="223"/>
                          </a:lnTo>
                          <a:lnTo>
                            <a:pt x="639" y="222"/>
                          </a:lnTo>
                          <a:lnTo>
                            <a:pt x="640" y="214"/>
                          </a:lnTo>
                          <a:lnTo>
                            <a:pt x="637" y="216"/>
                          </a:lnTo>
                          <a:lnTo>
                            <a:pt x="636" y="222"/>
                          </a:lnTo>
                          <a:lnTo>
                            <a:pt x="619" y="220"/>
                          </a:lnTo>
                          <a:lnTo>
                            <a:pt x="615" y="215"/>
                          </a:lnTo>
                          <a:lnTo>
                            <a:pt x="615" y="210"/>
                          </a:lnTo>
                          <a:lnTo>
                            <a:pt x="601" y="204"/>
                          </a:lnTo>
                          <a:lnTo>
                            <a:pt x="597" y="201"/>
                          </a:lnTo>
                          <a:lnTo>
                            <a:pt x="578" y="201"/>
                          </a:lnTo>
                          <a:lnTo>
                            <a:pt x="569" y="194"/>
                          </a:lnTo>
                          <a:lnTo>
                            <a:pt x="556" y="191"/>
                          </a:lnTo>
                          <a:lnTo>
                            <a:pt x="574" y="198"/>
                          </a:lnTo>
                          <a:lnTo>
                            <a:pt x="556" y="201"/>
                          </a:lnTo>
                          <a:lnTo>
                            <a:pt x="571" y="200"/>
                          </a:lnTo>
                          <a:lnTo>
                            <a:pt x="599" y="205"/>
                          </a:lnTo>
                          <a:lnTo>
                            <a:pt x="597" y="208"/>
                          </a:lnTo>
                          <a:lnTo>
                            <a:pt x="594" y="206"/>
                          </a:lnTo>
                          <a:lnTo>
                            <a:pt x="596" y="209"/>
                          </a:lnTo>
                          <a:lnTo>
                            <a:pt x="578" y="213"/>
                          </a:lnTo>
                          <a:lnTo>
                            <a:pt x="567" y="213"/>
                          </a:lnTo>
                          <a:lnTo>
                            <a:pt x="561" y="209"/>
                          </a:lnTo>
                          <a:lnTo>
                            <a:pt x="565" y="212"/>
                          </a:lnTo>
                          <a:lnTo>
                            <a:pt x="554" y="212"/>
                          </a:lnTo>
                          <a:lnTo>
                            <a:pt x="560" y="214"/>
                          </a:lnTo>
                          <a:lnTo>
                            <a:pt x="554" y="220"/>
                          </a:lnTo>
                          <a:lnTo>
                            <a:pt x="539" y="222"/>
                          </a:lnTo>
                          <a:lnTo>
                            <a:pt x="554" y="224"/>
                          </a:lnTo>
                          <a:lnTo>
                            <a:pt x="579" y="222"/>
                          </a:lnTo>
                          <a:lnTo>
                            <a:pt x="581" y="223"/>
                          </a:lnTo>
                          <a:lnTo>
                            <a:pt x="577" y="225"/>
                          </a:lnTo>
                          <a:lnTo>
                            <a:pt x="547" y="229"/>
                          </a:lnTo>
                          <a:lnTo>
                            <a:pt x="562" y="232"/>
                          </a:lnTo>
                          <a:lnTo>
                            <a:pt x="572" y="226"/>
                          </a:lnTo>
                          <a:lnTo>
                            <a:pt x="581" y="227"/>
                          </a:lnTo>
                          <a:lnTo>
                            <a:pt x="598" y="223"/>
                          </a:lnTo>
                          <a:lnTo>
                            <a:pt x="596" y="225"/>
                          </a:lnTo>
                          <a:lnTo>
                            <a:pt x="600" y="224"/>
                          </a:lnTo>
                          <a:lnTo>
                            <a:pt x="621" y="229"/>
                          </a:lnTo>
                          <a:lnTo>
                            <a:pt x="642" y="227"/>
                          </a:lnTo>
                          <a:lnTo>
                            <a:pt x="640" y="231"/>
                          </a:lnTo>
                          <a:lnTo>
                            <a:pt x="628" y="232"/>
                          </a:lnTo>
                          <a:lnTo>
                            <a:pt x="625" y="233"/>
                          </a:lnTo>
                          <a:lnTo>
                            <a:pt x="628" y="235"/>
                          </a:lnTo>
                          <a:lnTo>
                            <a:pt x="622" y="234"/>
                          </a:lnTo>
                          <a:lnTo>
                            <a:pt x="623" y="235"/>
                          </a:lnTo>
                          <a:lnTo>
                            <a:pt x="613" y="235"/>
                          </a:lnTo>
                          <a:lnTo>
                            <a:pt x="618" y="236"/>
                          </a:lnTo>
                          <a:lnTo>
                            <a:pt x="617" y="240"/>
                          </a:lnTo>
                          <a:lnTo>
                            <a:pt x="607" y="238"/>
                          </a:lnTo>
                          <a:lnTo>
                            <a:pt x="610" y="241"/>
                          </a:lnTo>
                          <a:lnTo>
                            <a:pt x="609" y="242"/>
                          </a:lnTo>
                          <a:lnTo>
                            <a:pt x="601" y="243"/>
                          </a:lnTo>
                          <a:lnTo>
                            <a:pt x="601" y="245"/>
                          </a:lnTo>
                          <a:lnTo>
                            <a:pt x="592" y="245"/>
                          </a:lnTo>
                          <a:lnTo>
                            <a:pt x="595" y="248"/>
                          </a:lnTo>
                          <a:lnTo>
                            <a:pt x="586" y="248"/>
                          </a:lnTo>
                          <a:lnTo>
                            <a:pt x="588" y="251"/>
                          </a:lnTo>
                          <a:lnTo>
                            <a:pt x="572" y="257"/>
                          </a:lnTo>
                          <a:lnTo>
                            <a:pt x="554" y="261"/>
                          </a:lnTo>
                          <a:lnTo>
                            <a:pt x="548" y="258"/>
                          </a:lnTo>
                          <a:lnTo>
                            <a:pt x="547" y="261"/>
                          </a:lnTo>
                          <a:lnTo>
                            <a:pt x="534" y="264"/>
                          </a:lnTo>
                          <a:lnTo>
                            <a:pt x="529" y="263"/>
                          </a:lnTo>
                          <a:lnTo>
                            <a:pt x="529" y="265"/>
                          </a:lnTo>
                          <a:lnTo>
                            <a:pt x="526" y="266"/>
                          </a:lnTo>
                          <a:lnTo>
                            <a:pt x="519" y="262"/>
                          </a:lnTo>
                          <a:lnTo>
                            <a:pt x="514" y="265"/>
                          </a:lnTo>
                          <a:lnTo>
                            <a:pt x="515" y="268"/>
                          </a:lnTo>
                          <a:lnTo>
                            <a:pt x="505" y="265"/>
                          </a:lnTo>
                          <a:lnTo>
                            <a:pt x="509" y="268"/>
                          </a:lnTo>
                          <a:lnTo>
                            <a:pt x="499" y="269"/>
                          </a:lnTo>
                          <a:lnTo>
                            <a:pt x="489" y="268"/>
                          </a:lnTo>
                          <a:lnTo>
                            <a:pt x="489" y="266"/>
                          </a:lnTo>
                          <a:lnTo>
                            <a:pt x="493" y="265"/>
                          </a:lnTo>
                          <a:lnTo>
                            <a:pt x="486" y="265"/>
                          </a:lnTo>
                          <a:lnTo>
                            <a:pt x="480" y="257"/>
                          </a:lnTo>
                          <a:lnTo>
                            <a:pt x="479" y="261"/>
                          </a:lnTo>
                          <a:lnTo>
                            <a:pt x="484" y="265"/>
                          </a:lnTo>
                          <a:lnTo>
                            <a:pt x="479" y="266"/>
                          </a:lnTo>
                          <a:lnTo>
                            <a:pt x="485" y="268"/>
                          </a:lnTo>
                          <a:lnTo>
                            <a:pt x="482" y="273"/>
                          </a:lnTo>
                          <a:lnTo>
                            <a:pt x="465" y="276"/>
                          </a:lnTo>
                          <a:lnTo>
                            <a:pt x="467" y="277"/>
                          </a:lnTo>
                          <a:lnTo>
                            <a:pt x="462" y="282"/>
                          </a:lnTo>
                          <a:lnTo>
                            <a:pt x="457" y="283"/>
                          </a:lnTo>
                          <a:lnTo>
                            <a:pt x="459" y="285"/>
                          </a:lnTo>
                          <a:lnTo>
                            <a:pt x="449" y="290"/>
                          </a:lnTo>
                          <a:lnTo>
                            <a:pt x="442" y="298"/>
                          </a:lnTo>
                          <a:lnTo>
                            <a:pt x="441" y="295"/>
                          </a:lnTo>
                          <a:lnTo>
                            <a:pt x="439" y="299"/>
                          </a:lnTo>
                          <a:lnTo>
                            <a:pt x="435" y="303"/>
                          </a:lnTo>
                          <a:lnTo>
                            <a:pt x="430" y="305"/>
                          </a:lnTo>
                          <a:lnTo>
                            <a:pt x="428" y="302"/>
                          </a:lnTo>
                          <a:lnTo>
                            <a:pt x="426" y="304"/>
                          </a:lnTo>
                          <a:lnTo>
                            <a:pt x="428" y="305"/>
                          </a:lnTo>
                          <a:lnTo>
                            <a:pt x="426" y="305"/>
                          </a:lnTo>
                          <a:lnTo>
                            <a:pt x="417" y="302"/>
                          </a:lnTo>
                          <a:lnTo>
                            <a:pt x="421" y="305"/>
                          </a:lnTo>
                          <a:lnTo>
                            <a:pt x="420" y="308"/>
                          </a:lnTo>
                          <a:lnTo>
                            <a:pt x="406" y="311"/>
                          </a:lnTo>
                          <a:lnTo>
                            <a:pt x="407" y="308"/>
                          </a:lnTo>
                          <a:lnTo>
                            <a:pt x="404" y="308"/>
                          </a:lnTo>
                          <a:lnTo>
                            <a:pt x="404" y="310"/>
                          </a:lnTo>
                          <a:lnTo>
                            <a:pt x="396" y="314"/>
                          </a:lnTo>
                          <a:lnTo>
                            <a:pt x="396" y="309"/>
                          </a:lnTo>
                          <a:lnTo>
                            <a:pt x="392" y="315"/>
                          </a:lnTo>
                          <a:lnTo>
                            <a:pt x="384" y="309"/>
                          </a:lnTo>
                          <a:lnTo>
                            <a:pt x="396" y="304"/>
                          </a:lnTo>
                          <a:lnTo>
                            <a:pt x="382" y="303"/>
                          </a:lnTo>
                          <a:lnTo>
                            <a:pt x="387" y="305"/>
                          </a:lnTo>
                          <a:lnTo>
                            <a:pt x="383" y="305"/>
                          </a:lnTo>
                          <a:lnTo>
                            <a:pt x="385" y="306"/>
                          </a:lnTo>
                          <a:lnTo>
                            <a:pt x="380" y="311"/>
                          </a:lnTo>
                          <a:lnTo>
                            <a:pt x="374" y="310"/>
                          </a:lnTo>
                          <a:lnTo>
                            <a:pt x="379" y="314"/>
                          </a:lnTo>
                          <a:lnTo>
                            <a:pt x="375" y="317"/>
                          </a:lnTo>
                          <a:lnTo>
                            <a:pt x="367" y="316"/>
                          </a:lnTo>
                          <a:lnTo>
                            <a:pt x="369" y="319"/>
                          </a:lnTo>
                          <a:lnTo>
                            <a:pt x="362" y="319"/>
                          </a:lnTo>
                          <a:lnTo>
                            <a:pt x="359" y="316"/>
                          </a:lnTo>
                          <a:lnTo>
                            <a:pt x="360" y="319"/>
                          </a:lnTo>
                          <a:lnTo>
                            <a:pt x="353" y="317"/>
                          </a:lnTo>
                          <a:lnTo>
                            <a:pt x="350" y="320"/>
                          </a:lnTo>
                          <a:lnTo>
                            <a:pt x="343" y="320"/>
                          </a:lnTo>
                          <a:lnTo>
                            <a:pt x="350" y="323"/>
                          </a:lnTo>
                          <a:lnTo>
                            <a:pt x="348" y="323"/>
                          </a:lnTo>
                          <a:lnTo>
                            <a:pt x="349" y="326"/>
                          </a:lnTo>
                          <a:lnTo>
                            <a:pt x="341" y="329"/>
                          </a:lnTo>
                          <a:lnTo>
                            <a:pt x="335" y="328"/>
                          </a:lnTo>
                          <a:lnTo>
                            <a:pt x="325" y="331"/>
                          </a:lnTo>
                          <a:lnTo>
                            <a:pt x="331" y="336"/>
                          </a:lnTo>
                          <a:lnTo>
                            <a:pt x="332" y="337"/>
                          </a:lnTo>
                          <a:lnTo>
                            <a:pt x="332" y="338"/>
                          </a:lnTo>
                          <a:lnTo>
                            <a:pt x="330" y="341"/>
                          </a:lnTo>
                          <a:lnTo>
                            <a:pt x="333" y="344"/>
                          </a:lnTo>
                          <a:lnTo>
                            <a:pt x="314" y="346"/>
                          </a:lnTo>
                          <a:lnTo>
                            <a:pt x="329" y="349"/>
                          </a:lnTo>
                          <a:lnTo>
                            <a:pt x="323" y="352"/>
                          </a:lnTo>
                          <a:lnTo>
                            <a:pt x="326" y="352"/>
                          </a:lnTo>
                          <a:lnTo>
                            <a:pt x="326" y="357"/>
                          </a:lnTo>
                          <a:lnTo>
                            <a:pt x="310" y="356"/>
                          </a:lnTo>
                          <a:lnTo>
                            <a:pt x="321" y="358"/>
                          </a:lnTo>
                          <a:lnTo>
                            <a:pt x="322" y="361"/>
                          </a:lnTo>
                          <a:lnTo>
                            <a:pt x="315" y="361"/>
                          </a:lnTo>
                          <a:lnTo>
                            <a:pt x="318" y="363"/>
                          </a:lnTo>
                          <a:lnTo>
                            <a:pt x="315" y="363"/>
                          </a:lnTo>
                          <a:lnTo>
                            <a:pt x="312" y="360"/>
                          </a:lnTo>
                          <a:lnTo>
                            <a:pt x="313" y="363"/>
                          </a:lnTo>
                          <a:lnTo>
                            <a:pt x="309" y="361"/>
                          </a:lnTo>
                          <a:lnTo>
                            <a:pt x="315" y="366"/>
                          </a:lnTo>
                          <a:lnTo>
                            <a:pt x="303" y="362"/>
                          </a:lnTo>
                          <a:lnTo>
                            <a:pt x="309" y="369"/>
                          </a:lnTo>
                          <a:lnTo>
                            <a:pt x="300" y="367"/>
                          </a:lnTo>
                          <a:lnTo>
                            <a:pt x="307" y="371"/>
                          </a:lnTo>
                          <a:lnTo>
                            <a:pt x="303" y="371"/>
                          </a:lnTo>
                          <a:lnTo>
                            <a:pt x="304" y="372"/>
                          </a:lnTo>
                          <a:lnTo>
                            <a:pt x="302" y="376"/>
                          </a:lnTo>
                          <a:lnTo>
                            <a:pt x="292" y="376"/>
                          </a:lnTo>
                          <a:lnTo>
                            <a:pt x="293" y="373"/>
                          </a:lnTo>
                          <a:lnTo>
                            <a:pt x="289" y="378"/>
                          </a:lnTo>
                          <a:lnTo>
                            <a:pt x="279" y="377"/>
                          </a:lnTo>
                          <a:lnTo>
                            <a:pt x="292" y="384"/>
                          </a:lnTo>
                          <a:lnTo>
                            <a:pt x="280" y="382"/>
                          </a:lnTo>
                          <a:lnTo>
                            <a:pt x="290" y="388"/>
                          </a:lnTo>
                          <a:lnTo>
                            <a:pt x="283" y="393"/>
                          </a:lnTo>
                          <a:lnTo>
                            <a:pt x="290" y="392"/>
                          </a:lnTo>
                          <a:lnTo>
                            <a:pt x="284" y="394"/>
                          </a:lnTo>
                          <a:lnTo>
                            <a:pt x="288" y="397"/>
                          </a:lnTo>
                          <a:lnTo>
                            <a:pt x="277" y="398"/>
                          </a:lnTo>
                          <a:lnTo>
                            <a:pt x="283" y="400"/>
                          </a:lnTo>
                          <a:lnTo>
                            <a:pt x="272" y="401"/>
                          </a:lnTo>
                          <a:lnTo>
                            <a:pt x="280" y="402"/>
                          </a:lnTo>
                          <a:lnTo>
                            <a:pt x="281" y="405"/>
                          </a:lnTo>
                          <a:lnTo>
                            <a:pt x="277" y="408"/>
                          </a:lnTo>
                          <a:lnTo>
                            <a:pt x="268" y="407"/>
                          </a:lnTo>
                          <a:lnTo>
                            <a:pt x="277" y="409"/>
                          </a:lnTo>
                          <a:lnTo>
                            <a:pt x="269" y="410"/>
                          </a:lnTo>
                          <a:lnTo>
                            <a:pt x="275" y="411"/>
                          </a:lnTo>
                          <a:lnTo>
                            <a:pt x="260" y="411"/>
                          </a:lnTo>
                          <a:lnTo>
                            <a:pt x="274" y="412"/>
                          </a:lnTo>
                          <a:lnTo>
                            <a:pt x="268" y="417"/>
                          </a:lnTo>
                          <a:lnTo>
                            <a:pt x="261" y="415"/>
                          </a:lnTo>
                          <a:lnTo>
                            <a:pt x="271" y="418"/>
                          </a:lnTo>
                          <a:lnTo>
                            <a:pt x="259" y="418"/>
                          </a:lnTo>
                          <a:lnTo>
                            <a:pt x="271" y="419"/>
                          </a:lnTo>
                          <a:lnTo>
                            <a:pt x="266" y="421"/>
                          </a:lnTo>
                          <a:lnTo>
                            <a:pt x="271" y="420"/>
                          </a:lnTo>
                          <a:lnTo>
                            <a:pt x="269" y="423"/>
                          </a:lnTo>
                          <a:lnTo>
                            <a:pt x="261" y="423"/>
                          </a:lnTo>
                          <a:lnTo>
                            <a:pt x="262" y="425"/>
                          </a:lnTo>
                          <a:lnTo>
                            <a:pt x="256" y="420"/>
                          </a:lnTo>
                          <a:lnTo>
                            <a:pt x="256" y="423"/>
                          </a:lnTo>
                          <a:lnTo>
                            <a:pt x="247" y="421"/>
                          </a:lnTo>
                          <a:lnTo>
                            <a:pt x="260" y="425"/>
                          </a:lnTo>
                          <a:lnTo>
                            <a:pt x="254" y="429"/>
                          </a:lnTo>
                          <a:lnTo>
                            <a:pt x="262" y="426"/>
                          </a:lnTo>
                          <a:lnTo>
                            <a:pt x="262" y="430"/>
                          </a:lnTo>
                          <a:lnTo>
                            <a:pt x="259" y="430"/>
                          </a:lnTo>
                          <a:lnTo>
                            <a:pt x="261" y="433"/>
                          </a:lnTo>
                          <a:lnTo>
                            <a:pt x="246" y="431"/>
                          </a:lnTo>
                          <a:lnTo>
                            <a:pt x="248" y="429"/>
                          </a:lnTo>
                          <a:lnTo>
                            <a:pt x="247" y="426"/>
                          </a:lnTo>
                          <a:lnTo>
                            <a:pt x="239" y="432"/>
                          </a:lnTo>
                          <a:lnTo>
                            <a:pt x="236" y="435"/>
                          </a:lnTo>
                          <a:lnTo>
                            <a:pt x="228" y="433"/>
                          </a:lnTo>
                          <a:lnTo>
                            <a:pt x="241" y="424"/>
                          </a:lnTo>
                          <a:lnTo>
                            <a:pt x="227" y="432"/>
                          </a:lnTo>
                          <a:lnTo>
                            <a:pt x="241" y="419"/>
                          </a:lnTo>
                          <a:lnTo>
                            <a:pt x="229" y="425"/>
                          </a:lnTo>
                          <a:lnTo>
                            <a:pt x="232" y="421"/>
                          </a:lnTo>
                          <a:lnTo>
                            <a:pt x="225" y="424"/>
                          </a:lnTo>
                          <a:lnTo>
                            <a:pt x="229" y="420"/>
                          </a:lnTo>
                          <a:lnTo>
                            <a:pt x="223" y="425"/>
                          </a:lnTo>
                          <a:lnTo>
                            <a:pt x="222" y="421"/>
                          </a:lnTo>
                          <a:lnTo>
                            <a:pt x="218" y="422"/>
                          </a:lnTo>
                          <a:lnTo>
                            <a:pt x="232" y="415"/>
                          </a:lnTo>
                          <a:lnTo>
                            <a:pt x="230" y="413"/>
                          </a:lnTo>
                          <a:lnTo>
                            <a:pt x="223" y="419"/>
                          </a:lnTo>
                          <a:lnTo>
                            <a:pt x="215" y="419"/>
                          </a:lnTo>
                          <a:lnTo>
                            <a:pt x="229" y="414"/>
                          </a:lnTo>
                          <a:lnTo>
                            <a:pt x="233" y="411"/>
                          </a:lnTo>
                          <a:lnTo>
                            <a:pt x="234" y="410"/>
                          </a:lnTo>
                          <a:lnTo>
                            <a:pt x="231" y="412"/>
                          </a:lnTo>
                          <a:lnTo>
                            <a:pt x="231" y="411"/>
                          </a:lnTo>
                          <a:lnTo>
                            <a:pt x="230" y="409"/>
                          </a:lnTo>
                          <a:lnTo>
                            <a:pt x="227" y="413"/>
                          </a:lnTo>
                          <a:lnTo>
                            <a:pt x="226" y="413"/>
                          </a:lnTo>
                          <a:lnTo>
                            <a:pt x="219" y="415"/>
                          </a:lnTo>
                          <a:lnTo>
                            <a:pt x="227" y="411"/>
                          </a:lnTo>
                          <a:lnTo>
                            <a:pt x="225" y="409"/>
                          </a:lnTo>
                          <a:lnTo>
                            <a:pt x="226" y="407"/>
                          </a:lnTo>
                          <a:lnTo>
                            <a:pt x="221" y="409"/>
                          </a:lnTo>
                          <a:lnTo>
                            <a:pt x="225" y="410"/>
                          </a:lnTo>
                          <a:lnTo>
                            <a:pt x="222" y="412"/>
                          </a:lnTo>
                          <a:lnTo>
                            <a:pt x="217" y="414"/>
                          </a:lnTo>
                          <a:lnTo>
                            <a:pt x="215" y="412"/>
                          </a:lnTo>
                          <a:lnTo>
                            <a:pt x="205" y="418"/>
                          </a:lnTo>
                          <a:lnTo>
                            <a:pt x="203" y="414"/>
                          </a:lnTo>
                          <a:lnTo>
                            <a:pt x="184" y="418"/>
                          </a:lnTo>
                          <a:lnTo>
                            <a:pt x="192" y="413"/>
                          </a:lnTo>
                          <a:lnTo>
                            <a:pt x="181" y="414"/>
                          </a:lnTo>
                          <a:lnTo>
                            <a:pt x="191" y="412"/>
                          </a:lnTo>
                          <a:lnTo>
                            <a:pt x="186" y="410"/>
                          </a:lnTo>
                          <a:lnTo>
                            <a:pt x="184" y="411"/>
                          </a:lnTo>
                          <a:lnTo>
                            <a:pt x="179" y="409"/>
                          </a:lnTo>
                          <a:lnTo>
                            <a:pt x="182" y="408"/>
                          </a:lnTo>
                          <a:lnTo>
                            <a:pt x="174" y="405"/>
                          </a:lnTo>
                          <a:lnTo>
                            <a:pt x="188" y="402"/>
                          </a:lnTo>
                          <a:lnTo>
                            <a:pt x="187" y="401"/>
                          </a:lnTo>
                          <a:lnTo>
                            <a:pt x="176" y="404"/>
                          </a:lnTo>
                          <a:lnTo>
                            <a:pt x="171" y="402"/>
                          </a:lnTo>
                          <a:lnTo>
                            <a:pt x="182" y="400"/>
                          </a:lnTo>
                          <a:lnTo>
                            <a:pt x="175" y="399"/>
                          </a:lnTo>
                          <a:lnTo>
                            <a:pt x="182" y="393"/>
                          </a:lnTo>
                          <a:lnTo>
                            <a:pt x="174" y="399"/>
                          </a:lnTo>
                          <a:lnTo>
                            <a:pt x="171" y="398"/>
                          </a:lnTo>
                          <a:lnTo>
                            <a:pt x="175" y="395"/>
                          </a:lnTo>
                          <a:lnTo>
                            <a:pt x="171" y="395"/>
                          </a:lnTo>
                          <a:lnTo>
                            <a:pt x="182" y="391"/>
                          </a:lnTo>
                          <a:lnTo>
                            <a:pt x="178" y="391"/>
                          </a:lnTo>
                          <a:lnTo>
                            <a:pt x="180" y="388"/>
                          </a:lnTo>
                          <a:lnTo>
                            <a:pt x="177" y="392"/>
                          </a:lnTo>
                          <a:lnTo>
                            <a:pt x="168" y="392"/>
                          </a:lnTo>
                          <a:lnTo>
                            <a:pt x="169" y="390"/>
                          </a:lnTo>
                          <a:lnTo>
                            <a:pt x="176" y="389"/>
                          </a:lnTo>
                          <a:lnTo>
                            <a:pt x="170" y="390"/>
                          </a:lnTo>
                          <a:lnTo>
                            <a:pt x="175" y="388"/>
                          </a:lnTo>
                          <a:lnTo>
                            <a:pt x="168" y="388"/>
                          </a:lnTo>
                          <a:lnTo>
                            <a:pt x="162" y="382"/>
                          </a:lnTo>
                          <a:lnTo>
                            <a:pt x="170" y="376"/>
                          </a:lnTo>
                          <a:lnTo>
                            <a:pt x="165" y="378"/>
                          </a:lnTo>
                          <a:lnTo>
                            <a:pt x="167" y="374"/>
                          </a:lnTo>
                          <a:lnTo>
                            <a:pt x="168" y="373"/>
                          </a:lnTo>
                          <a:lnTo>
                            <a:pt x="176" y="370"/>
                          </a:lnTo>
                          <a:lnTo>
                            <a:pt x="168" y="373"/>
                          </a:lnTo>
                          <a:lnTo>
                            <a:pt x="164" y="377"/>
                          </a:lnTo>
                          <a:lnTo>
                            <a:pt x="169" y="371"/>
                          </a:lnTo>
                          <a:lnTo>
                            <a:pt x="161" y="372"/>
                          </a:lnTo>
                          <a:lnTo>
                            <a:pt x="162" y="370"/>
                          </a:lnTo>
                          <a:lnTo>
                            <a:pt x="172" y="367"/>
                          </a:lnTo>
                          <a:lnTo>
                            <a:pt x="158" y="369"/>
                          </a:lnTo>
                          <a:lnTo>
                            <a:pt x="160" y="367"/>
                          </a:lnTo>
                          <a:lnTo>
                            <a:pt x="156" y="368"/>
                          </a:lnTo>
                          <a:lnTo>
                            <a:pt x="156" y="365"/>
                          </a:lnTo>
                          <a:lnTo>
                            <a:pt x="170" y="363"/>
                          </a:lnTo>
                          <a:lnTo>
                            <a:pt x="155" y="362"/>
                          </a:lnTo>
                          <a:lnTo>
                            <a:pt x="164" y="360"/>
                          </a:lnTo>
                          <a:lnTo>
                            <a:pt x="158" y="359"/>
                          </a:lnTo>
                          <a:lnTo>
                            <a:pt x="159" y="359"/>
                          </a:lnTo>
                          <a:close/>
                        </a:path>
                      </a:pathLst>
                    </a:custGeom>
                    <a:noFill/>
                    <a:ln w="9525">
                      <a:noFill/>
                      <a:round/>
                      <a:headEnd/>
                      <a:tailEnd/>
                    </a:ln>
                  </p:spPr>
                  <p:txBody>
                    <a:bodyPr/>
                    <a:lstStyle/>
                    <a:p>
                      <a:endParaRPr lang="en-US" dirty="0"/>
                    </a:p>
                  </p:txBody>
                </p:sp>
                <p:sp>
                  <p:nvSpPr>
                    <p:cNvPr id="474" name="Freeform 455"/>
                    <p:cNvSpPr>
                      <a:spLocks/>
                    </p:cNvSpPr>
                    <p:nvPr/>
                  </p:nvSpPr>
                  <p:spPr bwMode="auto">
                    <a:xfrm>
                      <a:off x="5429250" y="947560"/>
                      <a:ext cx="7938" cy="3175"/>
                    </a:xfrm>
                    <a:custGeom>
                      <a:avLst/>
                      <a:gdLst>
                        <a:gd name="T0" fmla="*/ 2147483647 w 9"/>
                        <a:gd name="T1" fmla="*/ 2147483647 h 2"/>
                        <a:gd name="T2" fmla="*/ 0 w 9"/>
                        <a:gd name="T3" fmla="*/ 0 h 2"/>
                        <a:gd name="T4" fmla="*/ 2147483647 w 9"/>
                        <a:gd name="T5" fmla="*/ 0 h 2"/>
                        <a:gd name="T6" fmla="*/ 2147483647 w 9"/>
                        <a:gd name="T7" fmla="*/ 2147483647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5" y="2"/>
                          </a:moveTo>
                          <a:lnTo>
                            <a:pt x="0" y="0"/>
                          </a:lnTo>
                          <a:lnTo>
                            <a:pt x="9" y="0"/>
                          </a:lnTo>
                          <a:lnTo>
                            <a:pt x="5" y="2"/>
                          </a:lnTo>
                        </a:path>
                      </a:pathLst>
                    </a:custGeom>
                    <a:noFill/>
                    <a:ln w="4763">
                      <a:solidFill>
                        <a:srgbClr val="6E6E6E"/>
                      </a:solidFill>
                      <a:prstDash val="solid"/>
                      <a:round/>
                      <a:headEnd/>
                      <a:tailEnd/>
                    </a:ln>
                  </p:spPr>
                  <p:txBody>
                    <a:bodyPr/>
                    <a:lstStyle/>
                    <a:p>
                      <a:endParaRPr lang="en-US" dirty="0"/>
                    </a:p>
                  </p:txBody>
                </p:sp>
                <p:sp>
                  <p:nvSpPr>
                    <p:cNvPr id="475" name="Freeform 456"/>
                    <p:cNvSpPr>
                      <a:spLocks/>
                    </p:cNvSpPr>
                    <p:nvPr/>
                  </p:nvSpPr>
                  <p:spPr bwMode="auto">
                    <a:xfrm>
                      <a:off x="5727700" y="976135"/>
                      <a:ext cx="11113" cy="1587"/>
                    </a:xfrm>
                    <a:custGeom>
                      <a:avLst/>
                      <a:gdLst>
                        <a:gd name="T0" fmla="*/ 2147483647 w 12"/>
                        <a:gd name="T1" fmla="*/ 2147483647 h 2"/>
                        <a:gd name="T2" fmla="*/ 0 w 12"/>
                        <a:gd name="T3" fmla="*/ 2147483647 h 2"/>
                        <a:gd name="T4" fmla="*/ 2147483647 w 12"/>
                        <a:gd name="T5" fmla="*/ 0 h 2"/>
                        <a:gd name="T6" fmla="*/ 2147483647 w 12"/>
                        <a:gd name="T7" fmla="*/ 2147483647 h 2"/>
                        <a:gd name="T8" fmla="*/ 0 60000 65536"/>
                        <a:gd name="T9" fmla="*/ 0 60000 65536"/>
                        <a:gd name="T10" fmla="*/ 0 60000 65536"/>
                        <a:gd name="T11" fmla="*/ 0 60000 65536"/>
                        <a:gd name="T12" fmla="*/ 0 w 12"/>
                        <a:gd name="T13" fmla="*/ 0 h 2"/>
                        <a:gd name="T14" fmla="*/ 12 w 12"/>
                        <a:gd name="T15" fmla="*/ 2 h 2"/>
                      </a:gdLst>
                      <a:ahLst/>
                      <a:cxnLst>
                        <a:cxn ang="T8">
                          <a:pos x="T0" y="T1"/>
                        </a:cxn>
                        <a:cxn ang="T9">
                          <a:pos x="T2" y="T3"/>
                        </a:cxn>
                        <a:cxn ang="T10">
                          <a:pos x="T4" y="T5"/>
                        </a:cxn>
                        <a:cxn ang="T11">
                          <a:pos x="T6" y="T7"/>
                        </a:cxn>
                      </a:cxnLst>
                      <a:rect l="T12" t="T13" r="T14" b="T15"/>
                      <a:pathLst>
                        <a:path w="12" h="2">
                          <a:moveTo>
                            <a:pt x="12" y="1"/>
                          </a:moveTo>
                          <a:lnTo>
                            <a:pt x="0" y="2"/>
                          </a:lnTo>
                          <a:lnTo>
                            <a:pt x="5" y="0"/>
                          </a:lnTo>
                          <a:lnTo>
                            <a:pt x="12" y="1"/>
                          </a:lnTo>
                        </a:path>
                      </a:pathLst>
                    </a:custGeom>
                    <a:noFill/>
                    <a:ln w="4763">
                      <a:solidFill>
                        <a:srgbClr val="6E6E6E"/>
                      </a:solidFill>
                      <a:prstDash val="solid"/>
                      <a:round/>
                      <a:headEnd/>
                      <a:tailEnd/>
                    </a:ln>
                  </p:spPr>
                  <p:txBody>
                    <a:bodyPr/>
                    <a:lstStyle/>
                    <a:p>
                      <a:endParaRPr lang="en-US" dirty="0"/>
                    </a:p>
                  </p:txBody>
                </p:sp>
                <p:sp>
                  <p:nvSpPr>
                    <p:cNvPr id="476" name="Freeform 457"/>
                    <p:cNvSpPr>
                      <a:spLocks/>
                    </p:cNvSpPr>
                    <p:nvPr/>
                  </p:nvSpPr>
                  <p:spPr bwMode="auto">
                    <a:xfrm>
                      <a:off x="5745163" y="990422"/>
                      <a:ext cx="6350" cy="3175"/>
                    </a:xfrm>
                    <a:custGeom>
                      <a:avLst/>
                      <a:gdLst>
                        <a:gd name="T0" fmla="*/ 2147483647 w 7"/>
                        <a:gd name="T1" fmla="*/ 0 h 3"/>
                        <a:gd name="T2" fmla="*/ 2147483647 w 7"/>
                        <a:gd name="T3" fmla="*/ 2147483647 h 3"/>
                        <a:gd name="T4" fmla="*/ 0 w 7"/>
                        <a:gd name="T5" fmla="*/ 2147483647 h 3"/>
                        <a:gd name="T6" fmla="*/ 2147483647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6" y="0"/>
                          </a:moveTo>
                          <a:lnTo>
                            <a:pt x="7" y="2"/>
                          </a:lnTo>
                          <a:lnTo>
                            <a:pt x="0" y="3"/>
                          </a:lnTo>
                          <a:lnTo>
                            <a:pt x="6" y="0"/>
                          </a:lnTo>
                        </a:path>
                      </a:pathLst>
                    </a:custGeom>
                    <a:noFill/>
                    <a:ln w="4763">
                      <a:solidFill>
                        <a:srgbClr val="6E6E6E"/>
                      </a:solidFill>
                      <a:prstDash val="solid"/>
                      <a:round/>
                      <a:headEnd/>
                      <a:tailEnd/>
                    </a:ln>
                  </p:spPr>
                  <p:txBody>
                    <a:bodyPr/>
                    <a:lstStyle/>
                    <a:p>
                      <a:endParaRPr lang="en-US" dirty="0"/>
                    </a:p>
                  </p:txBody>
                </p:sp>
                <p:sp>
                  <p:nvSpPr>
                    <p:cNvPr id="477" name="Freeform 458"/>
                    <p:cNvSpPr>
                      <a:spLocks/>
                    </p:cNvSpPr>
                    <p:nvPr/>
                  </p:nvSpPr>
                  <p:spPr bwMode="auto">
                    <a:xfrm>
                      <a:off x="5738813" y="1009472"/>
                      <a:ext cx="7937" cy="3175"/>
                    </a:xfrm>
                    <a:custGeom>
                      <a:avLst/>
                      <a:gdLst>
                        <a:gd name="T0" fmla="*/ 2147483647 w 8"/>
                        <a:gd name="T1" fmla="*/ 0 h 4"/>
                        <a:gd name="T2" fmla="*/ 2147483647 w 8"/>
                        <a:gd name="T3" fmla="*/ 2147483647 h 4"/>
                        <a:gd name="T4" fmla="*/ 2147483647 w 8"/>
                        <a:gd name="T5" fmla="*/ 2147483647 h 4"/>
                        <a:gd name="T6" fmla="*/ 0 w 8"/>
                        <a:gd name="T7" fmla="*/ 2147483647 h 4"/>
                        <a:gd name="T8" fmla="*/ 2147483647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7" y="0"/>
                          </a:moveTo>
                          <a:lnTo>
                            <a:pt x="8" y="1"/>
                          </a:lnTo>
                          <a:lnTo>
                            <a:pt x="6" y="3"/>
                          </a:lnTo>
                          <a:lnTo>
                            <a:pt x="0" y="4"/>
                          </a:lnTo>
                          <a:lnTo>
                            <a:pt x="7" y="0"/>
                          </a:lnTo>
                        </a:path>
                      </a:pathLst>
                    </a:custGeom>
                    <a:noFill/>
                    <a:ln w="4763">
                      <a:solidFill>
                        <a:srgbClr val="6E6E6E"/>
                      </a:solidFill>
                      <a:prstDash val="solid"/>
                      <a:round/>
                      <a:headEnd/>
                      <a:tailEnd/>
                    </a:ln>
                  </p:spPr>
                  <p:txBody>
                    <a:bodyPr/>
                    <a:lstStyle/>
                    <a:p>
                      <a:endParaRPr lang="en-US" dirty="0"/>
                    </a:p>
                  </p:txBody>
                </p:sp>
                <p:sp>
                  <p:nvSpPr>
                    <p:cNvPr id="478" name="Freeform 459"/>
                    <p:cNvSpPr>
                      <a:spLocks/>
                    </p:cNvSpPr>
                    <p:nvPr/>
                  </p:nvSpPr>
                  <p:spPr bwMode="auto">
                    <a:xfrm>
                      <a:off x="5437188" y="1204735"/>
                      <a:ext cx="11112" cy="4762"/>
                    </a:xfrm>
                    <a:custGeom>
                      <a:avLst/>
                      <a:gdLst>
                        <a:gd name="T0" fmla="*/ 2147483647 w 11"/>
                        <a:gd name="T1" fmla="*/ 2147483647 h 6"/>
                        <a:gd name="T2" fmla="*/ 0 w 11"/>
                        <a:gd name="T3" fmla="*/ 2147483647 h 6"/>
                        <a:gd name="T4" fmla="*/ 2147483647 w 11"/>
                        <a:gd name="T5" fmla="*/ 0 h 6"/>
                        <a:gd name="T6" fmla="*/ 2147483647 w 11"/>
                        <a:gd name="T7" fmla="*/ 2147483647 h 6"/>
                        <a:gd name="T8" fmla="*/ 2147483647 w 11"/>
                        <a:gd name="T9" fmla="*/ 2147483647 h 6"/>
                        <a:gd name="T10" fmla="*/ 2147483647 w 11"/>
                        <a:gd name="T11" fmla="*/ 2147483647 h 6"/>
                        <a:gd name="T12" fmla="*/ 2147483647 w 11"/>
                        <a:gd name="T13" fmla="*/ 2147483647 h 6"/>
                        <a:gd name="T14" fmla="*/ 0 60000 65536"/>
                        <a:gd name="T15" fmla="*/ 0 60000 65536"/>
                        <a:gd name="T16" fmla="*/ 0 60000 65536"/>
                        <a:gd name="T17" fmla="*/ 0 60000 65536"/>
                        <a:gd name="T18" fmla="*/ 0 60000 65536"/>
                        <a:gd name="T19" fmla="*/ 0 60000 65536"/>
                        <a:gd name="T20" fmla="*/ 0 60000 65536"/>
                        <a:gd name="T21" fmla="*/ 0 w 11"/>
                        <a:gd name="T22" fmla="*/ 0 h 6"/>
                        <a:gd name="T23" fmla="*/ 11 w 1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6">
                          <a:moveTo>
                            <a:pt x="3" y="6"/>
                          </a:moveTo>
                          <a:lnTo>
                            <a:pt x="0" y="3"/>
                          </a:lnTo>
                          <a:lnTo>
                            <a:pt x="3" y="0"/>
                          </a:lnTo>
                          <a:lnTo>
                            <a:pt x="11" y="2"/>
                          </a:lnTo>
                          <a:lnTo>
                            <a:pt x="7" y="1"/>
                          </a:lnTo>
                          <a:lnTo>
                            <a:pt x="10" y="4"/>
                          </a:lnTo>
                          <a:lnTo>
                            <a:pt x="3" y="6"/>
                          </a:lnTo>
                        </a:path>
                      </a:pathLst>
                    </a:custGeom>
                    <a:noFill/>
                    <a:ln w="4763">
                      <a:solidFill>
                        <a:srgbClr val="6E6E6E"/>
                      </a:solidFill>
                      <a:prstDash val="solid"/>
                      <a:round/>
                      <a:headEnd/>
                      <a:tailEnd/>
                    </a:ln>
                  </p:spPr>
                  <p:txBody>
                    <a:bodyPr/>
                    <a:lstStyle/>
                    <a:p>
                      <a:endParaRPr lang="en-US" dirty="0"/>
                    </a:p>
                  </p:txBody>
                </p:sp>
                <p:sp>
                  <p:nvSpPr>
                    <p:cNvPr id="479" name="Freeform 460"/>
                    <p:cNvSpPr>
                      <a:spLocks/>
                    </p:cNvSpPr>
                    <p:nvPr/>
                  </p:nvSpPr>
                  <p:spPr bwMode="auto">
                    <a:xfrm>
                      <a:off x="5522913" y="939622"/>
                      <a:ext cx="15875" cy="1588"/>
                    </a:xfrm>
                    <a:custGeom>
                      <a:avLst/>
                      <a:gdLst>
                        <a:gd name="T0" fmla="*/ 2147483647 w 20"/>
                        <a:gd name="T1" fmla="*/ 0 h 3"/>
                        <a:gd name="T2" fmla="*/ 0 w 20"/>
                        <a:gd name="T3" fmla="*/ 0 h 3"/>
                        <a:gd name="T4" fmla="*/ 2147483647 w 20"/>
                        <a:gd name="T5" fmla="*/ 0 h 3"/>
                        <a:gd name="T6" fmla="*/ 2147483647 w 20"/>
                        <a:gd name="T7" fmla="*/ 0 h 3"/>
                        <a:gd name="T8" fmla="*/ 0 60000 65536"/>
                        <a:gd name="T9" fmla="*/ 0 60000 65536"/>
                        <a:gd name="T10" fmla="*/ 0 60000 65536"/>
                        <a:gd name="T11" fmla="*/ 0 60000 65536"/>
                        <a:gd name="T12" fmla="*/ 0 w 20"/>
                        <a:gd name="T13" fmla="*/ 0 h 3"/>
                        <a:gd name="T14" fmla="*/ 20 w 20"/>
                        <a:gd name="T15" fmla="*/ 3 h 3"/>
                      </a:gdLst>
                      <a:ahLst/>
                      <a:cxnLst>
                        <a:cxn ang="T8">
                          <a:pos x="T0" y="T1"/>
                        </a:cxn>
                        <a:cxn ang="T9">
                          <a:pos x="T2" y="T3"/>
                        </a:cxn>
                        <a:cxn ang="T10">
                          <a:pos x="T4" y="T5"/>
                        </a:cxn>
                        <a:cxn ang="T11">
                          <a:pos x="T6" y="T7"/>
                        </a:cxn>
                      </a:cxnLst>
                      <a:rect l="T12" t="T13" r="T14" b="T15"/>
                      <a:pathLst>
                        <a:path w="20" h="3">
                          <a:moveTo>
                            <a:pt x="20" y="3"/>
                          </a:moveTo>
                          <a:lnTo>
                            <a:pt x="0" y="1"/>
                          </a:lnTo>
                          <a:lnTo>
                            <a:pt x="6" y="0"/>
                          </a:lnTo>
                          <a:lnTo>
                            <a:pt x="20" y="3"/>
                          </a:lnTo>
                        </a:path>
                      </a:pathLst>
                    </a:custGeom>
                    <a:noFill/>
                    <a:ln w="4763">
                      <a:solidFill>
                        <a:srgbClr val="6E6E6E"/>
                      </a:solidFill>
                      <a:prstDash val="solid"/>
                      <a:round/>
                      <a:headEnd/>
                      <a:tailEnd/>
                    </a:ln>
                  </p:spPr>
                  <p:txBody>
                    <a:bodyPr/>
                    <a:lstStyle/>
                    <a:p>
                      <a:endParaRPr lang="en-US" dirty="0"/>
                    </a:p>
                  </p:txBody>
                </p:sp>
                <p:sp>
                  <p:nvSpPr>
                    <p:cNvPr id="480" name="Freeform 461"/>
                    <p:cNvSpPr>
                      <a:spLocks/>
                    </p:cNvSpPr>
                    <p:nvPr/>
                  </p:nvSpPr>
                  <p:spPr bwMode="auto">
                    <a:xfrm>
                      <a:off x="5522913" y="941210"/>
                      <a:ext cx="12700" cy="1587"/>
                    </a:xfrm>
                    <a:custGeom>
                      <a:avLst/>
                      <a:gdLst>
                        <a:gd name="T0" fmla="*/ 2147483647 w 15"/>
                        <a:gd name="T1" fmla="*/ 2147483647 h 1"/>
                        <a:gd name="T2" fmla="*/ 0 w 15"/>
                        <a:gd name="T3" fmla="*/ 0 h 1"/>
                        <a:gd name="T4" fmla="*/ 2147483647 w 15"/>
                        <a:gd name="T5" fmla="*/ 0 h 1"/>
                        <a:gd name="T6" fmla="*/ 2147483647 w 15"/>
                        <a:gd name="T7" fmla="*/ 2147483647 h 1"/>
                        <a:gd name="T8" fmla="*/ 0 60000 65536"/>
                        <a:gd name="T9" fmla="*/ 0 60000 65536"/>
                        <a:gd name="T10" fmla="*/ 0 60000 65536"/>
                        <a:gd name="T11" fmla="*/ 0 60000 65536"/>
                        <a:gd name="T12" fmla="*/ 0 w 15"/>
                        <a:gd name="T13" fmla="*/ 0 h 1"/>
                        <a:gd name="T14" fmla="*/ 15 w 15"/>
                        <a:gd name="T15" fmla="*/ 1 h 1"/>
                      </a:gdLst>
                      <a:ahLst/>
                      <a:cxnLst>
                        <a:cxn ang="T8">
                          <a:pos x="T0" y="T1"/>
                        </a:cxn>
                        <a:cxn ang="T9">
                          <a:pos x="T2" y="T3"/>
                        </a:cxn>
                        <a:cxn ang="T10">
                          <a:pos x="T4" y="T5"/>
                        </a:cxn>
                        <a:cxn ang="T11">
                          <a:pos x="T6" y="T7"/>
                        </a:cxn>
                      </a:cxnLst>
                      <a:rect l="T12" t="T13" r="T14" b="T15"/>
                      <a:pathLst>
                        <a:path w="15" h="1">
                          <a:moveTo>
                            <a:pt x="10" y="1"/>
                          </a:moveTo>
                          <a:lnTo>
                            <a:pt x="0" y="0"/>
                          </a:lnTo>
                          <a:lnTo>
                            <a:pt x="15" y="0"/>
                          </a:lnTo>
                          <a:lnTo>
                            <a:pt x="10" y="1"/>
                          </a:lnTo>
                        </a:path>
                      </a:pathLst>
                    </a:custGeom>
                    <a:noFill/>
                    <a:ln w="4763">
                      <a:solidFill>
                        <a:srgbClr val="6E6E6E"/>
                      </a:solidFill>
                      <a:prstDash val="solid"/>
                      <a:round/>
                      <a:headEnd/>
                      <a:tailEnd/>
                    </a:ln>
                  </p:spPr>
                  <p:txBody>
                    <a:bodyPr/>
                    <a:lstStyle/>
                    <a:p>
                      <a:endParaRPr lang="en-US" dirty="0"/>
                    </a:p>
                  </p:txBody>
                </p:sp>
                <p:sp>
                  <p:nvSpPr>
                    <p:cNvPr id="481" name="Freeform 462"/>
                    <p:cNvSpPr>
                      <a:spLocks/>
                    </p:cNvSpPr>
                    <p:nvPr/>
                  </p:nvSpPr>
                  <p:spPr bwMode="auto">
                    <a:xfrm>
                      <a:off x="5437188" y="945972"/>
                      <a:ext cx="9525" cy="0"/>
                    </a:xfrm>
                    <a:custGeom>
                      <a:avLst/>
                      <a:gdLst>
                        <a:gd name="T0" fmla="*/ 0 w 11"/>
                        <a:gd name="T1" fmla="*/ 0 h 1"/>
                        <a:gd name="T2" fmla="*/ 0 w 11"/>
                        <a:gd name="T3" fmla="*/ 0 h 1"/>
                        <a:gd name="T4" fmla="*/ 2147483647 w 11"/>
                        <a:gd name="T5" fmla="*/ 0 h 1"/>
                        <a:gd name="T6" fmla="*/ 2147483647 w 11"/>
                        <a:gd name="T7" fmla="*/ 0 h 1"/>
                        <a:gd name="T8" fmla="*/ 0 w 11"/>
                        <a:gd name="T9" fmla="*/ 0 h 1"/>
                        <a:gd name="T10" fmla="*/ 0 60000 65536"/>
                        <a:gd name="T11" fmla="*/ 0 60000 65536"/>
                        <a:gd name="T12" fmla="*/ 0 60000 65536"/>
                        <a:gd name="T13" fmla="*/ 0 60000 65536"/>
                        <a:gd name="T14" fmla="*/ 0 60000 65536"/>
                        <a:gd name="T15" fmla="*/ 0 w 11"/>
                        <a:gd name="T16" fmla="*/ 0 h 1"/>
                        <a:gd name="T17" fmla="*/ 11 w 11"/>
                        <a:gd name="T18" fmla="*/ 0 h 1"/>
                      </a:gdLst>
                      <a:ahLst/>
                      <a:cxnLst>
                        <a:cxn ang="T10">
                          <a:pos x="T0" y="T1"/>
                        </a:cxn>
                        <a:cxn ang="T11">
                          <a:pos x="T2" y="T3"/>
                        </a:cxn>
                        <a:cxn ang="T12">
                          <a:pos x="T4" y="T5"/>
                        </a:cxn>
                        <a:cxn ang="T13">
                          <a:pos x="T6" y="T7"/>
                        </a:cxn>
                        <a:cxn ang="T14">
                          <a:pos x="T8" y="T9"/>
                        </a:cxn>
                      </a:cxnLst>
                      <a:rect l="T15" t="T16" r="T17" b="T18"/>
                      <a:pathLst>
                        <a:path w="11" h="1">
                          <a:moveTo>
                            <a:pt x="0" y="1"/>
                          </a:moveTo>
                          <a:lnTo>
                            <a:pt x="0" y="0"/>
                          </a:lnTo>
                          <a:lnTo>
                            <a:pt x="2" y="0"/>
                          </a:lnTo>
                          <a:lnTo>
                            <a:pt x="11" y="1"/>
                          </a:lnTo>
                          <a:lnTo>
                            <a:pt x="0" y="1"/>
                          </a:lnTo>
                        </a:path>
                      </a:pathLst>
                    </a:custGeom>
                    <a:noFill/>
                    <a:ln w="4763">
                      <a:solidFill>
                        <a:srgbClr val="6E6E6E"/>
                      </a:solidFill>
                      <a:prstDash val="solid"/>
                      <a:round/>
                      <a:headEnd/>
                      <a:tailEnd/>
                    </a:ln>
                  </p:spPr>
                  <p:txBody>
                    <a:bodyPr/>
                    <a:lstStyle/>
                    <a:p>
                      <a:endParaRPr lang="en-US" dirty="0"/>
                    </a:p>
                  </p:txBody>
                </p:sp>
                <p:sp>
                  <p:nvSpPr>
                    <p:cNvPr id="482" name="Freeform 463"/>
                    <p:cNvSpPr>
                      <a:spLocks/>
                    </p:cNvSpPr>
                    <p:nvPr/>
                  </p:nvSpPr>
                  <p:spPr bwMode="auto">
                    <a:xfrm>
                      <a:off x="5441950" y="945972"/>
                      <a:ext cx="33338" cy="7938"/>
                    </a:xfrm>
                    <a:custGeom>
                      <a:avLst/>
                      <a:gdLst>
                        <a:gd name="T0" fmla="*/ 2147483647 w 39"/>
                        <a:gd name="T1" fmla="*/ 2147483647 h 9"/>
                        <a:gd name="T2" fmla="*/ 0 w 39"/>
                        <a:gd name="T3" fmla="*/ 2147483647 h 9"/>
                        <a:gd name="T4" fmla="*/ 2147483647 w 39"/>
                        <a:gd name="T5" fmla="*/ 0 h 9"/>
                        <a:gd name="T6" fmla="*/ 2147483647 w 39"/>
                        <a:gd name="T7" fmla="*/ 2147483647 h 9"/>
                        <a:gd name="T8" fmla="*/ 2147483647 w 39"/>
                        <a:gd name="T9" fmla="*/ 2147483647 h 9"/>
                        <a:gd name="T10" fmla="*/ 2147483647 w 39"/>
                        <a:gd name="T11" fmla="*/ 2147483647 h 9"/>
                        <a:gd name="T12" fmla="*/ 2147483647 w 39"/>
                        <a:gd name="T13" fmla="*/ 2147483647 h 9"/>
                        <a:gd name="T14" fmla="*/ 0 60000 65536"/>
                        <a:gd name="T15" fmla="*/ 0 60000 65536"/>
                        <a:gd name="T16" fmla="*/ 0 60000 65536"/>
                        <a:gd name="T17" fmla="*/ 0 60000 65536"/>
                        <a:gd name="T18" fmla="*/ 0 60000 65536"/>
                        <a:gd name="T19" fmla="*/ 0 60000 65536"/>
                        <a:gd name="T20" fmla="*/ 0 60000 65536"/>
                        <a:gd name="T21" fmla="*/ 0 w 39"/>
                        <a:gd name="T22" fmla="*/ 0 h 9"/>
                        <a:gd name="T23" fmla="*/ 39 w 3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9">
                          <a:moveTo>
                            <a:pt x="28" y="9"/>
                          </a:moveTo>
                          <a:lnTo>
                            <a:pt x="0" y="1"/>
                          </a:lnTo>
                          <a:lnTo>
                            <a:pt x="20" y="0"/>
                          </a:lnTo>
                          <a:lnTo>
                            <a:pt x="39" y="4"/>
                          </a:lnTo>
                          <a:lnTo>
                            <a:pt x="30" y="6"/>
                          </a:lnTo>
                          <a:lnTo>
                            <a:pt x="32" y="9"/>
                          </a:lnTo>
                          <a:lnTo>
                            <a:pt x="28" y="9"/>
                          </a:lnTo>
                        </a:path>
                      </a:pathLst>
                    </a:custGeom>
                    <a:noFill/>
                    <a:ln w="4763">
                      <a:solidFill>
                        <a:srgbClr val="6E6E6E"/>
                      </a:solidFill>
                      <a:prstDash val="solid"/>
                      <a:round/>
                      <a:headEnd/>
                      <a:tailEnd/>
                    </a:ln>
                  </p:spPr>
                  <p:txBody>
                    <a:bodyPr/>
                    <a:lstStyle/>
                    <a:p>
                      <a:endParaRPr lang="en-US" dirty="0"/>
                    </a:p>
                  </p:txBody>
                </p:sp>
                <p:sp>
                  <p:nvSpPr>
                    <p:cNvPr id="483" name="Freeform 464"/>
                    <p:cNvSpPr>
                      <a:spLocks/>
                    </p:cNvSpPr>
                    <p:nvPr/>
                  </p:nvSpPr>
                  <p:spPr bwMode="auto">
                    <a:xfrm>
                      <a:off x="5378450" y="950735"/>
                      <a:ext cx="20638" cy="4762"/>
                    </a:xfrm>
                    <a:custGeom>
                      <a:avLst/>
                      <a:gdLst>
                        <a:gd name="T0" fmla="*/ 2147483647 w 23"/>
                        <a:gd name="T1" fmla="*/ 2147483647 h 5"/>
                        <a:gd name="T2" fmla="*/ 0 w 23"/>
                        <a:gd name="T3" fmla="*/ 2147483647 h 5"/>
                        <a:gd name="T4" fmla="*/ 2147483647 w 23"/>
                        <a:gd name="T5" fmla="*/ 0 h 5"/>
                        <a:gd name="T6" fmla="*/ 2147483647 w 23"/>
                        <a:gd name="T7" fmla="*/ 2147483647 h 5"/>
                        <a:gd name="T8" fmla="*/ 0 60000 65536"/>
                        <a:gd name="T9" fmla="*/ 0 60000 65536"/>
                        <a:gd name="T10" fmla="*/ 0 60000 65536"/>
                        <a:gd name="T11" fmla="*/ 0 60000 65536"/>
                        <a:gd name="T12" fmla="*/ 0 w 23"/>
                        <a:gd name="T13" fmla="*/ 0 h 5"/>
                        <a:gd name="T14" fmla="*/ 23 w 23"/>
                        <a:gd name="T15" fmla="*/ 5 h 5"/>
                      </a:gdLst>
                      <a:ahLst/>
                      <a:cxnLst>
                        <a:cxn ang="T8">
                          <a:pos x="T0" y="T1"/>
                        </a:cxn>
                        <a:cxn ang="T9">
                          <a:pos x="T2" y="T3"/>
                        </a:cxn>
                        <a:cxn ang="T10">
                          <a:pos x="T4" y="T5"/>
                        </a:cxn>
                        <a:cxn ang="T11">
                          <a:pos x="T6" y="T7"/>
                        </a:cxn>
                      </a:cxnLst>
                      <a:rect l="T12" t="T13" r="T14" b="T15"/>
                      <a:pathLst>
                        <a:path w="23" h="5">
                          <a:moveTo>
                            <a:pt x="23" y="5"/>
                          </a:moveTo>
                          <a:lnTo>
                            <a:pt x="0" y="1"/>
                          </a:lnTo>
                          <a:lnTo>
                            <a:pt x="8" y="0"/>
                          </a:lnTo>
                          <a:lnTo>
                            <a:pt x="23" y="5"/>
                          </a:lnTo>
                        </a:path>
                      </a:pathLst>
                    </a:custGeom>
                    <a:noFill/>
                    <a:ln w="4763">
                      <a:solidFill>
                        <a:srgbClr val="6E6E6E"/>
                      </a:solidFill>
                      <a:prstDash val="solid"/>
                      <a:round/>
                      <a:headEnd/>
                      <a:tailEnd/>
                    </a:ln>
                  </p:spPr>
                  <p:txBody>
                    <a:bodyPr/>
                    <a:lstStyle/>
                    <a:p>
                      <a:endParaRPr lang="en-US" dirty="0"/>
                    </a:p>
                  </p:txBody>
                </p:sp>
                <p:sp>
                  <p:nvSpPr>
                    <p:cNvPr id="484" name="Freeform 465"/>
                    <p:cNvSpPr>
                      <a:spLocks/>
                    </p:cNvSpPr>
                    <p:nvPr/>
                  </p:nvSpPr>
                  <p:spPr bwMode="auto">
                    <a:xfrm>
                      <a:off x="5726113" y="953910"/>
                      <a:ext cx="11112" cy="1587"/>
                    </a:xfrm>
                    <a:custGeom>
                      <a:avLst/>
                      <a:gdLst>
                        <a:gd name="T0" fmla="*/ 2147483647 w 12"/>
                        <a:gd name="T1" fmla="*/ 0 h 3"/>
                        <a:gd name="T2" fmla="*/ 0 w 12"/>
                        <a:gd name="T3" fmla="*/ 0 h 3"/>
                        <a:gd name="T4" fmla="*/ 2147483647 w 12"/>
                        <a:gd name="T5" fmla="*/ 0 h 3"/>
                        <a:gd name="T6" fmla="*/ 2147483647 w 12"/>
                        <a:gd name="T7" fmla="*/ 0 h 3"/>
                        <a:gd name="T8" fmla="*/ 2147483647 w 12"/>
                        <a:gd name="T9" fmla="*/ 0 h 3"/>
                        <a:gd name="T10" fmla="*/ 0 60000 65536"/>
                        <a:gd name="T11" fmla="*/ 0 60000 65536"/>
                        <a:gd name="T12" fmla="*/ 0 60000 65536"/>
                        <a:gd name="T13" fmla="*/ 0 60000 65536"/>
                        <a:gd name="T14" fmla="*/ 0 60000 65536"/>
                        <a:gd name="T15" fmla="*/ 0 w 12"/>
                        <a:gd name="T16" fmla="*/ 0 h 3"/>
                        <a:gd name="T17" fmla="*/ 12 w 12"/>
                        <a:gd name="T18" fmla="*/ 3 h 3"/>
                      </a:gdLst>
                      <a:ahLst/>
                      <a:cxnLst>
                        <a:cxn ang="T10">
                          <a:pos x="T0" y="T1"/>
                        </a:cxn>
                        <a:cxn ang="T11">
                          <a:pos x="T2" y="T3"/>
                        </a:cxn>
                        <a:cxn ang="T12">
                          <a:pos x="T4" y="T5"/>
                        </a:cxn>
                        <a:cxn ang="T13">
                          <a:pos x="T6" y="T7"/>
                        </a:cxn>
                        <a:cxn ang="T14">
                          <a:pos x="T8" y="T9"/>
                        </a:cxn>
                      </a:cxnLst>
                      <a:rect l="T15" t="T16" r="T17" b="T18"/>
                      <a:pathLst>
                        <a:path w="12" h="3">
                          <a:moveTo>
                            <a:pt x="7" y="3"/>
                          </a:moveTo>
                          <a:lnTo>
                            <a:pt x="0" y="0"/>
                          </a:lnTo>
                          <a:lnTo>
                            <a:pt x="11" y="2"/>
                          </a:lnTo>
                          <a:lnTo>
                            <a:pt x="12" y="3"/>
                          </a:lnTo>
                          <a:lnTo>
                            <a:pt x="7" y="3"/>
                          </a:lnTo>
                        </a:path>
                      </a:pathLst>
                    </a:custGeom>
                    <a:noFill/>
                    <a:ln w="4763">
                      <a:solidFill>
                        <a:srgbClr val="6E6E6E"/>
                      </a:solidFill>
                      <a:prstDash val="solid"/>
                      <a:round/>
                      <a:headEnd/>
                      <a:tailEnd/>
                    </a:ln>
                  </p:spPr>
                  <p:txBody>
                    <a:bodyPr/>
                    <a:lstStyle/>
                    <a:p>
                      <a:endParaRPr lang="en-US" dirty="0"/>
                    </a:p>
                  </p:txBody>
                </p:sp>
                <p:sp>
                  <p:nvSpPr>
                    <p:cNvPr id="485" name="Freeform 466"/>
                    <p:cNvSpPr>
                      <a:spLocks/>
                    </p:cNvSpPr>
                    <p:nvPr/>
                  </p:nvSpPr>
                  <p:spPr bwMode="auto">
                    <a:xfrm>
                      <a:off x="5741988" y="957085"/>
                      <a:ext cx="9525" cy="1587"/>
                    </a:xfrm>
                    <a:custGeom>
                      <a:avLst/>
                      <a:gdLst>
                        <a:gd name="T0" fmla="*/ 2147483647 w 11"/>
                        <a:gd name="T1" fmla="*/ 2147483647 h 2"/>
                        <a:gd name="T2" fmla="*/ 0 w 11"/>
                        <a:gd name="T3" fmla="*/ 2147483647 h 2"/>
                        <a:gd name="T4" fmla="*/ 2147483647 w 11"/>
                        <a:gd name="T5" fmla="*/ 0 h 2"/>
                        <a:gd name="T6" fmla="*/ 2147483647 w 11"/>
                        <a:gd name="T7" fmla="*/ 2147483647 h 2"/>
                        <a:gd name="T8" fmla="*/ 2147483647 w 11"/>
                        <a:gd name="T9" fmla="*/ 2147483647 h 2"/>
                        <a:gd name="T10" fmla="*/ 0 60000 65536"/>
                        <a:gd name="T11" fmla="*/ 0 60000 65536"/>
                        <a:gd name="T12" fmla="*/ 0 60000 65536"/>
                        <a:gd name="T13" fmla="*/ 0 60000 65536"/>
                        <a:gd name="T14" fmla="*/ 0 60000 65536"/>
                        <a:gd name="T15" fmla="*/ 0 w 11"/>
                        <a:gd name="T16" fmla="*/ 0 h 2"/>
                        <a:gd name="T17" fmla="*/ 11 w 11"/>
                        <a:gd name="T18" fmla="*/ 2 h 2"/>
                      </a:gdLst>
                      <a:ahLst/>
                      <a:cxnLst>
                        <a:cxn ang="T10">
                          <a:pos x="T0" y="T1"/>
                        </a:cxn>
                        <a:cxn ang="T11">
                          <a:pos x="T2" y="T3"/>
                        </a:cxn>
                        <a:cxn ang="T12">
                          <a:pos x="T4" y="T5"/>
                        </a:cxn>
                        <a:cxn ang="T13">
                          <a:pos x="T6" y="T7"/>
                        </a:cxn>
                        <a:cxn ang="T14">
                          <a:pos x="T8" y="T9"/>
                        </a:cxn>
                      </a:cxnLst>
                      <a:rect l="T15" t="T16" r="T17" b="T18"/>
                      <a:pathLst>
                        <a:path w="11" h="2">
                          <a:moveTo>
                            <a:pt x="8" y="2"/>
                          </a:moveTo>
                          <a:lnTo>
                            <a:pt x="0" y="1"/>
                          </a:lnTo>
                          <a:lnTo>
                            <a:pt x="6" y="0"/>
                          </a:lnTo>
                          <a:lnTo>
                            <a:pt x="11" y="2"/>
                          </a:lnTo>
                          <a:lnTo>
                            <a:pt x="8" y="2"/>
                          </a:lnTo>
                        </a:path>
                      </a:pathLst>
                    </a:custGeom>
                    <a:noFill/>
                    <a:ln w="4763">
                      <a:solidFill>
                        <a:srgbClr val="6E6E6E"/>
                      </a:solidFill>
                      <a:prstDash val="solid"/>
                      <a:round/>
                      <a:headEnd/>
                      <a:tailEnd/>
                    </a:ln>
                  </p:spPr>
                  <p:txBody>
                    <a:bodyPr/>
                    <a:lstStyle/>
                    <a:p>
                      <a:endParaRPr lang="en-US" dirty="0"/>
                    </a:p>
                  </p:txBody>
                </p:sp>
                <p:sp>
                  <p:nvSpPr>
                    <p:cNvPr id="486" name="Freeform 467"/>
                    <p:cNvSpPr>
                      <a:spLocks/>
                    </p:cNvSpPr>
                    <p:nvPr/>
                  </p:nvSpPr>
                  <p:spPr bwMode="auto">
                    <a:xfrm>
                      <a:off x="5721350" y="958672"/>
                      <a:ext cx="9525" cy="0"/>
                    </a:xfrm>
                    <a:custGeom>
                      <a:avLst/>
                      <a:gdLst>
                        <a:gd name="T0" fmla="*/ 0 w 10"/>
                        <a:gd name="T1" fmla="*/ 0 h 2"/>
                        <a:gd name="T2" fmla="*/ 2147483647 w 10"/>
                        <a:gd name="T3" fmla="*/ 0 h 2"/>
                        <a:gd name="T4" fmla="*/ 2147483647 w 10"/>
                        <a:gd name="T5" fmla="*/ 0 h 2"/>
                        <a:gd name="T6" fmla="*/ 2147483647 w 10"/>
                        <a:gd name="T7" fmla="*/ 0 h 2"/>
                        <a:gd name="T8" fmla="*/ 0 w 10"/>
                        <a:gd name="T9" fmla="*/ 0 h 2"/>
                        <a:gd name="T10" fmla="*/ 0 60000 65536"/>
                        <a:gd name="T11" fmla="*/ 0 60000 65536"/>
                        <a:gd name="T12" fmla="*/ 0 60000 65536"/>
                        <a:gd name="T13" fmla="*/ 0 60000 65536"/>
                        <a:gd name="T14" fmla="*/ 0 60000 65536"/>
                        <a:gd name="T15" fmla="*/ 0 w 10"/>
                        <a:gd name="T16" fmla="*/ 0 h 2"/>
                        <a:gd name="T17" fmla="*/ 10 w 10"/>
                        <a:gd name="T18" fmla="*/ 0 h 2"/>
                      </a:gdLst>
                      <a:ahLst/>
                      <a:cxnLst>
                        <a:cxn ang="T10">
                          <a:pos x="T0" y="T1"/>
                        </a:cxn>
                        <a:cxn ang="T11">
                          <a:pos x="T2" y="T3"/>
                        </a:cxn>
                        <a:cxn ang="T12">
                          <a:pos x="T4" y="T5"/>
                        </a:cxn>
                        <a:cxn ang="T13">
                          <a:pos x="T6" y="T7"/>
                        </a:cxn>
                        <a:cxn ang="T14">
                          <a:pos x="T8" y="T9"/>
                        </a:cxn>
                      </a:cxnLst>
                      <a:rect l="T15" t="T16" r="T17" b="T18"/>
                      <a:pathLst>
                        <a:path w="10" h="2">
                          <a:moveTo>
                            <a:pt x="0" y="2"/>
                          </a:moveTo>
                          <a:lnTo>
                            <a:pt x="3" y="1"/>
                          </a:lnTo>
                          <a:lnTo>
                            <a:pt x="1" y="0"/>
                          </a:lnTo>
                          <a:lnTo>
                            <a:pt x="10" y="1"/>
                          </a:lnTo>
                          <a:lnTo>
                            <a:pt x="0" y="2"/>
                          </a:lnTo>
                        </a:path>
                      </a:pathLst>
                    </a:custGeom>
                    <a:noFill/>
                    <a:ln w="4763">
                      <a:solidFill>
                        <a:srgbClr val="6E6E6E"/>
                      </a:solidFill>
                      <a:prstDash val="solid"/>
                      <a:round/>
                      <a:headEnd/>
                      <a:tailEnd/>
                    </a:ln>
                  </p:spPr>
                  <p:txBody>
                    <a:bodyPr/>
                    <a:lstStyle/>
                    <a:p>
                      <a:endParaRPr lang="en-US" dirty="0"/>
                    </a:p>
                  </p:txBody>
                </p:sp>
                <p:sp>
                  <p:nvSpPr>
                    <p:cNvPr id="487" name="Freeform 468"/>
                    <p:cNvSpPr>
                      <a:spLocks/>
                    </p:cNvSpPr>
                    <p:nvPr/>
                  </p:nvSpPr>
                  <p:spPr bwMode="auto">
                    <a:xfrm>
                      <a:off x="5726113" y="995185"/>
                      <a:ext cx="6350" cy="3175"/>
                    </a:xfrm>
                    <a:custGeom>
                      <a:avLst/>
                      <a:gdLst>
                        <a:gd name="T0" fmla="*/ 2147483647 w 8"/>
                        <a:gd name="T1" fmla="*/ 0 h 5"/>
                        <a:gd name="T2" fmla="*/ 0 w 8"/>
                        <a:gd name="T3" fmla="*/ 0 h 5"/>
                        <a:gd name="T4" fmla="*/ 2147483647 w 8"/>
                        <a:gd name="T5" fmla="*/ 0 h 5"/>
                        <a:gd name="T6" fmla="*/ 2147483647 w 8"/>
                        <a:gd name="T7" fmla="*/ 0 h 5"/>
                        <a:gd name="T8" fmla="*/ 2147483647 w 8"/>
                        <a:gd name="T9" fmla="*/ 0 h 5"/>
                        <a:gd name="T10" fmla="*/ 2147483647 w 8"/>
                        <a:gd name="T11" fmla="*/ 0 h 5"/>
                        <a:gd name="T12" fmla="*/ 2147483647 w 8"/>
                        <a:gd name="T13" fmla="*/ 0 h 5"/>
                        <a:gd name="T14" fmla="*/ 2147483647 w 8"/>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4" y="5"/>
                          </a:moveTo>
                          <a:lnTo>
                            <a:pt x="0" y="4"/>
                          </a:lnTo>
                          <a:lnTo>
                            <a:pt x="8" y="0"/>
                          </a:lnTo>
                          <a:lnTo>
                            <a:pt x="6" y="2"/>
                          </a:lnTo>
                          <a:lnTo>
                            <a:pt x="8" y="2"/>
                          </a:lnTo>
                          <a:lnTo>
                            <a:pt x="4" y="4"/>
                          </a:lnTo>
                          <a:lnTo>
                            <a:pt x="8" y="4"/>
                          </a:lnTo>
                          <a:lnTo>
                            <a:pt x="4" y="5"/>
                          </a:lnTo>
                        </a:path>
                      </a:pathLst>
                    </a:custGeom>
                    <a:noFill/>
                    <a:ln w="4763">
                      <a:solidFill>
                        <a:srgbClr val="6E6E6E"/>
                      </a:solidFill>
                      <a:prstDash val="solid"/>
                      <a:round/>
                      <a:headEnd/>
                      <a:tailEnd/>
                    </a:ln>
                  </p:spPr>
                  <p:txBody>
                    <a:bodyPr/>
                    <a:lstStyle/>
                    <a:p>
                      <a:endParaRPr lang="en-US" dirty="0"/>
                    </a:p>
                  </p:txBody>
                </p:sp>
                <p:sp>
                  <p:nvSpPr>
                    <p:cNvPr id="488" name="Freeform 469"/>
                    <p:cNvSpPr>
                      <a:spLocks/>
                    </p:cNvSpPr>
                    <p:nvPr/>
                  </p:nvSpPr>
                  <p:spPr bwMode="auto">
                    <a:xfrm>
                      <a:off x="5108575" y="1015822"/>
                      <a:ext cx="12700" cy="3175"/>
                    </a:xfrm>
                    <a:custGeom>
                      <a:avLst/>
                      <a:gdLst>
                        <a:gd name="T0" fmla="*/ 2147483647 w 15"/>
                        <a:gd name="T1" fmla="*/ 0 h 2"/>
                        <a:gd name="T2" fmla="*/ 2147483647 w 15"/>
                        <a:gd name="T3" fmla="*/ 2147483647 h 2"/>
                        <a:gd name="T4" fmla="*/ 2147483647 w 15"/>
                        <a:gd name="T5" fmla="*/ 2147483647 h 2"/>
                        <a:gd name="T6" fmla="*/ 0 w 15"/>
                        <a:gd name="T7" fmla="*/ 2147483647 h 2"/>
                        <a:gd name="T8" fmla="*/ 2147483647 w 15"/>
                        <a:gd name="T9" fmla="*/ 0 h 2"/>
                        <a:gd name="T10" fmla="*/ 0 60000 65536"/>
                        <a:gd name="T11" fmla="*/ 0 60000 65536"/>
                        <a:gd name="T12" fmla="*/ 0 60000 65536"/>
                        <a:gd name="T13" fmla="*/ 0 60000 65536"/>
                        <a:gd name="T14" fmla="*/ 0 60000 65536"/>
                        <a:gd name="T15" fmla="*/ 0 w 15"/>
                        <a:gd name="T16" fmla="*/ 0 h 2"/>
                        <a:gd name="T17" fmla="*/ 15 w 15"/>
                        <a:gd name="T18" fmla="*/ 2 h 2"/>
                      </a:gdLst>
                      <a:ahLst/>
                      <a:cxnLst>
                        <a:cxn ang="T10">
                          <a:pos x="T0" y="T1"/>
                        </a:cxn>
                        <a:cxn ang="T11">
                          <a:pos x="T2" y="T3"/>
                        </a:cxn>
                        <a:cxn ang="T12">
                          <a:pos x="T4" y="T5"/>
                        </a:cxn>
                        <a:cxn ang="T13">
                          <a:pos x="T6" y="T7"/>
                        </a:cxn>
                        <a:cxn ang="T14">
                          <a:pos x="T8" y="T9"/>
                        </a:cxn>
                      </a:cxnLst>
                      <a:rect l="T15" t="T16" r="T17" b="T18"/>
                      <a:pathLst>
                        <a:path w="15" h="2">
                          <a:moveTo>
                            <a:pt x="5" y="0"/>
                          </a:moveTo>
                          <a:lnTo>
                            <a:pt x="15" y="2"/>
                          </a:lnTo>
                          <a:lnTo>
                            <a:pt x="5" y="2"/>
                          </a:lnTo>
                          <a:lnTo>
                            <a:pt x="0" y="1"/>
                          </a:lnTo>
                          <a:lnTo>
                            <a:pt x="5" y="0"/>
                          </a:lnTo>
                        </a:path>
                      </a:pathLst>
                    </a:custGeom>
                    <a:noFill/>
                    <a:ln w="4763">
                      <a:solidFill>
                        <a:srgbClr val="6E6E6E"/>
                      </a:solidFill>
                      <a:prstDash val="solid"/>
                      <a:round/>
                      <a:headEnd/>
                      <a:tailEnd/>
                    </a:ln>
                  </p:spPr>
                  <p:txBody>
                    <a:bodyPr/>
                    <a:lstStyle/>
                    <a:p>
                      <a:endParaRPr lang="en-US" dirty="0"/>
                    </a:p>
                  </p:txBody>
                </p:sp>
                <p:sp>
                  <p:nvSpPr>
                    <p:cNvPr id="489" name="Freeform 470"/>
                    <p:cNvSpPr>
                      <a:spLocks/>
                    </p:cNvSpPr>
                    <p:nvPr/>
                  </p:nvSpPr>
                  <p:spPr bwMode="auto">
                    <a:xfrm>
                      <a:off x="5724525" y="1026935"/>
                      <a:ext cx="4763" cy="12700"/>
                    </a:xfrm>
                    <a:custGeom>
                      <a:avLst/>
                      <a:gdLst>
                        <a:gd name="T0" fmla="*/ 0 w 7"/>
                        <a:gd name="T1" fmla="*/ 2147483647 h 15"/>
                        <a:gd name="T2" fmla="*/ 0 w 7"/>
                        <a:gd name="T3" fmla="*/ 2147483647 h 15"/>
                        <a:gd name="T4" fmla="*/ 0 w 7"/>
                        <a:gd name="T5" fmla="*/ 2147483647 h 15"/>
                        <a:gd name="T6" fmla="*/ 0 w 7"/>
                        <a:gd name="T7" fmla="*/ 2147483647 h 15"/>
                        <a:gd name="T8" fmla="*/ 0 w 7"/>
                        <a:gd name="T9" fmla="*/ 0 h 15"/>
                        <a:gd name="T10" fmla="*/ 0 w 7"/>
                        <a:gd name="T11" fmla="*/ 2147483647 h 15"/>
                        <a:gd name="T12" fmla="*/ 0 w 7"/>
                        <a:gd name="T13" fmla="*/ 2147483647 h 15"/>
                        <a:gd name="T14" fmla="*/ 0 60000 65536"/>
                        <a:gd name="T15" fmla="*/ 0 60000 65536"/>
                        <a:gd name="T16" fmla="*/ 0 60000 65536"/>
                        <a:gd name="T17" fmla="*/ 0 60000 65536"/>
                        <a:gd name="T18" fmla="*/ 0 60000 65536"/>
                        <a:gd name="T19" fmla="*/ 0 60000 65536"/>
                        <a:gd name="T20" fmla="*/ 0 60000 65536"/>
                        <a:gd name="T21" fmla="*/ 0 w 7"/>
                        <a:gd name="T22" fmla="*/ 0 h 15"/>
                        <a:gd name="T23" fmla="*/ 7 w 7"/>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15">
                          <a:moveTo>
                            <a:pt x="5" y="10"/>
                          </a:moveTo>
                          <a:lnTo>
                            <a:pt x="4" y="15"/>
                          </a:lnTo>
                          <a:lnTo>
                            <a:pt x="0" y="4"/>
                          </a:lnTo>
                          <a:lnTo>
                            <a:pt x="5" y="3"/>
                          </a:lnTo>
                          <a:lnTo>
                            <a:pt x="1" y="0"/>
                          </a:lnTo>
                          <a:lnTo>
                            <a:pt x="7" y="2"/>
                          </a:lnTo>
                          <a:lnTo>
                            <a:pt x="5" y="10"/>
                          </a:lnTo>
                        </a:path>
                      </a:pathLst>
                    </a:custGeom>
                    <a:noFill/>
                    <a:ln w="4763">
                      <a:solidFill>
                        <a:srgbClr val="6E6E6E"/>
                      </a:solidFill>
                      <a:prstDash val="solid"/>
                      <a:round/>
                      <a:headEnd/>
                      <a:tailEnd/>
                    </a:ln>
                  </p:spPr>
                  <p:txBody>
                    <a:bodyPr/>
                    <a:lstStyle/>
                    <a:p>
                      <a:endParaRPr lang="en-US" dirty="0"/>
                    </a:p>
                  </p:txBody>
                </p:sp>
                <p:sp>
                  <p:nvSpPr>
                    <p:cNvPr id="490" name="Freeform 471"/>
                    <p:cNvSpPr>
                      <a:spLocks/>
                    </p:cNvSpPr>
                    <p:nvPr/>
                  </p:nvSpPr>
                  <p:spPr bwMode="auto">
                    <a:xfrm>
                      <a:off x="5695950" y="1028522"/>
                      <a:ext cx="6350" cy="1588"/>
                    </a:xfrm>
                    <a:custGeom>
                      <a:avLst/>
                      <a:gdLst>
                        <a:gd name="T0" fmla="*/ 2147483647 w 6"/>
                        <a:gd name="T1" fmla="*/ 2147483647 h 1"/>
                        <a:gd name="T2" fmla="*/ 0 w 6"/>
                        <a:gd name="T3" fmla="*/ 0 h 1"/>
                        <a:gd name="T4" fmla="*/ 2147483647 w 6"/>
                        <a:gd name="T5" fmla="*/ 0 h 1"/>
                        <a:gd name="T6" fmla="*/ 2147483647 w 6"/>
                        <a:gd name="T7" fmla="*/ 2147483647 h 1"/>
                        <a:gd name="T8" fmla="*/ 0 60000 65536"/>
                        <a:gd name="T9" fmla="*/ 0 60000 65536"/>
                        <a:gd name="T10" fmla="*/ 0 60000 65536"/>
                        <a:gd name="T11" fmla="*/ 0 60000 65536"/>
                        <a:gd name="T12" fmla="*/ 0 w 6"/>
                        <a:gd name="T13" fmla="*/ 0 h 1"/>
                        <a:gd name="T14" fmla="*/ 6 w 6"/>
                        <a:gd name="T15" fmla="*/ 1 h 1"/>
                      </a:gdLst>
                      <a:ahLst/>
                      <a:cxnLst>
                        <a:cxn ang="T8">
                          <a:pos x="T0" y="T1"/>
                        </a:cxn>
                        <a:cxn ang="T9">
                          <a:pos x="T2" y="T3"/>
                        </a:cxn>
                        <a:cxn ang="T10">
                          <a:pos x="T4" y="T5"/>
                        </a:cxn>
                        <a:cxn ang="T11">
                          <a:pos x="T6" y="T7"/>
                        </a:cxn>
                      </a:cxnLst>
                      <a:rect l="T12" t="T13" r="T14" b="T15"/>
                      <a:pathLst>
                        <a:path w="6" h="1">
                          <a:moveTo>
                            <a:pt x="4" y="1"/>
                          </a:moveTo>
                          <a:lnTo>
                            <a:pt x="0" y="0"/>
                          </a:lnTo>
                          <a:lnTo>
                            <a:pt x="6" y="0"/>
                          </a:lnTo>
                          <a:lnTo>
                            <a:pt x="4" y="1"/>
                          </a:lnTo>
                        </a:path>
                      </a:pathLst>
                    </a:custGeom>
                    <a:noFill/>
                    <a:ln w="4763">
                      <a:solidFill>
                        <a:srgbClr val="6E6E6E"/>
                      </a:solidFill>
                      <a:prstDash val="solid"/>
                      <a:round/>
                      <a:headEnd/>
                      <a:tailEnd/>
                    </a:ln>
                  </p:spPr>
                  <p:txBody>
                    <a:bodyPr/>
                    <a:lstStyle/>
                    <a:p>
                      <a:endParaRPr lang="en-US" dirty="0"/>
                    </a:p>
                  </p:txBody>
                </p:sp>
                <p:sp>
                  <p:nvSpPr>
                    <p:cNvPr id="491" name="Freeform 472"/>
                    <p:cNvSpPr>
                      <a:spLocks/>
                    </p:cNvSpPr>
                    <p:nvPr/>
                  </p:nvSpPr>
                  <p:spPr bwMode="auto">
                    <a:xfrm>
                      <a:off x="5699125" y="1031697"/>
                      <a:ext cx="4763" cy="0"/>
                    </a:xfrm>
                    <a:custGeom>
                      <a:avLst/>
                      <a:gdLst>
                        <a:gd name="T0" fmla="*/ 2147483647 w 6"/>
                        <a:gd name="T1" fmla="*/ 0 h 2"/>
                        <a:gd name="T2" fmla="*/ 2147483647 w 6"/>
                        <a:gd name="T3" fmla="*/ 0 h 2"/>
                        <a:gd name="T4" fmla="*/ 0 w 6"/>
                        <a:gd name="T5" fmla="*/ 0 h 2"/>
                        <a:gd name="T6" fmla="*/ 2147483647 w 6"/>
                        <a:gd name="T7" fmla="*/ 0 h 2"/>
                        <a:gd name="T8" fmla="*/ 0 60000 65536"/>
                        <a:gd name="T9" fmla="*/ 0 60000 65536"/>
                        <a:gd name="T10" fmla="*/ 0 60000 65536"/>
                        <a:gd name="T11" fmla="*/ 0 60000 65536"/>
                        <a:gd name="T12" fmla="*/ 0 w 6"/>
                        <a:gd name="T13" fmla="*/ 0 h 2"/>
                        <a:gd name="T14" fmla="*/ 6 w 6"/>
                        <a:gd name="T15" fmla="*/ 0 h 2"/>
                      </a:gdLst>
                      <a:ahLst/>
                      <a:cxnLst>
                        <a:cxn ang="T8">
                          <a:pos x="T0" y="T1"/>
                        </a:cxn>
                        <a:cxn ang="T9">
                          <a:pos x="T2" y="T3"/>
                        </a:cxn>
                        <a:cxn ang="T10">
                          <a:pos x="T4" y="T5"/>
                        </a:cxn>
                        <a:cxn ang="T11">
                          <a:pos x="T6" y="T7"/>
                        </a:cxn>
                      </a:cxnLst>
                      <a:rect l="T12" t="T13" r="T14" b="T15"/>
                      <a:pathLst>
                        <a:path w="6" h="2">
                          <a:moveTo>
                            <a:pt x="6" y="0"/>
                          </a:moveTo>
                          <a:lnTo>
                            <a:pt x="6" y="2"/>
                          </a:lnTo>
                          <a:lnTo>
                            <a:pt x="0" y="1"/>
                          </a:lnTo>
                          <a:lnTo>
                            <a:pt x="6" y="0"/>
                          </a:lnTo>
                        </a:path>
                      </a:pathLst>
                    </a:custGeom>
                    <a:noFill/>
                    <a:ln w="4763">
                      <a:solidFill>
                        <a:srgbClr val="6E6E6E"/>
                      </a:solidFill>
                      <a:prstDash val="solid"/>
                      <a:round/>
                      <a:headEnd/>
                      <a:tailEnd/>
                    </a:ln>
                  </p:spPr>
                  <p:txBody>
                    <a:bodyPr/>
                    <a:lstStyle/>
                    <a:p>
                      <a:endParaRPr lang="en-US" dirty="0"/>
                    </a:p>
                  </p:txBody>
                </p:sp>
                <p:sp>
                  <p:nvSpPr>
                    <p:cNvPr id="492" name="Freeform 473"/>
                    <p:cNvSpPr>
                      <a:spLocks/>
                    </p:cNvSpPr>
                    <p:nvPr/>
                  </p:nvSpPr>
                  <p:spPr bwMode="auto">
                    <a:xfrm>
                      <a:off x="5721350" y="1047572"/>
                      <a:ext cx="20638" cy="7938"/>
                    </a:xfrm>
                    <a:custGeom>
                      <a:avLst/>
                      <a:gdLst>
                        <a:gd name="T0" fmla="*/ 2147483647 w 23"/>
                        <a:gd name="T1" fmla="*/ 0 h 8"/>
                        <a:gd name="T2" fmla="*/ 2147483647 w 23"/>
                        <a:gd name="T3" fmla="*/ 2147483647 h 8"/>
                        <a:gd name="T4" fmla="*/ 2147483647 w 23"/>
                        <a:gd name="T5" fmla="*/ 2147483647 h 8"/>
                        <a:gd name="T6" fmla="*/ 2147483647 w 23"/>
                        <a:gd name="T7" fmla="*/ 2147483647 h 8"/>
                        <a:gd name="T8" fmla="*/ 2147483647 w 23"/>
                        <a:gd name="T9" fmla="*/ 2147483647 h 8"/>
                        <a:gd name="T10" fmla="*/ 2147483647 w 23"/>
                        <a:gd name="T11" fmla="*/ 2147483647 h 8"/>
                        <a:gd name="T12" fmla="*/ 0 w 23"/>
                        <a:gd name="T13" fmla="*/ 2147483647 h 8"/>
                        <a:gd name="T14" fmla="*/ 2147483647 w 23"/>
                        <a:gd name="T15" fmla="*/ 2147483647 h 8"/>
                        <a:gd name="T16" fmla="*/ 2147483647 w 23"/>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8"/>
                        <a:gd name="T29" fmla="*/ 23 w 23"/>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8">
                          <a:moveTo>
                            <a:pt x="14" y="0"/>
                          </a:moveTo>
                          <a:lnTo>
                            <a:pt x="16" y="1"/>
                          </a:lnTo>
                          <a:lnTo>
                            <a:pt x="11" y="2"/>
                          </a:lnTo>
                          <a:lnTo>
                            <a:pt x="16" y="6"/>
                          </a:lnTo>
                          <a:lnTo>
                            <a:pt x="23" y="5"/>
                          </a:lnTo>
                          <a:lnTo>
                            <a:pt x="18" y="8"/>
                          </a:lnTo>
                          <a:lnTo>
                            <a:pt x="0" y="6"/>
                          </a:lnTo>
                          <a:lnTo>
                            <a:pt x="2" y="1"/>
                          </a:lnTo>
                          <a:lnTo>
                            <a:pt x="14" y="0"/>
                          </a:lnTo>
                        </a:path>
                      </a:pathLst>
                    </a:custGeom>
                    <a:noFill/>
                    <a:ln w="4763">
                      <a:solidFill>
                        <a:srgbClr val="6E6E6E"/>
                      </a:solidFill>
                      <a:prstDash val="solid"/>
                      <a:round/>
                      <a:headEnd/>
                      <a:tailEnd/>
                    </a:ln>
                  </p:spPr>
                  <p:txBody>
                    <a:bodyPr/>
                    <a:lstStyle/>
                    <a:p>
                      <a:endParaRPr lang="en-US" dirty="0"/>
                    </a:p>
                  </p:txBody>
                </p:sp>
                <p:sp>
                  <p:nvSpPr>
                    <p:cNvPr id="493" name="Freeform 474"/>
                    <p:cNvSpPr>
                      <a:spLocks/>
                    </p:cNvSpPr>
                    <p:nvPr/>
                  </p:nvSpPr>
                  <p:spPr bwMode="auto">
                    <a:xfrm>
                      <a:off x="5699125" y="1052335"/>
                      <a:ext cx="12700" cy="6350"/>
                    </a:xfrm>
                    <a:custGeom>
                      <a:avLst/>
                      <a:gdLst>
                        <a:gd name="T0" fmla="*/ 2147483647 w 14"/>
                        <a:gd name="T1" fmla="*/ 0 h 6"/>
                        <a:gd name="T2" fmla="*/ 2147483647 w 14"/>
                        <a:gd name="T3" fmla="*/ 2147483647 h 6"/>
                        <a:gd name="T4" fmla="*/ 2147483647 w 14"/>
                        <a:gd name="T5" fmla="*/ 2147483647 h 6"/>
                        <a:gd name="T6" fmla="*/ 2147483647 w 14"/>
                        <a:gd name="T7" fmla="*/ 2147483647 h 6"/>
                        <a:gd name="T8" fmla="*/ 2147483647 w 14"/>
                        <a:gd name="T9" fmla="*/ 2147483647 h 6"/>
                        <a:gd name="T10" fmla="*/ 0 w 14"/>
                        <a:gd name="T11" fmla="*/ 2147483647 h 6"/>
                        <a:gd name="T12" fmla="*/ 2147483647 w 14"/>
                        <a:gd name="T13" fmla="*/ 2147483647 h 6"/>
                        <a:gd name="T14" fmla="*/ 2147483647 w 1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6"/>
                        <a:gd name="T26" fmla="*/ 14 w 1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6">
                          <a:moveTo>
                            <a:pt x="8" y="0"/>
                          </a:moveTo>
                          <a:lnTo>
                            <a:pt x="11" y="1"/>
                          </a:lnTo>
                          <a:lnTo>
                            <a:pt x="8" y="3"/>
                          </a:lnTo>
                          <a:lnTo>
                            <a:pt x="14" y="3"/>
                          </a:lnTo>
                          <a:lnTo>
                            <a:pt x="9" y="6"/>
                          </a:lnTo>
                          <a:lnTo>
                            <a:pt x="0" y="4"/>
                          </a:lnTo>
                          <a:lnTo>
                            <a:pt x="2" y="1"/>
                          </a:lnTo>
                          <a:lnTo>
                            <a:pt x="8" y="0"/>
                          </a:lnTo>
                        </a:path>
                      </a:pathLst>
                    </a:custGeom>
                    <a:noFill/>
                    <a:ln w="4763">
                      <a:solidFill>
                        <a:srgbClr val="6E6E6E"/>
                      </a:solidFill>
                      <a:prstDash val="solid"/>
                      <a:round/>
                      <a:headEnd/>
                      <a:tailEnd/>
                    </a:ln>
                  </p:spPr>
                  <p:txBody>
                    <a:bodyPr/>
                    <a:lstStyle/>
                    <a:p>
                      <a:endParaRPr lang="en-US" dirty="0"/>
                    </a:p>
                  </p:txBody>
                </p:sp>
                <p:sp>
                  <p:nvSpPr>
                    <p:cNvPr id="494" name="Freeform 475"/>
                    <p:cNvSpPr>
                      <a:spLocks/>
                    </p:cNvSpPr>
                    <p:nvPr/>
                  </p:nvSpPr>
                  <p:spPr bwMode="auto">
                    <a:xfrm>
                      <a:off x="5681663" y="1061860"/>
                      <a:ext cx="22225" cy="6350"/>
                    </a:xfrm>
                    <a:custGeom>
                      <a:avLst/>
                      <a:gdLst>
                        <a:gd name="T0" fmla="*/ 2147483647 w 25"/>
                        <a:gd name="T1" fmla="*/ 0 h 6"/>
                        <a:gd name="T2" fmla="*/ 2147483647 w 25"/>
                        <a:gd name="T3" fmla="*/ 2147483647 h 6"/>
                        <a:gd name="T4" fmla="*/ 2147483647 w 25"/>
                        <a:gd name="T5" fmla="*/ 2147483647 h 6"/>
                        <a:gd name="T6" fmla="*/ 2147483647 w 25"/>
                        <a:gd name="T7" fmla="*/ 2147483647 h 6"/>
                        <a:gd name="T8" fmla="*/ 0 w 25"/>
                        <a:gd name="T9" fmla="*/ 2147483647 h 6"/>
                        <a:gd name="T10" fmla="*/ 2147483647 w 25"/>
                        <a:gd name="T11" fmla="*/ 0 h 6"/>
                        <a:gd name="T12" fmla="*/ 0 60000 65536"/>
                        <a:gd name="T13" fmla="*/ 0 60000 65536"/>
                        <a:gd name="T14" fmla="*/ 0 60000 65536"/>
                        <a:gd name="T15" fmla="*/ 0 60000 65536"/>
                        <a:gd name="T16" fmla="*/ 0 60000 65536"/>
                        <a:gd name="T17" fmla="*/ 0 60000 65536"/>
                        <a:gd name="T18" fmla="*/ 0 w 25"/>
                        <a:gd name="T19" fmla="*/ 0 h 6"/>
                        <a:gd name="T20" fmla="*/ 25 w 25"/>
                        <a:gd name="T21" fmla="*/ 6 h 6"/>
                      </a:gdLst>
                      <a:ahLst/>
                      <a:cxnLst>
                        <a:cxn ang="T12">
                          <a:pos x="T0" y="T1"/>
                        </a:cxn>
                        <a:cxn ang="T13">
                          <a:pos x="T2" y="T3"/>
                        </a:cxn>
                        <a:cxn ang="T14">
                          <a:pos x="T4" y="T5"/>
                        </a:cxn>
                        <a:cxn ang="T15">
                          <a:pos x="T6" y="T7"/>
                        </a:cxn>
                        <a:cxn ang="T16">
                          <a:pos x="T8" y="T9"/>
                        </a:cxn>
                        <a:cxn ang="T17">
                          <a:pos x="T10" y="T11"/>
                        </a:cxn>
                      </a:cxnLst>
                      <a:rect l="T18" t="T19" r="T20" b="T21"/>
                      <a:pathLst>
                        <a:path w="25" h="6">
                          <a:moveTo>
                            <a:pt x="16" y="0"/>
                          </a:moveTo>
                          <a:lnTo>
                            <a:pt x="21" y="1"/>
                          </a:lnTo>
                          <a:lnTo>
                            <a:pt x="25" y="5"/>
                          </a:lnTo>
                          <a:lnTo>
                            <a:pt x="10" y="6"/>
                          </a:lnTo>
                          <a:lnTo>
                            <a:pt x="0" y="4"/>
                          </a:lnTo>
                          <a:lnTo>
                            <a:pt x="16" y="0"/>
                          </a:lnTo>
                        </a:path>
                      </a:pathLst>
                    </a:custGeom>
                    <a:noFill/>
                    <a:ln w="4763">
                      <a:solidFill>
                        <a:srgbClr val="6E6E6E"/>
                      </a:solidFill>
                      <a:prstDash val="solid"/>
                      <a:round/>
                      <a:headEnd/>
                      <a:tailEnd/>
                    </a:ln>
                  </p:spPr>
                  <p:txBody>
                    <a:bodyPr/>
                    <a:lstStyle/>
                    <a:p>
                      <a:endParaRPr lang="en-US" dirty="0"/>
                    </a:p>
                  </p:txBody>
                </p:sp>
                <p:sp>
                  <p:nvSpPr>
                    <p:cNvPr id="495" name="Freeform 476"/>
                    <p:cNvSpPr>
                      <a:spLocks/>
                    </p:cNvSpPr>
                    <p:nvPr/>
                  </p:nvSpPr>
                  <p:spPr bwMode="auto">
                    <a:xfrm>
                      <a:off x="5254625" y="1071385"/>
                      <a:ext cx="11113" cy="1587"/>
                    </a:xfrm>
                    <a:custGeom>
                      <a:avLst/>
                      <a:gdLst>
                        <a:gd name="T0" fmla="*/ 2147483647 w 11"/>
                        <a:gd name="T1" fmla="*/ 2147483647 h 1"/>
                        <a:gd name="T2" fmla="*/ 0 w 11"/>
                        <a:gd name="T3" fmla="*/ 0 h 1"/>
                        <a:gd name="T4" fmla="*/ 2147483647 w 11"/>
                        <a:gd name="T5" fmla="*/ 0 h 1"/>
                        <a:gd name="T6" fmla="*/ 2147483647 w 11"/>
                        <a:gd name="T7" fmla="*/ 2147483647 h 1"/>
                        <a:gd name="T8" fmla="*/ 0 60000 65536"/>
                        <a:gd name="T9" fmla="*/ 0 60000 65536"/>
                        <a:gd name="T10" fmla="*/ 0 60000 65536"/>
                        <a:gd name="T11" fmla="*/ 0 60000 65536"/>
                        <a:gd name="T12" fmla="*/ 0 w 11"/>
                        <a:gd name="T13" fmla="*/ 0 h 1"/>
                        <a:gd name="T14" fmla="*/ 11 w 11"/>
                        <a:gd name="T15" fmla="*/ 1 h 1"/>
                      </a:gdLst>
                      <a:ahLst/>
                      <a:cxnLst>
                        <a:cxn ang="T8">
                          <a:pos x="T0" y="T1"/>
                        </a:cxn>
                        <a:cxn ang="T9">
                          <a:pos x="T2" y="T3"/>
                        </a:cxn>
                        <a:cxn ang="T10">
                          <a:pos x="T4" y="T5"/>
                        </a:cxn>
                        <a:cxn ang="T11">
                          <a:pos x="T6" y="T7"/>
                        </a:cxn>
                      </a:cxnLst>
                      <a:rect l="T12" t="T13" r="T14" b="T15"/>
                      <a:pathLst>
                        <a:path w="11" h="1">
                          <a:moveTo>
                            <a:pt x="6" y="1"/>
                          </a:moveTo>
                          <a:lnTo>
                            <a:pt x="0" y="0"/>
                          </a:lnTo>
                          <a:lnTo>
                            <a:pt x="11" y="0"/>
                          </a:lnTo>
                          <a:lnTo>
                            <a:pt x="6" y="1"/>
                          </a:lnTo>
                        </a:path>
                      </a:pathLst>
                    </a:custGeom>
                    <a:noFill/>
                    <a:ln w="4763">
                      <a:solidFill>
                        <a:srgbClr val="6E6E6E"/>
                      </a:solidFill>
                      <a:prstDash val="solid"/>
                      <a:round/>
                      <a:headEnd/>
                      <a:tailEnd/>
                    </a:ln>
                  </p:spPr>
                  <p:txBody>
                    <a:bodyPr/>
                    <a:lstStyle/>
                    <a:p>
                      <a:endParaRPr lang="en-US" dirty="0"/>
                    </a:p>
                  </p:txBody>
                </p:sp>
                <p:sp>
                  <p:nvSpPr>
                    <p:cNvPr id="496" name="Freeform 477"/>
                    <p:cNvSpPr>
                      <a:spLocks/>
                    </p:cNvSpPr>
                    <p:nvPr/>
                  </p:nvSpPr>
                  <p:spPr bwMode="auto">
                    <a:xfrm>
                      <a:off x="5260975" y="1074560"/>
                      <a:ext cx="6350" cy="4762"/>
                    </a:xfrm>
                    <a:custGeom>
                      <a:avLst/>
                      <a:gdLst>
                        <a:gd name="T0" fmla="*/ 2147483647 w 8"/>
                        <a:gd name="T1" fmla="*/ 0 h 4"/>
                        <a:gd name="T2" fmla="*/ 2147483647 w 8"/>
                        <a:gd name="T3" fmla="*/ 2147483647 h 4"/>
                        <a:gd name="T4" fmla="*/ 2147483647 w 8"/>
                        <a:gd name="T5" fmla="*/ 2147483647 h 4"/>
                        <a:gd name="T6" fmla="*/ 2147483647 w 8"/>
                        <a:gd name="T7" fmla="*/ 2147483647 h 4"/>
                        <a:gd name="T8" fmla="*/ 0 w 8"/>
                        <a:gd name="T9" fmla="*/ 0 h 4"/>
                        <a:gd name="T10" fmla="*/ 2147483647 w 8"/>
                        <a:gd name="T11" fmla="*/ 0 h 4"/>
                        <a:gd name="T12" fmla="*/ 0 60000 65536"/>
                        <a:gd name="T13" fmla="*/ 0 60000 65536"/>
                        <a:gd name="T14" fmla="*/ 0 60000 65536"/>
                        <a:gd name="T15" fmla="*/ 0 60000 65536"/>
                        <a:gd name="T16" fmla="*/ 0 60000 65536"/>
                        <a:gd name="T17" fmla="*/ 0 60000 65536"/>
                        <a:gd name="T18" fmla="*/ 0 w 8"/>
                        <a:gd name="T19" fmla="*/ 0 h 4"/>
                        <a:gd name="T20" fmla="*/ 8 w 8"/>
                        <a:gd name="T21" fmla="*/ 4 h 4"/>
                      </a:gdLst>
                      <a:ahLst/>
                      <a:cxnLst>
                        <a:cxn ang="T12">
                          <a:pos x="T0" y="T1"/>
                        </a:cxn>
                        <a:cxn ang="T13">
                          <a:pos x="T2" y="T3"/>
                        </a:cxn>
                        <a:cxn ang="T14">
                          <a:pos x="T4" y="T5"/>
                        </a:cxn>
                        <a:cxn ang="T15">
                          <a:pos x="T6" y="T7"/>
                        </a:cxn>
                        <a:cxn ang="T16">
                          <a:pos x="T8" y="T9"/>
                        </a:cxn>
                        <a:cxn ang="T17">
                          <a:pos x="T10" y="T11"/>
                        </a:cxn>
                      </a:cxnLst>
                      <a:rect l="T18" t="T19" r="T20" b="T21"/>
                      <a:pathLst>
                        <a:path w="8" h="4">
                          <a:moveTo>
                            <a:pt x="3" y="0"/>
                          </a:moveTo>
                          <a:lnTo>
                            <a:pt x="8" y="2"/>
                          </a:lnTo>
                          <a:lnTo>
                            <a:pt x="3" y="4"/>
                          </a:lnTo>
                          <a:lnTo>
                            <a:pt x="5" y="1"/>
                          </a:lnTo>
                          <a:lnTo>
                            <a:pt x="0" y="0"/>
                          </a:lnTo>
                          <a:lnTo>
                            <a:pt x="3" y="0"/>
                          </a:lnTo>
                        </a:path>
                      </a:pathLst>
                    </a:custGeom>
                    <a:noFill/>
                    <a:ln w="4763">
                      <a:solidFill>
                        <a:srgbClr val="6E6E6E"/>
                      </a:solidFill>
                      <a:prstDash val="solid"/>
                      <a:round/>
                      <a:headEnd/>
                      <a:tailEnd/>
                    </a:ln>
                  </p:spPr>
                  <p:txBody>
                    <a:bodyPr/>
                    <a:lstStyle/>
                    <a:p>
                      <a:endParaRPr lang="en-US" dirty="0"/>
                    </a:p>
                  </p:txBody>
                </p:sp>
                <p:sp>
                  <p:nvSpPr>
                    <p:cNvPr id="497" name="Freeform 478"/>
                    <p:cNvSpPr>
                      <a:spLocks/>
                    </p:cNvSpPr>
                    <p:nvPr/>
                  </p:nvSpPr>
                  <p:spPr bwMode="auto">
                    <a:xfrm>
                      <a:off x="5632450" y="1077735"/>
                      <a:ext cx="33338" cy="6350"/>
                    </a:xfrm>
                    <a:custGeom>
                      <a:avLst/>
                      <a:gdLst>
                        <a:gd name="T0" fmla="*/ 2147483647 w 39"/>
                        <a:gd name="T1" fmla="*/ 0 h 8"/>
                        <a:gd name="T2" fmla="*/ 2147483647 w 39"/>
                        <a:gd name="T3" fmla="*/ 2147483647 h 8"/>
                        <a:gd name="T4" fmla="*/ 2147483647 w 39"/>
                        <a:gd name="T5" fmla="*/ 2147483647 h 8"/>
                        <a:gd name="T6" fmla="*/ 2147483647 w 39"/>
                        <a:gd name="T7" fmla="*/ 2147483647 h 8"/>
                        <a:gd name="T8" fmla="*/ 2147483647 w 39"/>
                        <a:gd name="T9" fmla="*/ 2147483647 h 8"/>
                        <a:gd name="T10" fmla="*/ 2147483647 w 39"/>
                        <a:gd name="T11" fmla="*/ 2147483647 h 8"/>
                        <a:gd name="T12" fmla="*/ 0 w 39"/>
                        <a:gd name="T13" fmla="*/ 2147483647 h 8"/>
                        <a:gd name="T14" fmla="*/ 2147483647 w 39"/>
                        <a:gd name="T15" fmla="*/ 2147483647 h 8"/>
                        <a:gd name="T16" fmla="*/ 2147483647 w 39"/>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8"/>
                        <a:gd name="T29" fmla="*/ 39 w 39"/>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8">
                          <a:moveTo>
                            <a:pt x="19" y="0"/>
                          </a:moveTo>
                          <a:lnTo>
                            <a:pt x="35" y="5"/>
                          </a:lnTo>
                          <a:lnTo>
                            <a:pt x="11" y="3"/>
                          </a:lnTo>
                          <a:lnTo>
                            <a:pt x="39" y="6"/>
                          </a:lnTo>
                          <a:lnTo>
                            <a:pt x="17" y="8"/>
                          </a:lnTo>
                          <a:lnTo>
                            <a:pt x="3" y="6"/>
                          </a:lnTo>
                          <a:lnTo>
                            <a:pt x="0" y="5"/>
                          </a:lnTo>
                          <a:lnTo>
                            <a:pt x="7" y="2"/>
                          </a:lnTo>
                          <a:lnTo>
                            <a:pt x="19" y="0"/>
                          </a:lnTo>
                        </a:path>
                      </a:pathLst>
                    </a:custGeom>
                    <a:noFill/>
                    <a:ln w="4763">
                      <a:solidFill>
                        <a:srgbClr val="6E6E6E"/>
                      </a:solidFill>
                      <a:prstDash val="solid"/>
                      <a:round/>
                      <a:headEnd/>
                      <a:tailEnd/>
                    </a:ln>
                  </p:spPr>
                  <p:txBody>
                    <a:bodyPr/>
                    <a:lstStyle/>
                    <a:p>
                      <a:endParaRPr lang="en-US" dirty="0"/>
                    </a:p>
                  </p:txBody>
                </p:sp>
                <p:sp>
                  <p:nvSpPr>
                    <p:cNvPr id="498" name="Freeform 479"/>
                    <p:cNvSpPr>
                      <a:spLocks/>
                    </p:cNvSpPr>
                    <p:nvPr/>
                  </p:nvSpPr>
                  <p:spPr bwMode="auto">
                    <a:xfrm>
                      <a:off x="5645150" y="1084085"/>
                      <a:ext cx="33338" cy="6350"/>
                    </a:xfrm>
                    <a:custGeom>
                      <a:avLst/>
                      <a:gdLst>
                        <a:gd name="T0" fmla="*/ 2147483647 w 38"/>
                        <a:gd name="T1" fmla="*/ 2147483647 h 8"/>
                        <a:gd name="T2" fmla="*/ 2147483647 w 38"/>
                        <a:gd name="T3" fmla="*/ 2147483647 h 8"/>
                        <a:gd name="T4" fmla="*/ 0 w 38"/>
                        <a:gd name="T5" fmla="*/ 2147483647 h 8"/>
                        <a:gd name="T6" fmla="*/ 2147483647 w 38"/>
                        <a:gd name="T7" fmla="*/ 0 h 8"/>
                        <a:gd name="T8" fmla="*/ 2147483647 w 38"/>
                        <a:gd name="T9" fmla="*/ 2147483647 h 8"/>
                        <a:gd name="T10" fmla="*/ 2147483647 w 38"/>
                        <a:gd name="T11" fmla="*/ 2147483647 h 8"/>
                        <a:gd name="T12" fmla="*/ 2147483647 w 38"/>
                        <a:gd name="T13" fmla="*/ 2147483647 h 8"/>
                        <a:gd name="T14" fmla="*/ 2147483647 w 38"/>
                        <a:gd name="T15" fmla="*/ 2147483647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37" y="8"/>
                          </a:moveTo>
                          <a:lnTo>
                            <a:pt x="20" y="5"/>
                          </a:lnTo>
                          <a:lnTo>
                            <a:pt x="0" y="2"/>
                          </a:lnTo>
                          <a:lnTo>
                            <a:pt x="19" y="0"/>
                          </a:lnTo>
                          <a:lnTo>
                            <a:pt x="30" y="1"/>
                          </a:lnTo>
                          <a:lnTo>
                            <a:pt x="38" y="3"/>
                          </a:lnTo>
                          <a:lnTo>
                            <a:pt x="33" y="6"/>
                          </a:lnTo>
                          <a:lnTo>
                            <a:pt x="37" y="8"/>
                          </a:lnTo>
                        </a:path>
                      </a:pathLst>
                    </a:custGeom>
                    <a:noFill/>
                    <a:ln w="4763">
                      <a:solidFill>
                        <a:srgbClr val="6E6E6E"/>
                      </a:solidFill>
                      <a:prstDash val="solid"/>
                      <a:round/>
                      <a:headEnd/>
                      <a:tailEnd/>
                    </a:ln>
                  </p:spPr>
                  <p:txBody>
                    <a:bodyPr/>
                    <a:lstStyle/>
                    <a:p>
                      <a:endParaRPr lang="en-US" dirty="0"/>
                    </a:p>
                  </p:txBody>
                </p:sp>
                <p:sp>
                  <p:nvSpPr>
                    <p:cNvPr id="499" name="Freeform 480"/>
                    <p:cNvSpPr>
                      <a:spLocks/>
                    </p:cNvSpPr>
                    <p:nvPr/>
                  </p:nvSpPr>
                  <p:spPr bwMode="auto">
                    <a:xfrm>
                      <a:off x="5254625" y="1087260"/>
                      <a:ext cx="14288" cy="6350"/>
                    </a:xfrm>
                    <a:custGeom>
                      <a:avLst/>
                      <a:gdLst>
                        <a:gd name="T0" fmla="*/ 2147483647 w 15"/>
                        <a:gd name="T1" fmla="*/ 0 h 5"/>
                        <a:gd name="T2" fmla="*/ 2147483647 w 15"/>
                        <a:gd name="T3" fmla="*/ 2147483647 h 5"/>
                        <a:gd name="T4" fmla="*/ 2147483647 w 15"/>
                        <a:gd name="T5" fmla="*/ 2147483647 h 5"/>
                        <a:gd name="T6" fmla="*/ 0 w 15"/>
                        <a:gd name="T7" fmla="*/ 2147483647 h 5"/>
                        <a:gd name="T8" fmla="*/ 2147483647 w 15"/>
                        <a:gd name="T9" fmla="*/ 0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11" y="0"/>
                          </a:moveTo>
                          <a:lnTo>
                            <a:pt x="15" y="1"/>
                          </a:lnTo>
                          <a:lnTo>
                            <a:pt x="4" y="5"/>
                          </a:lnTo>
                          <a:lnTo>
                            <a:pt x="0" y="4"/>
                          </a:lnTo>
                          <a:lnTo>
                            <a:pt x="11" y="0"/>
                          </a:lnTo>
                        </a:path>
                      </a:pathLst>
                    </a:custGeom>
                    <a:noFill/>
                    <a:ln w="4763">
                      <a:solidFill>
                        <a:srgbClr val="6E6E6E"/>
                      </a:solidFill>
                      <a:prstDash val="solid"/>
                      <a:round/>
                      <a:headEnd/>
                      <a:tailEnd/>
                    </a:ln>
                  </p:spPr>
                  <p:txBody>
                    <a:bodyPr/>
                    <a:lstStyle/>
                    <a:p>
                      <a:endParaRPr lang="en-US" dirty="0"/>
                    </a:p>
                  </p:txBody>
                </p:sp>
                <p:sp>
                  <p:nvSpPr>
                    <p:cNvPr id="500" name="Freeform 481"/>
                    <p:cNvSpPr>
                      <a:spLocks/>
                    </p:cNvSpPr>
                    <p:nvPr/>
                  </p:nvSpPr>
                  <p:spPr bwMode="auto">
                    <a:xfrm>
                      <a:off x="5646738" y="1087260"/>
                      <a:ext cx="28575" cy="12700"/>
                    </a:xfrm>
                    <a:custGeom>
                      <a:avLst/>
                      <a:gdLst>
                        <a:gd name="T0" fmla="*/ 2147483647 w 34"/>
                        <a:gd name="T1" fmla="*/ 2147483647 h 13"/>
                        <a:gd name="T2" fmla="*/ 2147483647 w 34"/>
                        <a:gd name="T3" fmla="*/ 2147483647 h 13"/>
                        <a:gd name="T4" fmla="*/ 2147483647 w 34"/>
                        <a:gd name="T5" fmla="*/ 2147483647 h 13"/>
                        <a:gd name="T6" fmla="*/ 2147483647 w 34"/>
                        <a:gd name="T7" fmla="*/ 2147483647 h 13"/>
                        <a:gd name="T8" fmla="*/ 2147483647 w 34"/>
                        <a:gd name="T9" fmla="*/ 2147483647 h 13"/>
                        <a:gd name="T10" fmla="*/ 0 w 34"/>
                        <a:gd name="T11" fmla="*/ 2147483647 h 13"/>
                        <a:gd name="T12" fmla="*/ 0 w 34"/>
                        <a:gd name="T13" fmla="*/ 0 h 13"/>
                        <a:gd name="T14" fmla="*/ 2147483647 w 34"/>
                        <a:gd name="T15" fmla="*/ 0 h 13"/>
                        <a:gd name="T16" fmla="*/ 2147483647 w 34"/>
                        <a:gd name="T17" fmla="*/ 0 h 13"/>
                        <a:gd name="T18" fmla="*/ 2147483647 w 34"/>
                        <a:gd name="T19" fmla="*/ 214748364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3"/>
                        <a:gd name="T32" fmla="*/ 34 w 3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3">
                          <a:moveTo>
                            <a:pt x="21" y="1"/>
                          </a:moveTo>
                          <a:lnTo>
                            <a:pt x="34" y="6"/>
                          </a:lnTo>
                          <a:lnTo>
                            <a:pt x="22" y="7"/>
                          </a:lnTo>
                          <a:lnTo>
                            <a:pt x="31" y="11"/>
                          </a:lnTo>
                          <a:lnTo>
                            <a:pt x="28" y="13"/>
                          </a:lnTo>
                          <a:lnTo>
                            <a:pt x="0" y="4"/>
                          </a:lnTo>
                          <a:lnTo>
                            <a:pt x="0" y="0"/>
                          </a:lnTo>
                          <a:lnTo>
                            <a:pt x="15" y="0"/>
                          </a:lnTo>
                          <a:lnTo>
                            <a:pt x="19" y="0"/>
                          </a:lnTo>
                          <a:lnTo>
                            <a:pt x="21" y="1"/>
                          </a:lnTo>
                        </a:path>
                      </a:pathLst>
                    </a:custGeom>
                    <a:noFill/>
                    <a:ln w="4763">
                      <a:solidFill>
                        <a:srgbClr val="6E6E6E"/>
                      </a:solidFill>
                      <a:prstDash val="solid"/>
                      <a:round/>
                      <a:headEnd/>
                      <a:tailEnd/>
                    </a:ln>
                  </p:spPr>
                  <p:txBody>
                    <a:bodyPr/>
                    <a:lstStyle/>
                    <a:p>
                      <a:endParaRPr lang="en-US" dirty="0"/>
                    </a:p>
                  </p:txBody>
                </p:sp>
                <p:sp>
                  <p:nvSpPr>
                    <p:cNvPr id="501" name="Freeform 482"/>
                    <p:cNvSpPr>
                      <a:spLocks/>
                    </p:cNvSpPr>
                    <p:nvPr/>
                  </p:nvSpPr>
                  <p:spPr bwMode="auto">
                    <a:xfrm>
                      <a:off x="5254625" y="1093610"/>
                      <a:ext cx="7938" cy="6350"/>
                    </a:xfrm>
                    <a:custGeom>
                      <a:avLst/>
                      <a:gdLst>
                        <a:gd name="T0" fmla="*/ 0 w 11"/>
                        <a:gd name="T1" fmla="*/ 0 h 5"/>
                        <a:gd name="T2" fmla="*/ 0 w 11"/>
                        <a:gd name="T3" fmla="*/ 2147483647 h 5"/>
                        <a:gd name="T4" fmla="*/ 0 w 11"/>
                        <a:gd name="T5" fmla="*/ 2147483647 h 5"/>
                        <a:gd name="T6" fmla="*/ 0 w 11"/>
                        <a:gd name="T7" fmla="*/ 0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11" y="0"/>
                          </a:moveTo>
                          <a:lnTo>
                            <a:pt x="4" y="5"/>
                          </a:lnTo>
                          <a:lnTo>
                            <a:pt x="0" y="4"/>
                          </a:lnTo>
                          <a:lnTo>
                            <a:pt x="11" y="0"/>
                          </a:lnTo>
                        </a:path>
                      </a:pathLst>
                    </a:custGeom>
                    <a:noFill/>
                    <a:ln w="4763">
                      <a:solidFill>
                        <a:srgbClr val="6E6E6E"/>
                      </a:solidFill>
                      <a:prstDash val="solid"/>
                      <a:round/>
                      <a:headEnd/>
                      <a:tailEnd/>
                    </a:ln>
                  </p:spPr>
                  <p:txBody>
                    <a:bodyPr/>
                    <a:lstStyle/>
                    <a:p>
                      <a:endParaRPr lang="en-US" dirty="0"/>
                    </a:p>
                  </p:txBody>
                </p:sp>
                <p:sp>
                  <p:nvSpPr>
                    <p:cNvPr id="502" name="Freeform 483"/>
                    <p:cNvSpPr>
                      <a:spLocks/>
                    </p:cNvSpPr>
                    <p:nvPr/>
                  </p:nvSpPr>
                  <p:spPr bwMode="auto">
                    <a:xfrm>
                      <a:off x="5278438" y="1106310"/>
                      <a:ext cx="7937" cy="4762"/>
                    </a:xfrm>
                    <a:custGeom>
                      <a:avLst/>
                      <a:gdLst>
                        <a:gd name="T0" fmla="*/ 2147483647 w 10"/>
                        <a:gd name="T1" fmla="*/ 2147483647 h 3"/>
                        <a:gd name="T2" fmla="*/ 0 w 10"/>
                        <a:gd name="T3" fmla="*/ 0 h 3"/>
                        <a:gd name="T4" fmla="*/ 2147483647 w 10"/>
                        <a:gd name="T5" fmla="*/ 0 h 3"/>
                        <a:gd name="T6" fmla="*/ 2147483647 w 10"/>
                        <a:gd name="T7" fmla="*/ 2147483647 h 3"/>
                        <a:gd name="T8" fmla="*/ 0 60000 65536"/>
                        <a:gd name="T9" fmla="*/ 0 60000 65536"/>
                        <a:gd name="T10" fmla="*/ 0 60000 65536"/>
                        <a:gd name="T11" fmla="*/ 0 60000 65536"/>
                        <a:gd name="T12" fmla="*/ 0 w 10"/>
                        <a:gd name="T13" fmla="*/ 0 h 3"/>
                        <a:gd name="T14" fmla="*/ 10 w 10"/>
                        <a:gd name="T15" fmla="*/ 3 h 3"/>
                      </a:gdLst>
                      <a:ahLst/>
                      <a:cxnLst>
                        <a:cxn ang="T8">
                          <a:pos x="T0" y="T1"/>
                        </a:cxn>
                        <a:cxn ang="T9">
                          <a:pos x="T2" y="T3"/>
                        </a:cxn>
                        <a:cxn ang="T10">
                          <a:pos x="T4" y="T5"/>
                        </a:cxn>
                        <a:cxn ang="T11">
                          <a:pos x="T6" y="T7"/>
                        </a:cxn>
                      </a:cxnLst>
                      <a:rect l="T12" t="T13" r="T14" b="T15"/>
                      <a:pathLst>
                        <a:path w="10" h="3">
                          <a:moveTo>
                            <a:pt x="2" y="3"/>
                          </a:moveTo>
                          <a:lnTo>
                            <a:pt x="0" y="0"/>
                          </a:lnTo>
                          <a:lnTo>
                            <a:pt x="10" y="0"/>
                          </a:lnTo>
                          <a:lnTo>
                            <a:pt x="2" y="3"/>
                          </a:lnTo>
                        </a:path>
                      </a:pathLst>
                    </a:custGeom>
                    <a:noFill/>
                    <a:ln w="4763">
                      <a:solidFill>
                        <a:srgbClr val="6E6E6E"/>
                      </a:solidFill>
                      <a:prstDash val="solid"/>
                      <a:round/>
                      <a:headEnd/>
                      <a:tailEnd/>
                    </a:ln>
                  </p:spPr>
                  <p:txBody>
                    <a:bodyPr/>
                    <a:lstStyle/>
                    <a:p>
                      <a:endParaRPr lang="en-US" dirty="0"/>
                    </a:p>
                  </p:txBody>
                </p:sp>
                <p:sp>
                  <p:nvSpPr>
                    <p:cNvPr id="503" name="Freeform 484"/>
                    <p:cNvSpPr>
                      <a:spLocks/>
                    </p:cNvSpPr>
                    <p:nvPr/>
                  </p:nvSpPr>
                  <p:spPr bwMode="auto">
                    <a:xfrm>
                      <a:off x="5278438" y="1111072"/>
                      <a:ext cx="11112" cy="4763"/>
                    </a:xfrm>
                    <a:custGeom>
                      <a:avLst/>
                      <a:gdLst>
                        <a:gd name="T0" fmla="*/ 2147483647 w 12"/>
                        <a:gd name="T1" fmla="*/ 2147483647 h 4"/>
                        <a:gd name="T2" fmla="*/ 2147483647 w 12"/>
                        <a:gd name="T3" fmla="*/ 2147483647 h 4"/>
                        <a:gd name="T4" fmla="*/ 0 w 12"/>
                        <a:gd name="T5" fmla="*/ 0 h 4"/>
                        <a:gd name="T6" fmla="*/ 2147483647 w 12"/>
                        <a:gd name="T7" fmla="*/ 2147483647 h 4"/>
                        <a:gd name="T8" fmla="*/ 2147483647 w 12"/>
                        <a:gd name="T9" fmla="*/ 2147483647 h 4"/>
                        <a:gd name="T10" fmla="*/ 2147483647 w 12"/>
                        <a:gd name="T11" fmla="*/ 2147483647 h 4"/>
                        <a:gd name="T12" fmla="*/ 0 60000 65536"/>
                        <a:gd name="T13" fmla="*/ 0 60000 65536"/>
                        <a:gd name="T14" fmla="*/ 0 60000 65536"/>
                        <a:gd name="T15" fmla="*/ 0 60000 65536"/>
                        <a:gd name="T16" fmla="*/ 0 60000 65536"/>
                        <a:gd name="T17" fmla="*/ 0 60000 65536"/>
                        <a:gd name="T18" fmla="*/ 0 w 12"/>
                        <a:gd name="T19" fmla="*/ 0 h 4"/>
                        <a:gd name="T20" fmla="*/ 12 w 12"/>
                        <a:gd name="T21" fmla="*/ 4 h 4"/>
                      </a:gdLst>
                      <a:ahLst/>
                      <a:cxnLst>
                        <a:cxn ang="T12">
                          <a:pos x="T0" y="T1"/>
                        </a:cxn>
                        <a:cxn ang="T13">
                          <a:pos x="T2" y="T3"/>
                        </a:cxn>
                        <a:cxn ang="T14">
                          <a:pos x="T4" y="T5"/>
                        </a:cxn>
                        <a:cxn ang="T15">
                          <a:pos x="T6" y="T7"/>
                        </a:cxn>
                        <a:cxn ang="T16">
                          <a:pos x="T8" y="T9"/>
                        </a:cxn>
                        <a:cxn ang="T17">
                          <a:pos x="T10" y="T11"/>
                        </a:cxn>
                      </a:cxnLst>
                      <a:rect l="T18" t="T19" r="T20" b="T21"/>
                      <a:pathLst>
                        <a:path w="12" h="4">
                          <a:moveTo>
                            <a:pt x="11" y="1"/>
                          </a:moveTo>
                          <a:lnTo>
                            <a:pt x="1" y="4"/>
                          </a:lnTo>
                          <a:lnTo>
                            <a:pt x="0" y="0"/>
                          </a:lnTo>
                          <a:lnTo>
                            <a:pt x="11" y="1"/>
                          </a:lnTo>
                          <a:lnTo>
                            <a:pt x="12" y="1"/>
                          </a:lnTo>
                          <a:lnTo>
                            <a:pt x="11" y="1"/>
                          </a:lnTo>
                        </a:path>
                      </a:pathLst>
                    </a:custGeom>
                    <a:noFill/>
                    <a:ln w="4763">
                      <a:solidFill>
                        <a:srgbClr val="6E6E6E"/>
                      </a:solidFill>
                      <a:prstDash val="solid"/>
                      <a:round/>
                      <a:headEnd/>
                      <a:tailEnd/>
                    </a:ln>
                  </p:spPr>
                  <p:txBody>
                    <a:bodyPr/>
                    <a:lstStyle/>
                    <a:p>
                      <a:endParaRPr lang="en-US" dirty="0"/>
                    </a:p>
                  </p:txBody>
                </p:sp>
                <p:sp>
                  <p:nvSpPr>
                    <p:cNvPr id="504" name="Freeform 485"/>
                    <p:cNvSpPr>
                      <a:spLocks/>
                    </p:cNvSpPr>
                    <p:nvPr/>
                  </p:nvSpPr>
                  <p:spPr bwMode="auto">
                    <a:xfrm>
                      <a:off x="5265738" y="1111072"/>
                      <a:ext cx="6350" cy="6350"/>
                    </a:xfrm>
                    <a:custGeom>
                      <a:avLst/>
                      <a:gdLst>
                        <a:gd name="T0" fmla="*/ 0 w 9"/>
                        <a:gd name="T1" fmla="*/ 0 h 6"/>
                        <a:gd name="T2" fmla="*/ 0 w 9"/>
                        <a:gd name="T3" fmla="*/ 2147483647 h 6"/>
                        <a:gd name="T4" fmla="*/ 0 w 9"/>
                        <a:gd name="T5" fmla="*/ 2147483647 h 6"/>
                        <a:gd name="T6" fmla="*/ 0 w 9"/>
                        <a:gd name="T7" fmla="*/ 2147483647 h 6"/>
                        <a:gd name="T8" fmla="*/ 0 w 9"/>
                        <a:gd name="T9" fmla="*/ 0 h 6"/>
                        <a:gd name="T10" fmla="*/ 0 60000 65536"/>
                        <a:gd name="T11" fmla="*/ 0 60000 65536"/>
                        <a:gd name="T12" fmla="*/ 0 60000 65536"/>
                        <a:gd name="T13" fmla="*/ 0 60000 65536"/>
                        <a:gd name="T14" fmla="*/ 0 60000 65536"/>
                        <a:gd name="T15" fmla="*/ 0 w 9"/>
                        <a:gd name="T16" fmla="*/ 0 h 6"/>
                        <a:gd name="T17" fmla="*/ 9 w 9"/>
                        <a:gd name="T18" fmla="*/ 6 h 6"/>
                      </a:gdLst>
                      <a:ahLst/>
                      <a:cxnLst>
                        <a:cxn ang="T10">
                          <a:pos x="T0" y="T1"/>
                        </a:cxn>
                        <a:cxn ang="T11">
                          <a:pos x="T2" y="T3"/>
                        </a:cxn>
                        <a:cxn ang="T12">
                          <a:pos x="T4" y="T5"/>
                        </a:cxn>
                        <a:cxn ang="T13">
                          <a:pos x="T6" y="T7"/>
                        </a:cxn>
                        <a:cxn ang="T14">
                          <a:pos x="T8" y="T9"/>
                        </a:cxn>
                      </a:cxnLst>
                      <a:rect l="T15" t="T16" r="T17" b="T18"/>
                      <a:pathLst>
                        <a:path w="9" h="6">
                          <a:moveTo>
                            <a:pt x="8" y="0"/>
                          </a:moveTo>
                          <a:lnTo>
                            <a:pt x="9" y="4"/>
                          </a:lnTo>
                          <a:lnTo>
                            <a:pt x="8" y="6"/>
                          </a:lnTo>
                          <a:lnTo>
                            <a:pt x="0" y="4"/>
                          </a:lnTo>
                          <a:lnTo>
                            <a:pt x="8" y="0"/>
                          </a:lnTo>
                        </a:path>
                      </a:pathLst>
                    </a:custGeom>
                    <a:noFill/>
                    <a:ln w="4763">
                      <a:solidFill>
                        <a:srgbClr val="6E6E6E"/>
                      </a:solidFill>
                      <a:prstDash val="solid"/>
                      <a:round/>
                      <a:headEnd/>
                      <a:tailEnd/>
                    </a:ln>
                  </p:spPr>
                  <p:txBody>
                    <a:bodyPr/>
                    <a:lstStyle/>
                    <a:p>
                      <a:endParaRPr lang="en-US" dirty="0"/>
                    </a:p>
                  </p:txBody>
                </p:sp>
                <p:sp>
                  <p:nvSpPr>
                    <p:cNvPr id="505" name="Freeform 486"/>
                    <p:cNvSpPr>
                      <a:spLocks/>
                    </p:cNvSpPr>
                    <p:nvPr/>
                  </p:nvSpPr>
                  <p:spPr bwMode="auto">
                    <a:xfrm>
                      <a:off x="5589588" y="1117422"/>
                      <a:ext cx="38100" cy="9525"/>
                    </a:xfrm>
                    <a:custGeom>
                      <a:avLst/>
                      <a:gdLst>
                        <a:gd name="T0" fmla="*/ 2147483647 w 43"/>
                        <a:gd name="T1" fmla="*/ 2147483647 h 11"/>
                        <a:gd name="T2" fmla="*/ 0 w 43"/>
                        <a:gd name="T3" fmla="*/ 2147483647 h 11"/>
                        <a:gd name="T4" fmla="*/ 2147483647 w 43"/>
                        <a:gd name="T5" fmla="*/ 2147483647 h 11"/>
                        <a:gd name="T6" fmla="*/ 2147483647 w 43"/>
                        <a:gd name="T7" fmla="*/ 2147483647 h 11"/>
                        <a:gd name="T8" fmla="*/ 2147483647 w 43"/>
                        <a:gd name="T9" fmla="*/ 0 h 11"/>
                        <a:gd name="T10" fmla="*/ 2147483647 w 43"/>
                        <a:gd name="T11" fmla="*/ 2147483647 h 11"/>
                        <a:gd name="T12" fmla="*/ 2147483647 w 43"/>
                        <a:gd name="T13" fmla="*/ 2147483647 h 11"/>
                        <a:gd name="T14" fmla="*/ 2147483647 w 43"/>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1"/>
                        <a:gd name="T26" fmla="*/ 43 w 43"/>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1">
                          <a:moveTo>
                            <a:pt x="2" y="11"/>
                          </a:moveTo>
                          <a:lnTo>
                            <a:pt x="0" y="11"/>
                          </a:lnTo>
                          <a:lnTo>
                            <a:pt x="1" y="11"/>
                          </a:lnTo>
                          <a:lnTo>
                            <a:pt x="16" y="3"/>
                          </a:lnTo>
                          <a:lnTo>
                            <a:pt x="39" y="0"/>
                          </a:lnTo>
                          <a:lnTo>
                            <a:pt x="43" y="2"/>
                          </a:lnTo>
                          <a:lnTo>
                            <a:pt x="43" y="8"/>
                          </a:lnTo>
                          <a:lnTo>
                            <a:pt x="2" y="11"/>
                          </a:lnTo>
                        </a:path>
                      </a:pathLst>
                    </a:custGeom>
                    <a:noFill/>
                    <a:ln w="4763">
                      <a:solidFill>
                        <a:srgbClr val="6E6E6E"/>
                      </a:solidFill>
                      <a:prstDash val="solid"/>
                      <a:round/>
                      <a:headEnd/>
                      <a:tailEnd/>
                    </a:ln>
                  </p:spPr>
                  <p:txBody>
                    <a:bodyPr/>
                    <a:lstStyle/>
                    <a:p>
                      <a:endParaRPr lang="en-US" dirty="0"/>
                    </a:p>
                  </p:txBody>
                </p:sp>
                <p:sp>
                  <p:nvSpPr>
                    <p:cNvPr id="506" name="Freeform 487"/>
                    <p:cNvSpPr>
                      <a:spLocks/>
                    </p:cNvSpPr>
                    <p:nvPr/>
                  </p:nvSpPr>
                  <p:spPr bwMode="auto">
                    <a:xfrm>
                      <a:off x="5287963" y="1117422"/>
                      <a:ext cx="7937" cy="1588"/>
                    </a:xfrm>
                    <a:custGeom>
                      <a:avLst/>
                      <a:gdLst>
                        <a:gd name="T0" fmla="*/ 2147483647 w 8"/>
                        <a:gd name="T1" fmla="*/ 0 h 2"/>
                        <a:gd name="T2" fmla="*/ 2147483647 w 8"/>
                        <a:gd name="T3" fmla="*/ 2147483647 h 2"/>
                        <a:gd name="T4" fmla="*/ 0 w 8"/>
                        <a:gd name="T5" fmla="*/ 2147483647 h 2"/>
                        <a:gd name="T6" fmla="*/ 2147483647 w 8"/>
                        <a:gd name="T7" fmla="*/ 0 h 2"/>
                        <a:gd name="T8" fmla="*/ 0 60000 65536"/>
                        <a:gd name="T9" fmla="*/ 0 60000 65536"/>
                        <a:gd name="T10" fmla="*/ 0 60000 65536"/>
                        <a:gd name="T11" fmla="*/ 0 60000 65536"/>
                        <a:gd name="T12" fmla="*/ 0 w 8"/>
                        <a:gd name="T13" fmla="*/ 0 h 2"/>
                        <a:gd name="T14" fmla="*/ 8 w 8"/>
                        <a:gd name="T15" fmla="*/ 2 h 2"/>
                      </a:gdLst>
                      <a:ahLst/>
                      <a:cxnLst>
                        <a:cxn ang="T8">
                          <a:pos x="T0" y="T1"/>
                        </a:cxn>
                        <a:cxn ang="T9">
                          <a:pos x="T2" y="T3"/>
                        </a:cxn>
                        <a:cxn ang="T10">
                          <a:pos x="T4" y="T5"/>
                        </a:cxn>
                        <a:cxn ang="T11">
                          <a:pos x="T6" y="T7"/>
                        </a:cxn>
                      </a:cxnLst>
                      <a:rect l="T12" t="T13" r="T14" b="T15"/>
                      <a:pathLst>
                        <a:path w="8" h="2">
                          <a:moveTo>
                            <a:pt x="2" y="0"/>
                          </a:moveTo>
                          <a:lnTo>
                            <a:pt x="8" y="2"/>
                          </a:lnTo>
                          <a:lnTo>
                            <a:pt x="0" y="2"/>
                          </a:lnTo>
                          <a:lnTo>
                            <a:pt x="2" y="0"/>
                          </a:lnTo>
                        </a:path>
                      </a:pathLst>
                    </a:custGeom>
                    <a:noFill/>
                    <a:ln w="4763">
                      <a:solidFill>
                        <a:srgbClr val="6E6E6E"/>
                      </a:solidFill>
                      <a:prstDash val="solid"/>
                      <a:round/>
                      <a:headEnd/>
                      <a:tailEnd/>
                    </a:ln>
                  </p:spPr>
                  <p:txBody>
                    <a:bodyPr/>
                    <a:lstStyle/>
                    <a:p>
                      <a:endParaRPr lang="en-US" dirty="0"/>
                    </a:p>
                  </p:txBody>
                </p:sp>
                <p:sp>
                  <p:nvSpPr>
                    <p:cNvPr id="507" name="Freeform 488"/>
                    <p:cNvSpPr>
                      <a:spLocks/>
                    </p:cNvSpPr>
                    <p:nvPr/>
                  </p:nvSpPr>
                  <p:spPr bwMode="auto">
                    <a:xfrm>
                      <a:off x="5595938" y="1119010"/>
                      <a:ext cx="6350" cy="3175"/>
                    </a:xfrm>
                    <a:custGeom>
                      <a:avLst/>
                      <a:gdLst>
                        <a:gd name="T0" fmla="*/ 2147483647 w 8"/>
                        <a:gd name="T1" fmla="*/ 0 h 2"/>
                        <a:gd name="T2" fmla="*/ 0 w 8"/>
                        <a:gd name="T3" fmla="*/ 2147483647 h 2"/>
                        <a:gd name="T4" fmla="*/ 2147483647 w 8"/>
                        <a:gd name="T5" fmla="*/ 0 h 2"/>
                        <a:gd name="T6" fmla="*/ 2147483647 w 8"/>
                        <a:gd name="T7" fmla="*/ 0 h 2"/>
                        <a:gd name="T8" fmla="*/ 0 60000 65536"/>
                        <a:gd name="T9" fmla="*/ 0 60000 65536"/>
                        <a:gd name="T10" fmla="*/ 0 60000 65536"/>
                        <a:gd name="T11" fmla="*/ 0 60000 65536"/>
                        <a:gd name="T12" fmla="*/ 0 w 8"/>
                        <a:gd name="T13" fmla="*/ 0 h 2"/>
                        <a:gd name="T14" fmla="*/ 8 w 8"/>
                        <a:gd name="T15" fmla="*/ 2 h 2"/>
                      </a:gdLst>
                      <a:ahLst/>
                      <a:cxnLst>
                        <a:cxn ang="T8">
                          <a:pos x="T0" y="T1"/>
                        </a:cxn>
                        <a:cxn ang="T9">
                          <a:pos x="T2" y="T3"/>
                        </a:cxn>
                        <a:cxn ang="T10">
                          <a:pos x="T4" y="T5"/>
                        </a:cxn>
                        <a:cxn ang="T11">
                          <a:pos x="T6" y="T7"/>
                        </a:cxn>
                      </a:cxnLst>
                      <a:rect l="T12" t="T13" r="T14" b="T15"/>
                      <a:pathLst>
                        <a:path w="8" h="2">
                          <a:moveTo>
                            <a:pt x="8" y="0"/>
                          </a:moveTo>
                          <a:lnTo>
                            <a:pt x="0" y="2"/>
                          </a:lnTo>
                          <a:lnTo>
                            <a:pt x="2" y="0"/>
                          </a:lnTo>
                          <a:lnTo>
                            <a:pt x="8" y="0"/>
                          </a:lnTo>
                        </a:path>
                      </a:pathLst>
                    </a:custGeom>
                    <a:noFill/>
                    <a:ln w="4763">
                      <a:solidFill>
                        <a:srgbClr val="6E6E6E"/>
                      </a:solidFill>
                      <a:prstDash val="solid"/>
                      <a:round/>
                      <a:headEnd/>
                      <a:tailEnd/>
                    </a:ln>
                  </p:spPr>
                  <p:txBody>
                    <a:bodyPr/>
                    <a:lstStyle/>
                    <a:p>
                      <a:endParaRPr lang="en-US" dirty="0"/>
                    </a:p>
                  </p:txBody>
                </p:sp>
                <p:sp>
                  <p:nvSpPr>
                    <p:cNvPr id="508" name="Freeform 489"/>
                    <p:cNvSpPr>
                      <a:spLocks/>
                    </p:cNvSpPr>
                    <p:nvPr/>
                  </p:nvSpPr>
                  <p:spPr bwMode="auto">
                    <a:xfrm>
                      <a:off x="5240338" y="1130122"/>
                      <a:ext cx="39687" cy="17463"/>
                    </a:xfrm>
                    <a:custGeom>
                      <a:avLst/>
                      <a:gdLst>
                        <a:gd name="T0" fmla="*/ 2147483647 w 47"/>
                        <a:gd name="T1" fmla="*/ 2147483647 h 21"/>
                        <a:gd name="T2" fmla="*/ 2147483647 w 47"/>
                        <a:gd name="T3" fmla="*/ 2147483647 h 21"/>
                        <a:gd name="T4" fmla="*/ 2147483647 w 47"/>
                        <a:gd name="T5" fmla="*/ 2147483647 h 21"/>
                        <a:gd name="T6" fmla="*/ 2147483647 w 47"/>
                        <a:gd name="T7" fmla="*/ 2147483647 h 21"/>
                        <a:gd name="T8" fmla="*/ 2147483647 w 47"/>
                        <a:gd name="T9" fmla="*/ 2147483647 h 21"/>
                        <a:gd name="T10" fmla="*/ 2147483647 w 47"/>
                        <a:gd name="T11" fmla="*/ 2147483647 h 21"/>
                        <a:gd name="T12" fmla="*/ 2147483647 w 47"/>
                        <a:gd name="T13" fmla="*/ 2147483647 h 21"/>
                        <a:gd name="T14" fmla="*/ 0 w 47"/>
                        <a:gd name="T15" fmla="*/ 2147483647 h 21"/>
                        <a:gd name="T16" fmla="*/ 2147483647 w 47"/>
                        <a:gd name="T17" fmla="*/ 2147483647 h 21"/>
                        <a:gd name="T18" fmla="*/ 2147483647 w 47"/>
                        <a:gd name="T19" fmla="*/ 2147483647 h 21"/>
                        <a:gd name="T20" fmla="*/ 2147483647 w 47"/>
                        <a:gd name="T21" fmla="*/ 2147483647 h 21"/>
                        <a:gd name="T22" fmla="*/ 2147483647 w 47"/>
                        <a:gd name="T23" fmla="*/ 2147483647 h 21"/>
                        <a:gd name="T24" fmla="*/ 2147483647 w 47"/>
                        <a:gd name="T25" fmla="*/ 2147483647 h 21"/>
                        <a:gd name="T26" fmla="*/ 2147483647 w 47"/>
                        <a:gd name="T27" fmla="*/ 2147483647 h 21"/>
                        <a:gd name="T28" fmla="*/ 2147483647 w 47"/>
                        <a:gd name="T29" fmla="*/ 0 h 21"/>
                        <a:gd name="T30" fmla="*/ 2147483647 w 47"/>
                        <a:gd name="T31" fmla="*/ 2147483647 h 21"/>
                        <a:gd name="T32" fmla="*/ 2147483647 w 47"/>
                        <a:gd name="T33" fmla="*/ 2147483647 h 21"/>
                        <a:gd name="T34" fmla="*/ 2147483647 w 47"/>
                        <a:gd name="T35" fmla="*/ 2147483647 h 21"/>
                        <a:gd name="T36" fmla="*/ 2147483647 w 47"/>
                        <a:gd name="T37" fmla="*/ 2147483647 h 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7"/>
                        <a:gd name="T58" fmla="*/ 0 h 21"/>
                        <a:gd name="T59" fmla="*/ 47 w 47"/>
                        <a:gd name="T60" fmla="*/ 21 h 2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7" h="21">
                          <a:moveTo>
                            <a:pt x="9" y="18"/>
                          </a:moveTo>
                          <a:lnTo>
                            <a:pt x="23" y="17"/>
                          </a:lnTo>
                          <a:lnTo>
                            <a:pt x="20" y="16"/>
                          </a:lnTo>
                          <a:lnTo>
                            <a:pt x="24" y="13"/>
                          </a:lnTo>
                          <a:lnTo>
                            <a:pt x="17" y="17"/>
                          </a:lnTo>
                          <a:lnTo>
                            <a:pt x="14" y="16"/>
                          </a:lnTo>
                          <a:lnTo>
                            <a:pt x="16" y="13"/>
                          </a:lnTo>
                          <a:lnTo>
                            <a:pt x="0" y="11"/>
                          </a:lnTo>
                          <a:lnTo>
                            <a:pt x="9" y="12"/>
                          </a:lnTo>
                          <a:lnTo>
                            <a:pt x="3" y="9"/>
                          </a:lnTo>
                          <a:lnTo>
                            <a:pt x="7" y="7"/>
                          </a:lnTo>
                          <a:lnTo>
                            <a:pt x="14" y="8"/>
                          </a:lnTo>
                          <a:lnTo>
                            <a:pt x="7" y="5"/>
                          </a:lnTo>
                          <a:lnTo>
                            <a:pt x="9" y="1"/>
                          </a:lnTo>
                          <a:lnTo>
                            <a:pt x="15" y="0"/>
                          </a:lnTo>
                          <a:lnTo>
                            <a:pt x="32" y="2"/>
                          </a:lnTo>
                          <a:lnTo>
                            <a:pt x="47" y="12"/>
                          </a:lnTo>
                          <a:lnTo>
                            <a:pt x="17" y="21"/>
                          </a:lnTo>
                          <a:lnTo>
                            <a:pt x="9" y="18"/>
                          </a:lnTo>
                        </a:path>
                      </a:pathLst>
                    </a:custGeom>
                    <a:noFill/>
                    <a:ln w="4763">
                      <a:solidFill>
                        <a:srgbClr val="6E6E6E"/>
                      </a:solidFill>
                      <a:prstDash val="solid"/>
                      <a:round/>
                      <a:headEnd/>
                      <a:tailEnd/>
                    </a:ln>
                  </p:spPr>
                  <p:txBody>
                    <a:bodyPr/>
                    <a:lstStyle/>
                    <a:p>
                      <a:endParaRPr lang="en-US" dirty="0"/>
                    </a:p>
                  </p:txBody>
                </p:sp>
                <p:sp>
                  <p:nvSpPr>
                    <p:cNvPr id="509" name="Freeform 490"/>
                    <p:cNvSpPr>
                      <a:spLocks/>
                    </p:cNvSpPr>
                    <p:nvPr/>
                  </p:nvSpPr>
                  <p:spPr bwMode="auto">
                    <a:xfrm>
                      <a:off x="5287963" y="1136472"/>
                      <a:ext cx="9525" cy="6350"/>
                    </a:xfrm>
                    <a:custGeom>
                      <a:avLst/>
                      <a:gdLst>
                        <a:gd name="T0" fmla="*/ 2147483647 w 12"/>
                        <a:gd name="T1" fmla="*/ 0 h 8"/>
                        <a:gd name="T2" fmla="*/ 2147483647 w 12"/>
                        <a:gd name="T3" fmla="*/ 2147483647 h 8"/>
                        <a:gd name="T4" fmla="*/ 2147483647 w 12"/>
                        <a:gd name="T5" fmla="*/ 2147483647 h 8"/>
                        <a:gd name="T6" fmla="*/ 2147483647 w 12"/>
                        <a:gd name="T7" fmla="*/ 2147483647 h 8"/>
                        <a:gd name="T8" fmla="*/ 0 w 12"/>
                        <a:gd name="T9" fmla="*/ 2147483647 h 8"/>
                        <a:gd name="T10" fmla="*/ 0 w 12"/>
                        <a:gd name="T11" fmla="*/ 2147483647 h 8"/>
                        <a:gd name="T12" fmla="*/ 2147483647 w 12"/>
                        <a:gd name="T13" fmla="*/ 2147483647 h 8"/>
                        <a:gd name="T14" fmla="*/ 2147483647 w 12"/>
                        <a:gd name="T15" fmla="*/ 2147483647 h 8"/>
                        <a:gd name="T16" fmla="*/ 2147483647 w 12"/>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8"/>
                        <a:gd name="T29" fmla="*/ 12 w 12"/>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8">
                          <a:moveTo>
                            <a:pt x="8" y="0"/>
                          </a:moveTo>
                          <a:lnTo>
                            <a:pt x="12" y="2"/>
                          </a:lnTo>
                          <a:lnTo>
                            <a:pt x="6" y="4"/>
                          </a:lnTo>
                          <a:lnTo>
                            <a:pt x="4" y="8"/>
                          </a:lnTo>
                          <a:lnTo>
                            <a:pt x="0" y="8"/>
                          </a:lnTo>
                          <a:lnTo>
                            <a:pt x="0" y="4"/>
                          </a:lnTo>
                          <a:lnTo>
                            <a:pt x="6" y="1"/>
                          </a:lnTo>
                          <a:lnTo>
                            <a:pt x="1" y="2"/>
                          </a:lnTo>
                          <a:lnTo>
                            <a:pt x="8" y="0"/>
                          </a:lnTo>
                        </a:path>
                      </a:pathLst>
                    </a:custGeom>
                    <a:noFill/>
                    <a:ln w="4763">
                      <a:solidFill>
                        <a:srgbClr val="6E6E6E"/>
                      </a:solidFill>
                      <a:prstDash val="solid"/>
                      <a:round/>
                      <a:headEnd/>
                      <a:tailEnd/>
                    </a:ln>
                  </p:spPr>
                  <p:txBody>
                    <a:bodyPr/>
                    <a:lstStyle/>
                    <a:p>
                      <a:endParaRPr lang="en-US" dirty="0"/>
                    </a:p>
                  </p:txBody>
                </p:sp>
                <p:sp>
                  <p:nvSpPr>
                    <p:cNvPr id="510" name="Freeform 491"/>
                    <p:cNvSpPr>
                      <a:spLocks/>
                    </p:cNvSpPr>
                    <p:nvPr/>
                  </p:nvSpPr>
                  <p:spPr bwMode="auto">
                    <a:xfrm>
                      <a:off x="5254625" y="1160285"/>
                      <a:ext cx="4763" cy="0"/>
                    </a:xfrm>
                    <a:custGeom>
                      <a:avLst/>
                      <a:gdLst>
                        <a:gd name="T0" fmla="*/ 2147483647 w 6"/>
                        <a:gd name="T1" fmla="*/ 0 h 2"/>
                        <a:gd name="T2" fmla="*/ 2147483647 w 6"/>
                        <a:gd name="T3" fmla="*/ 0 h 2"/>
                        <a:gd name="T4" fmla="*/ 2147483647 w 6"/>
                        <a:gd name="T5" fmla="*/ 0 h 2"/>
                        <a:gd name="T6" fmla="*/ 2147483647 w 6"/>
                        <a:gd name="T7" fmla="*/ 0 h 2"/>
                        <a:gd name="T8" fmla="*/ 0 w 6"/>
                        <a:gd name="T9" fmla="*/ 0 h 2"/>
                        <a:gd name="T10" fmla="*/ 2147483647 w 6"/>
                        <a:gd name="T11" fmla="*/ 0 h 2"/>
                        <a:gd name="T12" fmla="*/ 2147483647 w 6"/>
                        <a:gd name="T13" fmla="*/ 0 h 2"/>
                        <a:gd name="T14" fmla="*/ 0 60000 65536"/>
                        <a:gd name="T15" fmla="*/ 0 60000 65536"/>
                        <a:gd name="T16" fmla="*/ 0 60000 65536"/>
                        <a:gd name="T17" fmla="*/ 0 60000 65536"/>
                        <a:gd name="T18" fmla="*/ 0 60000 65536"/>
                        <a:gd name="T19" fmla="*/ 0 60000 65536"/>
                        <a:gd name="T20" fmla="*/ 0 60000 65536"/>
                        <a:gd name="T21" fmla="*/ 0 w 6"/>
                        <a:gd name="T22" fmla="*/ 0 h 2"/>
                        <a:gd name="T23" fmla="*/ 6 w 6"/>
                        <a:gd name="T24" fmla="*/ 0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2">
                          <a:moveTo>
                            <a:pt x="4" y="1"/>
                          </a:moveTo>
                          <a:lnTo>
                            <a:pt x="6" y="1"/>
                          </a:lnTo>
                          <a:lnTo>
                            <a:pt x="3" y="2"/>
                          </a:lnTo>
                          <a:lnTo>
                            <a:pt x="1" y="2"/>
                          </a:lnTo>
                          <a:lnTo>
                            <a:pt x="0" y="1"/>
                          </a:lnTo>
                          <a:lnTo>
                            <a:pt x="3" y="0"/>
                          </a:lnTo>
                          <a:lnTo>
                            <a:pt x="4" y="1"/>
                          </a:lnTo>
                        </a:path>
                      </a:pathLst>
                    </a:custGeom>
                    <a:noFill/>
                    <a:ln w="4763">
                      <a:solidFill>
                        <a:srgbClr val="6E6E6E"/>
                      </a:solidFill>
                      <a:prstDash val="solid"/>
                      <a:round/>
                      <a:headEnd/>
                      <a:tailEnd/>
                    </a:ln>
                  </p:spPr>
                  <p:txBody>
                    <a:bodyPr/>
                    <a:lstStyle/>
                    <a:p>
                      <a:endParaRPr lang="en-US" dirty="0"/>
                    </a:p>
                  </p:txBody>
                </p:sp>
                <p:sp>
                  <p:nvSpPr>
                    <p:cNvPr id="511" name="Freeform 492"/>
                    <p:cNvSpPr>
                      <a:spLocks/>
                    </p:cNvSpPr>
                    <p:nvPr/>
                  </p:nvSpPr>
                  <p:spPr bwMode="auto">
                    <a:xfrm>
                      <a:off x="5395913" y="1222197"/>
                      <a:ext cx="4762" cy="7938"/>
                    </a:xfrm>
                    <a:custGeom>
                      <a:avLst/>
                      <a:gdLst>
                        <a:gd name="T0" fmla="*/ 2147483647 w 6"/>
                        <a:gd name="T1" fmla="*/ 2147483647 h 10"/>
                        <a:gd name="T2" fmla="*/ 0 w 6"/>
                        <a:gd name="T3" fmla="*/ 0 h 10"/>
                        <a:gd name="T4" fmla="*/ 2147483647 w 6"/>
                        <a:gd name="T5" fmla="*/ 2147483647 h 10"/>
                        <a:gd name="T6" fmla="*/ 2147483647 w 6"/>
                        <a:gd name="T7" fmla="*/ 2147483647 h 10"/>
                        <a:gd name="T8" fmla="*/ 2147483647 w 6"/>
                        <a:gd name="T9" fmla="*/ 2147483647 h 10"/>
                        <a:gd name="T10" fmla="*/ 2147483647 w 6"/>
                        <a:gd name="T11" fmla="*/ 2147483647 h 10"/>
                        <a:gd name="T12" fmla="*/ 0 60000 65536"/>
                        <a:gd name="T13" fmla="*/ 0 60000 65536"/>
                        <a:gd name="T14" fmla="*/ 0 60000 65536"/>
                        <a:gd name="T15" fmla="*/ 0 60000 65536"/>
                        <a:gd name="T16" fmla="*/ 0 60000 65536"/>
                        <a:gd name="T17" fmla="*/ 0 60000 65536"/>
                        <a:gd name="T18" fmla="*/ 0 w 6"/>
                        <a:gd name="T19" fmla="*/ 0 h 10"/>
                        <a:gd name="T20" fmla="*/ 6 w 6"/>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6" h="10">
                          <a:moveTo>
                            <a:pt x="3" y="5"/>
                          </a:moveTo>
                          <a:lnTo>
                            <a:pt x="0" y="0"/>
                          </a:lnTo>
                          <a:lnTo>
                            <a:pt x="4" y="2"/>
                          </a:lnTo>
                          <a:lnTo>
                            <a:pt x="6" y="10"/>
                          </a:lnTo>
                          <a:lnTo>
                            <a:pt x="3" y="9"/>
                          </a:lnTo>
                          <a:lnTo>
                            <a:pt x="3" y="5"/>
                          </a:lnTo>
                        </a:path>
                      </a:pathLst>
                    </a:custGeom>
                    <a:noFill/>
                    <a:ln w="4763">
                      <a:solidFill>
                        <a:srgbClr val="6E6E6E"/>
                      </a:solidFill>
                      <a:prstDash val="solid"/>
                      <a:round/>
                      <a:headEnd/>
                      <a:tailEnd/>
                    </a:ln>
                  </p:spPr>
                  <p:txBody>
                    <a:bodyPr/>
                    <a:lstStyle/>
                    <a:p>
                      <a:endParaRPr lang="en-US" dirty="0"/>
                    </a:p>
                  </p:txBody>
                </p:sp>
                <p:sp>
                  <p:nvSpPr>
                    <p:cNvPr id="512" name="Freeform 493"/>
                    <p:cNvSpPr>
                      <a:spLocks/>
                    </p:cNvSpPr>
                    <p:nvPr/>
                  </p:nvSpPr>
                  <p:spPr bwMode="auto">
                    <a:xfrm>
                      <a:off x="5246688" y="1228547"/>
                      <a:ext cx="7937" cy="4763"/>
                    </a:xfrm>
                    <a:custGeom>
                      <a:avLst/>
                      <a:gdLst>
                        <a:gd name="T0" fmla="*/ 2147483647 w 10"/>
                        <a:gd name="T1" fmla="*/ 0 h 6"/>
                        <a:gd name="T2" fmla="*/ 0 w 10"/>
                        <a:gd name="T3" fmla="*/ 2147483647 h 6"/>
                        <a:gd name="T4" fmla="*/ 2147483647 w 10"/>
                        <a:gd name="T5" fmla="*/ 0 h 6"/>
                        <a:gd name="T6" fmla="*/ 2147483647 w 10"/>
                        <a:gd name="T7" fmla="*/ 0 h 6"/>
                        <a:gd name="T8" fmla="*/ 0 60000 65536"/>
                        <a:gd name="T9" fmla="*/ 0 60000 65536"/>
                        <a:gd name="T10" fmla="*/ 0 60000 65536"/>
                        <a:gd name="T11" fmla="*/ 0 60000 65536"/>
                        <a:gd name="T12" fmla="*/ 0 w 10"/>
                        <a:gd name="T13" fmla="*/ 0 h 6"/>
                        <a:gd name="T14" fmla="*/ 10 w 10"/>
                        <a:gd name="T15" fmla="*/ 6 h 6"/>
                      </a:gdLst>
                      <a:ahLst/>
                      <a:cxnLst>
                        <a:cxn ang="T8">
                          <a:pos x="T0" y="T1"/>
                        </a:cxn>
                        <a:cxn ang="T9">
                          <a:pos x="T2" y="T3"/>
                        </a:cxn>
                        <a:cxn ang="T10">
                          <a:pos x="T4" y="T5"/>
                        </a:cxn>
                        <a:cxn ang="T11">
                          <a:pos x="T6" y="T7"/>
                        </a:cxn>
                      </a:cxnLst>
                      <a:rect l="T12" t="T13" r="T14" b="T15"/>
                      <a:pathLst>
                        <a:path w="10" h="6">
                          <a:moveTo>
                            <a:pt x="10" y="0"/>
                          </a:moveTo>
                          <a:lnTo>
                            <a:pt x="0" y="6"/>
                          </a:lnTo>
                          <a:lnTo>
                            <a:pt x="8" y="0"/>
                          </a:lnTo>
                          <a:lnTo>
                            <a:pt x="10" y="0"/>
                          </a:lnTo>
                        </a:path>
                      </a:pathLst>
                    </a:custGeom>
                    <a:noFill/>
                    <a:ln w="4763">
                      <a:solidFill>
                        <a:srgbClr val="6E6E6E"/>
                      </a:solidFill>
                      <a:prstDash val="solid"/>
                      <a:round/>
                      <a:headEnd/>
                      <a:tailEnd/>
                    </a:ln>
                  </p:spPr>
                  <p:txBody>
                    <a:bodyPr/>
                    <a:lstStyle/>
                    <a:p>
                      <a:endParaRPr lang="en-US" dirty="0"/>
                    </a:p>
                  </p:txBody>
                </p:sp>
                <p:sp>
                  <p:nvSpPr>
                    <p:cNvPr id="513" name="Freeform 494"/>
                    <p:cNvSpPr>
                      <a:spLocks/>
                    </p:cNvSpPr>
                    <p:nvPr/>
                  </p:nvSpPr>
                  <p:spPr bwMode="auto">
                    <a:xfrm>
                      <a:off x="5267325" y="1295222"/>
                      <a:ext cx="6350" cy="1588"/>
                    </a:xfrm>
                    <a:custGeom>
                      <a:avLst/>
                      <a:gdLst>
                        <a:gd name="T0" fmla="*/ 0 w 9"/>
                        <a:gd name="T1" fmla="*/ 0 h 3"/>
                        <a:gd name="T2" fmla="*/ 0 w 9"/>
                        <a:gd name="T3" fmla="*/ 0 h 3"/>
                        <a:gd name="T4" fmla="*/ 0 w 9"/>
                        <a:gd name="T5" fmla="*/ 0 h 3"/>
                        <a:gd name="T6" fmla="*/ 0 w 9"/>
                        <a:gd name="T7" fmla="*/ 0 h 3"/>
                        <a:gd name="T8" fmla="*/ 0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8" y="0"/>
                          </a:moveTo>
                          <a:lnTo>
                            <a:pt x="9" y="1"/>
                          </a:lnTo>
                          <a:lnTo>
                            <a:pt x="5" y="3"/>
                          </a:lnTo>
                          <a:lnTo>
                            <a:pt x="0" y="0"/>
                          </a:lnTo>
                          <a:lnTo>
                            <a:pt x="8" y="0"/>
                          </a:lnTo>
                        </a:path>
                      </a:pathLst>
                    </a:custGeom>
                    <a:noFill/>
                    <a:ln w="4763">
                      <a:solidFill>
                        <a:srgbClr val="6E6E6E"/>
                      </a:solidFill>
                      <a:prstDash val="solid"/>
                      <a:round/>
                      <a:headEnd/>
                      <a:tailEnd/>
                    </a:ln>
                  </p:spPr>
                  <p:txBody>
                    <a:bodyPr/>
                    <a:lstStyle/>
                    <a:p>
                      <a:endParaRPr lang="en-US" dirty="0"/>
                    </a:p>
                  </p:txBody>
                </p:sp>
                <p:sp>
                  <p:nvSpPr>
                    <p:cNvPr id="514" name="Freeform 495"/>
                    <p:cNvSpPr>
                      <a:spLocks/>
                    </p:cNvSpPr>
                    <p:nvPr/>
                  </p:nvSpPr>
                  <p:spPr bwMode="auto">
                    <a:xfrm>
                      <a:off x="5303838" y="1301572"/>
                      <a:ext cx="3175" cy="4763"/>
                    </a:xfrm>
                    <a:custGeom>
                      <a:avLst/>
                      <a:gdLst>
                        <a:gd name="T0" fmla="*/ 0 w 5"/>
                        <a:gd name="T1" fmla="*/ 0 h 5"/>
                        <a:gd name="T2" fmla="*/ 0 w 5"/>
                        <a:gd name="T3" fmla="*/ 2147483647 h 5"/>
                        <a:gd name="T4" fmla="*/ 0 w 5"/>
                        <a:gd name="T5" fmla="*/ 2147483647 h 5"/>
                        <a:gd name="T6" fmla="*/ 0 w 5"/>
                        <a:gd name="T7" fmla="*/ 0 h 5"/>
                        <a:gd name="T8" fmla="*/ 0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0"/>
                          </a:moveTo>
                          <a:lnTo>
                            <a:pt x="3" y="4"/>
                          </a:lnTo>
                          <a:lnTo>
                            <a:pt x="0" y="5"/>
                          </a:lnTo>
                          <a:lnTo>
                            <a:pt x="2" y="0"/>
                          </a:lnTo>
                          <a:lnTo>
                            <a:pt x="5" y="0"/>
                          </a:lnTo>
                        </a:path>
                      </a:pathLst>
                    </a:custGeom>
                    <a:noFill/>
                    <a:ln w="4763">
                      <a:solidFill>
                        <a:srgbClr val="6E6E6E"/>
                      </a:solidFill>
                      <a:prstDash val="solid"/>
                      <a:round/>
                      <a:headEnd/>
                      <a:tailEnd/>
                    </a:ln>
                  </p:spPr>
                  <p:txBody>
                    <a:bodyPr/>
                    <a:lstStyle/>
                    <a:p>
                      <a:endParaRPr lang="en-US" dirty="0"/>
                    </a:p>
                  </p:txBody>
                </p:sp>
                <p:sp>
                  <p:nvSpPr>
                    <p:cNvPr id="515" name="Freeform 496"/>
                    <p:cNvSpPr>
                      <a:spLocks/>
                    </p:cNvSpPr>
                    <p:nvPr/>
                  </p:nvSpPr>
                  <p:spPr bwMode="auto">
                    <a:xfrm>
                      <a:off x="5319713" y="1307922"/>
                      <a:ext cx="15875" cy="1588"/>
                    </a:xfrm>
                    <a:custGeom>
                      <a:avLst/>
                      <a:gdLst>
                        <a:gd name="T0" fmla="*/ 2147483647 w 17"/>
                        <a:gd name="T1" fmla="*/ 0 h 4"/>
                        <a:gd name="T2" fmla="*/ 0 w 17"/>
                        <a:gd name="T3" fmla="*/ 0 h 4"/>
                        <a:gd name="T4" fmla="*/ 2147483647 w 17"/>
                        <a:gd name="T5" fmla="*/ 0 h 4"/>
                        <a:gd name="T6" fmla="*/ 2147483647 w 17"/>
                        <a:gd name="T7" fmla="*/ 0 h 4"/>
                        <a:gd name="T8" fmla="*/ 2147483647 w 17"/>
                        <a:gd name="T9" fmla="*/ 0 h 4"/>
                        <a:gd name="T10" fmla="*/ 0 60000 65536"/>
                        <a:gd name="T11" fmla="*/ 0 60000 65536"/>
                        <a:gd name="T12" fmla="*/ 0 60000 65536"/>
                        <a:gd name="T13" fmla="*/ 0 60000 65536"/>
                        <a:gd name="T14" fmla="*/ 0 60000 65536"/>
                        <a:gd name="T15" fmla="*/ 0 w 17"/>
                        <a:gd name="T16" fmla="*/ 0 h 4"/>
                        <a:gd name="T17" fmla="*/ 17 w 17"/>
                        <a:gd name="T18" fmla="*/ 4 h 4"/>
                      </a:gdLst>
                      <a:ahLst/>
                      <a:cxnLst>
                        <a:cxn ang="T10">
                          <a:pos x="T0" y="T1"/>
                        </a:cxn>
                        <a:cxn ang="T11">
                          <a:pos x="T2" y="T3"/>
                        </a:cxn>
                        <a:cxn ang="T12">
                          <a:pos x="T4" y="T5"/>
                        </a:cxn>
                        <a:cxn ang="T13">
                          <a:pos x="T6" y="T7"/>
                        </a:cxn>
                        <a:cxn ang="T14">
                          <a:pos x="T8" y="T9"/>
                        </a:cxn>
                      </a:cxnLst>
                      <a:rect l="T15" t="T16" r="T17" b="T18"/>
                      <a:pathLst>
                        <a:path w="17" h="4">
                          <a:moveTo>
                            <a:pt x="8" y="4"/>
                          </a:moveTo>
                          <a:lnTo>
                            <a:pt x="0" y="0"/>
                          </a:lnTo>
                          <a:lnTo>
                            <a:pt x="17" y="1"/>
                          </a:lnTo>
                          <a:lnTo>
                            <a:pt x="9" y="1"/>
                          </a:lnTo>
                          <a:lnTo>
                            <a:pt x="8" y="4"/>
                          </a:lnTo>
                        </a:path>
                      </a:pathLst>
                    </a:custGeom>
                    <a:noFill/>
                    <a:ln w="4763">
                      <a:solidFill>
                        <a:srgbClr val="6E6E6E"/>
                      </a:solidFill>
                      <a:prstDash val="solid"/>
                      <a:round/>
                      <a:headEnd/>
                      <a:tailEnd/>
                    </a:ln>
                  </p:spPr>
                  <p:txBody>
                    <a:bodyPr/>
                    <a:lstStyle/>
                    <a:p>
                      <a:endParaRPr lang="en-US" dirty="0"/>
                    </a:p>
                  </p:txBody>
                </p:sp>
                <p:sp>
                  <p:nvSpPr>
                    <p:cNvPr id="516" name="Freeform 497"/>
                    <p:cNvSpPr>
                      <a:spLocks/>
                    </p:cNvSpPr>
                    <p:nvPr/>
                  </p:nvSpPr>
                  <p:spPr bwMode="auto">
                    <a:xfrm>
                      <a:off x="5313363" y="1307922"/>
                      <a:ext cx="6350" cy="0"/>
                    </a:xfrm>
                    <a:custGeom>
                      <a:avLst/>
                      <a:gdLst>
                        <a:gd name="T0" fmla="*/ 2147483647 w 4"/>
                        <a:gd name="T1" fmla="*/ 0 h 3"/>
                        <a:gd name="T2" fmla="*/ 2147483647 w 4"/>
                        <a:gd name="T3" fmla="*/ 0 h 3"/>
                        <a:gd name="T4" fmla="*/ 0 w 4"/>
                        <a:gd name="T5" fmla="*/ 0 h 3"/>
                        <a:gd name="T6" fmla="*/ 2147483647 w 4"/>
                        <a:gd name="T7" fmla="*/ 0 h 3"/>
                        <a:gd name="T8" fmla="*/ 2147483647 w 4"/>
                        <a:gd name="T9" fmla="*/ 0 h 3"/>
                        <a:gd name="T10" fmla="*/ 0 60000 65536"/>
                        <a:gd name="T11" fmla="*/ 0 60000 65536"/>
                        <a:gd name="T12" fmla="*/ 0 60000 65536"/>
                        <a:gd name="T13" fmla="*/ 0 60000 65536"/>
                        <a:gd name="T14" fmla="*/ 0 60000 65536"/>
                        <a:gd name="T15" fmla="*/ 0 w 4"/>
                        <a:gd name="T16" fmla="*/ 0 h 3"/>
                        <a:gd name="T17" fmla="*/ 4 w 4"/>
                        <a:gd name="T18" fmla="*/ 0 h 3"/>
                      </a:gdLst>
                      <a:ahLst/>
                      <a:cxnLst>
                        <a:cxn ang="T10">
                          <a:pos x="T0" y="T1"/>
                        </a:cxn>
                        <a:cxn ang="T11">
                          <a:pos x="T2" y="T3"/>
                        </a:cxn>
                        <a:cxn ang="T12">
                          <a:pos x="T4" y="T5"/>
                        </a:cxn>
                        <a:cxn ang="T13">
                          <a:pos x="T6" y="T7"/>
                        </a:cxn>
                        <a:cxn ang="T14">
                          <a:pos x="T8" y="T9"/>
                        </a:cxn>
                      </a:cxnLst>
                      <a:rect l="T15" t="T16" r="T17" b="T18"/>
                      <a:pathLst>
                        <a:path w="4" h="3">
                          <a:moveTo>
                            <a:pt x="4" y="0"/>
                          </a:moveTo>
                          <a:lnTo>
                            <a:pt x="3" y="3"/>
                          </a:lnTo>
                          <a:lnTo>
                            <a:pt x="0" y="2"/>
                          </a:lnTo>
                          <a:lnTo>
                            <a:pt x="2" y="0"/>
                          </a:lnTo>
                          <a:lnTo>
                            <a:pt x="4" y="0"/>
                          </a:lnTo>
                        </a:path>
                      </a:pathLst>
                    </a:custGeom>
                    <a:noFill/>
                    <a:ln w="4763">
                      <a:solidFill>
                        <a:srgbClr val="6E6E6E"/>
                      </a:solidFill>
                      <a:prstDash val="solid"/>
                      <a:round/>
                      <a:headEnd/>
                      <a:tailEnd/>
                    </a:ln>
                  </p:spPr>
                  <p:txBody>
                    <a:bodyPr/>
                    <a:lstStyle/>
                    <a:p>
                      <a:endParaRPr lang="en-US" dirty="0"/>
                    </a:p>
                  </p:txBody>
                </p:sp>
                <p:sp>
                  <p:nvSpPr>
                    <p:cNvPr id="517" name="Freeform 498"/>
                    <p:cNvSpPr>
                      <a:spLocks/>
                    </p:cNvSpPr>
                    <p:nvPr/>
                  </p:nvSpPr>
                  <p:spPr bwMode="auto">
                    <a:xfrm>
                      <a:off x="5314950" y="1307922"/>
                      <a:ext cx="7938" cy="4763"/>
                    </a:xfrm>
                    <a:custGeom>
                      <a:avLst/>
                      <a:gdLst>
                        <a:gd name="T0" fmla="*/ 2147483647 w 7"/>
                        <a:gd name="T1" fmla="*/ 2147483647 h 4"/>
                        <a:gd name="T2" fmla="*/ 0 w 7"/>
                        <a:gd name="T3" fmla="*/ 2147483647 h 4"/>
                        <a:gd name="T4" fmla="*/ 2147483647 w 7"/>
                        <a:gd name="T5" fmla="*/ 0 h 4"/>
                        <a:gd name="T6" fmla="*/ 2147483647 w 7"/>
                        <a:gd name="T7" fmla="*/ 2147483647 h 4"/>
                        <a:gd name="T8" fmla="*/ 0 60000 65536"/>
                        <a:gd name="T9" fmla="*/ 0 60000 65536"/>
                        <a:gd name="T10" fmla="*/ 0 60000 65536"/>
                        <a:gd name="T11" fmla="*/ 0 60000 65536"/>
                        <a:gd name="T12" fmla="*/ 0 w 7"/>
                        <a:gd name="T13" fmla="*/ 0 h 4"/>
                        <a:gd name="T14" fmla="*/ 7 w 7"/>
                        <a:gd name="T15" fmla="*/ 4 h 4"/>
                      </a:gdLst>
                      <a:ahLst/>
                      <a:cxnLst>
                        <a:cxn ang="T8">
                          <a:pos x="T0" y="T1"/>
                        </a:cxn>
                        <a:cxn ang="T9">
                          <a:pos x="T2" y="T3"/>
                        </a:cxn>
                        <a:cxn ang="T10">
                          <a:pos x="T4" y="T5"/>
                        </a:cxn>
                        <a:cxn ang="T11">
                          <a:pos x="T6" y="T7"/>
                        </a:cxn>
                      </a:cxnLst>
                      <a:rect l="T12" t="T13" r="T14" b="T15"/>
                      <a:pathLst>
                        <a:path w="7" h="4">
                          <a:moveTo>
                            <a:pt x="4" y="4"/>
                          </a:moveTo>
                          <a:lnTo>
                            <a:pt x="0" y="2"/>
                          </a:lnTo>
                          <a:lnTo>
                            <a:pt x="7" y="0"/>
                          </a:lnTo>
                          <a:lnTo>
                            <a:pt x="4" y="4"/>
                          </a:lnTo>
                        </a:path>
                      </a:pathLst>
                    </a:custGeom>
                    <a:noFill/>
                    <a:ln w="4763">
                      <a:solidFill>
                        <a:srgbClr val="6E6E6E"/>
                      </a:solidFill>
                      <a:prstDash val="solid"/>
                      <a:round/>
                      <a:headEnd/>
                      <a:tailEnd/>
                    </a:ln>
                  </p:spPr>
                  <p:txBody>
                    <a:bodyPr/>
                    <a:lstStyle/>
                    <a:p>
                      <a:endParaRPr lang="en-US" dirty="0"/>
                    </a:p>
                  </p:txBody>
                </p:sp>
                <p:sp>
                  <p:nvSpPr>
                    <p:cNvPr id="518" name="Freeform 499"/>
                    <p:cNvSpPr>
                      <a:spLocks/>
                    </p:cNvSpPr>
                    <p:nvPr/>
                  </p:nvSpPr>
                  <p:spPr bwMode="auto">
                    <a:xfrm>
                      <a:off x="5319713" y="1307922"/>
                      <a:ext cx="6350" cy="6350"/>
                    </a:xfrm>
                    <a:custGeom>
                      <a:avLst/>
                      <a:gdLst>
                        <a:gd name="T0" fmla="*/ 2147483647 w 8"/>
                        <a:gd name="T1" fmla="*/ 2147483647 h 5"/>
                        <a:gd name="T2" fmla="*/ 0 w 8"/>
                        <a:gd name="T3" fmla="*/ 2147483647 h 5"/>
                        <a:gd name="T4" fmla="*/ 2147483647 w 8"/>
                        <a:gd name="T5" fmla="*/ 0 h 5"/>
                        <a:gd name="T6" fmla="*/ 2147483647 w 8"/>
                        <a:gd name="T7" fmla="*/ 2147483647 h 5"/>
                        <a:gd name="T8" fmla="*/ 2147483647 w 8"/>
                        <a:gd name="T9" fmla="*/ 2147483647 h 5"/>
                        <a:gd name="T10" fmla="*/ 0 60000 65536"/>
                        <a:gd name="T11" fmla="*/ 0 60000 65536"/>
                        <a:gd name="T12" fmla="*/ 0 60000 65536"/>
                        <a:gd name="T13" fmla="*/ 0 60000 65536"/>
                        <a:gd name="T14" fmla="*/ 0 60000 65536"/>
                        <a:gd name="T15" fmla="*/ 0 w 8"/>
                        <a:gd name="T16" fmla="*/ 0 h 5"/>
                        <a:gd name="T17" fmla="*/ 8 w 8"/>
                        <a:gd name="T18" fmla="*/ 5 h 5"/>
                      </a:gdLst>
                      <a:ahLst/>
                      <a:cxnLst>
                        <a:cxn ang="T10">
                          <a:pos x="T0" y="T1"/>
                        </a:cxn>
                        <a:cxn ang="T11">
                          <a:pos x="T2" y="T3"/>
                        </a:cxn>
                        <a:cxn ang="T12">
                          <a:pos x="T4" y="T5"/>
                        </a:cxn>
                        <a:cxn ang="T13">
                          <a:pos x="T6" y="T7"/>
                        </a:cxn>
                        <a:cxn ang="T14">
                          <a:pos x="T8" y="T9"/>
                        </a:cxn>
                      </a:cxnLst>
                      <a:rect l="T15" t="T16" r="T17" b="T18"/>
                      <a:pathLst>
                        <a:path w="8" h="5">
                          <a:moveTo>
                            <a:pt x="3" y="5"/>
                          </a:moveTo>
                          <a:lnTo>
                            <a:pt x="0" y="4"/>
                          </a:lnTo>
                          <a:lnTo>
                            <a:pt x="4" y="0"/>
                          </a:lnTo>
                          <a:lnTo>
                            <a:pt x="8" y="3"/>
                          </a:lnTo>
                          <a:lnTo>
                            <a:pt x="3" y="5"/>
                          </a:lnTo>
                        </a:path>
                      </a:pathLst>
                    </a:custGeom>
                    <a:noFill/>
                    <a:ln w="4763">
                      <a:solidFill>
                        <a:srgbClr val="6E6E6E"/>
                      </a:solidFill>
                      <a:prstDash val="solid"/>
                      <a:round/>
                      <a:headEnd/>
                      <a:tailEnd/>
                    </a:ln>
                  </p:spPr>
                  <p:txBody>
                    <a:bodyPr/>
                    <a:lstStyle/>
                    <a:p>
                      <a:endParaRPr lang="en-US" dirty="0"/>
                    </a:p>
                  </p:txBody>
                </p:sp>
                <p:sp>
                  <p:nvSpPr>
                    <p:cNvPr id="519" name="Freeform 500"/>
                    <p:cNvSpPr>
                      <a:spLocks/>
                    </p:cNvSpPr>
                    <p:nvPr/>
                  </p:nvSpPr>
                  <p:spPr bwMode="auto">
                    <a:xfrm>
                      <a:off x="5113338" y="936447"/>
                      <a:ext cx="703262" cy="371475"/>
                    </a:xfrm>
                    <a:custGeom>
                      <a:avLst/>
                      <a:gdLst>
                        <a:gd name="T0" fmla="*/ 2147483647 w 812"/>
                        <a:gd name="T1" fmla="*/ 2147483647 h 435"/>
                        <a:gd name="T2" fmla="*/ 2147483647 w 812"/>
                        <a:gd name="T3" fmla="*/ 2147483647 h 435"/>
                        <a:gd name="T4" fmla="*/ 2147483647 w 812"/>
                        <a:gd name="T5" fmla="*/ 2147483647 h 435"/>
                        <a:gd name="T6" fmla="*/ 2147483647 w 812"/>
                        <a:gd name="T7" fmla="*/ 2147483647 h 435"/>
                        <a:gd name="T8" fmla="*/ 2147483647 w 812"/>
                        <a:gd name="T9" fmla="*/ 2147483647 h 435"/>
                        <a:gd name="T10" fmla="*/ 2147483647 w 812"/>
                        <a:gd name="T11" fmla="*/ 2147483647 h 435"/>
                        <a:gd name="T12" fmla="*/ 2147483647 w 812"/>
                        <a:gd name="T13" fmla="*/ 2147483647 h 435"/>
                        <a:gd name="T14" fmla="*/ 2147483647 w 812"/>
                        <a:gd name="T15" fmla="*/ 2147483647 h 435"/>
                        <a:gd name="T16" fmla="*/ 2147483647 w 812"/>
                        <a:gd name="T17" fmla="*/ 2147483647 h 435"/>
                        <a:gd name="T18" fmla="*/ 2147483647 w 812"/>
                        <a:gd name="T19" fmla="*/ 2147483647 h 435"/>
                        <a:gd name="T20" fmla="*/ 2147483647 w 812"/>
                        <a:gd name="T21" fmla="*/ 2147483647 h 435"/>
                        <a:gd name="T22" fmla="*/ 2147483647 w 812"/>
                        <a:gd name="T23" fmla="*/ 2147483647 h 435"/>
                        <a:gd name="T24" fmla="*/ 2147483647 w 812"/>
                        <a:gd name="T25" fmla="*/ 2147483647 h 435"/>
                        <a:gd name="T26" fmla="*/ 2147483647 w 812"/>
                        <a:gd name="T27" fmla="*/ 2147483647 h 435"/>
                        <a:gd name="T28" fmla="*/ 2147483647 w 812"/>
                        <a:gd name="T29" fmla="*/ 2147483647 h 435"/>
                        <a:gd name="T30" fmla="*/ 2147483647 w 812"/>
                        <a:gd name="T31" fmla="*/ 2147483647 h 435"/>
                        <a:gd name="T32" fmla="*/ 2147483647 w 812"/>
                        <a:gd name="T33" fmla="*/ 2147483647 h 435"/>
                        <a:gd name="T34" fmla="*/ 2147483647 w 812"/>
                        <a:gd name="T35" fmla="*/ 2147483647 h 435"/>
                        <a:gd name="T36" fmla="*/ 2147483647 w 812"/>
                        <a:gd name="T37" fmla="*/ 2147483647 h 435"/>
                        <a:gd name="T38" fmla="*/ 2147483647 w 812"/>
                        <a:gd name="T39" fmla="*/ 2147483647 h 435"/>
                        <a:gd name="T40" fmla="*/ 2147483647 w 812"/>
                        <a:gd name="T41" fmla="*/ 2147483647 h 435"/>
                        <a:gd name="T42" fmla="*/ 2147483647 w 812"/>
                        <a:gd name="T43" fmla="*/ 2147483647 h 435"/>
                        <a:gd name="T44" fmla="*/ 2147483647 w 812"/>
                        <a:gd name="T45" fmla="*/ 2147483647 h 435"/>
                        <a:gd name="T46" fmla="*/ 2147483647 w 812"/>
                        <a:gd name="T47" fmla="*/ 2147483647 h 435"/>
                        <a:gd name="T48" fmla="*/ 2147483647 w 812"/>
                        <a:gd name="T49" fmla="*/ 2147483647 h 435"/>
                        <a:gd name="T50" fmla="*/ 2147483647 w 812"/>
                        <a:gd name="T51" fmla="*/ 2147483647 h 435"/>
                        <a:gd name="T52" fmla="*/ 2147483647 w 812"/>
                        <a:gd name="T53" fmla="*/ 2147483647 h 435"/>
                        <a:gd name="T54" fmla="*/ 2147483647 w 812"/>
                        <a:gd name="T55" fmla="*/ 2147483647 h 435"/>
                        <a:gd name="T56" fmla="*/ 2147483647 w 812"/>
                        <a:gd name="T57" fmla="*/ 2147483647 h 435"/>
                        <a:gd name="T58" fmla="*/ 2147483647 w 812"/>
                        <a:gd name="T59" fmla="*/ 2147483647 h 435"/>
                        <a:gd name="T60" fmla="*/ 2147483647 w 812"/>
                        <a:gd name="T61" fmla="*/ 2147483647 h 435"/>
                        <a:gd name="T62" fmla="*/ 2147483647 w 812"/>
                        <a:gd name="T63" fmla="*/ 2147483647 h 435"/>
                        <a:gd name="T64" fmla="*/ 2147483647 w 812"/>
                        <a:gd name="T65" fmla="*/ 2147483647 h 435"/>
                        <a:gd name="T66" fmla="*/ 2147483647 w 812"/>
                        <a:gd name="T67" fmla="*/ 2147483647 h 435"/>
                        <a:gd name="T68" fmla="*/ 2147483647 w 812"/>
                        <a:gd name="T69" fmla="*/ 2147483647 h 435"/>
                        <a:gd name="T70" fmla="*/ 2147483647 w 812"/>
                        <a:gd name="T71" fmla="*/ 2147483647 h 435"/>
                        <a:gd name="T72" fmla="*/ 2147483647 w 812"/>
                        <a:gd name="T73" fmla="*/ 2147483647 h 435"/>
                        <a:gd name="T74" fmla="*/ 2147483647 w 812"/>
                        <a:gd name="T75" fmla="*/ 2147483647 h 435"/>
                        <a:gd name="T76" fmla="*/ 2147483647 w 812"/>
                        <a:gd name="T77" fmla="*/ 2147483647 h 435"/>
                        <a:gd name="T78" fmla="*/ 2147483647 w 812"/>
                        <a:gd name="T79" fmla="*/ 2147483647 h 435"/>
                        <a:gd name="T80" fmla="*/ 2147483647 w 812"/>
                        <a:gd name="T81" fmla="*/ 2147483647 h 435"/>
                        <a:gd name="T82" fmla="*/ 2147483647 w 812"/>
                        <a:gd name="T83" fmla="*/ 2147483647 h 435"/>
                        <a:gd name="T84" fmla="*/ 2147483647 w 812"/>
                        <a:gd name="T85" fmla="*/ 2147483647 h 435"/>
                        <a:gd name="T86" fmla="*/ 2147483647 w 812"/>
                        <a:gd name="T87" fmla="*/ 2147483647 h 435"/>
                        <a:gd name="T88" fmla="*/ 2147483647 w 812"/>
                        <a:gd name="T89" fmla="*/ 2147483647 h 435"/>
                        <a:gd name="T90" fmla="*/ 2147483647 w 812"/>
                        <a:gd name="T91" fmla="*/ 2147483647 h 435"/>
                        <a:gd name="T92" fmla="*/ 2147483647 w 812"/>
                        <a:gd name="T93" fmla="*/ 2147483647 h 435"/>
                        <a:gd name="T94" fmla="*/ 2147483647 w 812"/>
                        <a:gd name="T95" fmla="*/ 2147483647 h 435"/>
                        <a:gd name="T96" fmla="*/ 2147483647 w 812"/>
                        <a:gd name="T97" fmla="*/ 2147483647 h 435"/>
                        <a:gd name="T98" fmla="*/ 2147483647 w 812"/>
                        <a:gd name="T99" fmla="*/ 2147483647 h 435"/>
                        <a:gd name="T100" fmla="*/ 2147483647 w 812"/>
                        <a:gd name="T101" fmla="*/ 2147483647 h 435"/>
                        <a:gd name="T102" fmla="*/ 2147483647 w 812"/>
                        <a:gd name="T103" fmla="*/ 2147483647 h 435"/>
                        <a:gd name="T104" fmla="*/ 2147483647 w 812"/>
                        <a:gd name="T105" fmla="*/ 2147483647 h 435"/>
                        <a:gd name="T106" fmla="*/ 2147483647 w 812"/>
                        <a:gd name="T107" fmla="*/ 2147483647 h 435"/>
                        <a:gd name="T108" fmla="*/ 2147483647 w 812"/>
                        <a:gd name="T109" fmla="*/ 2147483647 h 435"/>
                        <a:gd name="T110" fmla="*/ 2147483647 w 812"/>
                        <a:gd name="T111" fmla="*/ 2147483647 h 435"/>
                        <a:gd name="T112" fmla="*/ 2147483647 w 812"/>
                        <a:gd name="T113" fmla="*/ 2147483647 h 435"/>
                        <a:gd name="T114" fmla="*/ 2147483647 w 812"/>
                        <a:gd name="T115" fmla="*/ 2147483647 h 435"/>
                        <a:gd name="T116" fmla="*/ 2147483647 w 812"/>
                        <a:gd name="T117" fmla="*/ 2147483647 h 435"/>
                        <a:gd name="T118" fmla="*/ 2147483647 w 812"/>
                        <a:gd name="T119" fmla="*/ 2147483647 h 435"/>
                        <a:gd name="T120" fmla="*/ 2147483647 w 812"/>
                        <a:gd name="T121" fmla="*/ 2147483647 h 435"/>
                        <a:gd name="T122" fmla="*/ 2147483647 w 812"/>
                        <a:gd name="T123" fmla="*/ 2147483647 h 4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2"/>
                        <a:gd name="T187" fmla="*/ 0 h 435"/>
                        <a:gd name="T188" fmla="*/ 812 w 812"/>
                        <a:gd name="T189" fmla="*/ 435 h 4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2" h="435">
                          <a:moveTo>
                            <a:pt x="154" y="359"/>
                          </a:moveTo>
                          <a:lnTo>
                            <a:pt x="163" y="358"/>
                          </a:lnTo>
                          <a:lnTo>
                            <a:pt x="154" y="358"/>
                          </a:lnTo>
                          <a:lnTo>
                            <a:pt x="152" y="359"/>
                          </a:lnTo>
                          <a:lnTo>
                            <a:pt x="152" y="361"/>
                          </a:lnTo>
                          <a:lnTo>
                            <a:pt x="147" y="357"/>
                          </a:lnTo>
                          <a:lnTo>
                            <a:pt x="159" y="352"/>
                          </a:lnTo>
                          <a:lnTo>
                            <a:pt x="150" y="355"/>
                          </a:lnTo>
                          <a:lnTo>
                            <a:pt x="152" y="351"/>
                          </a:lnTo>
                          <a:lnTo>
                            <a:pt x="150" y="350"/>
                          </a:lnTo>
                          <a:lnTo>
                            <a:pt x="175" y="347"/>
                          </a:lnTo>
                          <a:lnTo>
                            <a:pt x="167" y="347"/>
                          </a:lnTo>
                          <a:lnTo>
                            <a:pt x="169" y="345"/>
                          </a:lnTo>
                          <a:lnTo>
                            <a:pt x="152" y="349"/>
                          </a:lnTo>
                          <a:lnTo>
                            <a:pt x="149" y="347"/>
                          </a:lnTo>
                          <a:lnTo>
                            <a:pt x="161" y="347"/>
                          </a:lnTo>
                          <a:lnTo>
                            <a:pt x="160" y="346"/>
                          </a:lnTo>
                          <a:lnTo>
                            <a:pt x="164" y="342"/>
                          </a:lnTo>
                          <a:lnTo>
                            <a:pt x="175" y="341"/>
                          </a:lnTo>
                          <a:lnTo>
                            <a:pt x="165" y="339"/>
                          </a:lnTo>
                          <a:lnTo>
                            <a:pt x="172" y="338"/>
                          </a:lnTo>
                          <a:lnTo>
                            <a:pt x="183" y="344"/>
                          </a:lnTo>
                          <a:lnTo>
                            <a:pt x="177" y="340"/>
                          </a:lnTo>
                          <a:lnTo>
                            <a:pt x="180" y="337"/>
                          </a:lnTo>
                          <a:lnTo>
                            <a:pt x="177" y="336"/>
                          </a:lnTo>
                          <a:lnTo>
                            <a:pt x="181" y="334"/>
                          </a:lnTo>
                          <a:lnTo>
                            <a:pt x="172" y="335"/>
                          </a:lnTo>
                          <a:lnTo>
                            <a:pt x="169" y="326"/>
                          </a:lnTo>
                          <a:lnTo>
                            <a:pt x="171" y="336"/>
                          </a:lnTo>
                          <a:lnTo>
                            <a:pt x="161" y="338"/>
                          </a:lnTo>
                          <a:lnTo>
                            <a:pt x="164" y="336"/>
                          </a:lnTo>
                          <a:lnTo>
                            <a:pt x="161" y="336"/>
                          </a:lnTo>
                          <a:lnTo>
                            <a:pt x="151" y="345"/>
                          </a:lnTo>
                          <a:lnTo>
                            <a:pt x="144" y="347"/>
                          </a:lnTo>
                          <a:lnTo>
                            <a:pt x="146" y="336"/>
                          </a:lnTo>
                          <a:lnTo>
                            <a:pt x="163" y="330"/>
                          </a:lnTo>
                          <a:lnTo>
                            <a:pt x="146" y="335"/>
                          </a:lnTo>
                          <a:lnTo>
                            <a:pt x="151" y="331"/>
                          </a:lnTo>
                          <a:lnTo>
                            <a:pt x="147" y="329"/>
                          </a:lnTo>
                          <a:lnTo>
                            <a:pt x="152" y="326"/>
                          </a:lnTo>
                          <a:lnTo>
                            <a:pt x="147" y="326"/>
                          </a:lnTo>
                          <a:lnTo>
                            <a:pt x="151" y="324"/>
                          </a:lnTo>
                          <a:lnTo>
                            <a:pt x="144" y="327"/>
                          </a:lnTo>
                          <a:lnTo>
                            <a:pt x="145" y="324"/>
                          </a:lnTo>
                          <a:lnTo>
                            <a:pt x="157" y="318"/>
                          </a:lnTo>
                          <a:lnTo>
                            <a:pt x="162" y="316"/>
                          </a:lnTo>
                          <a:lnTo>
                            <a:pt x="180" y="316"/>
                          </a:lnTo>
                          <a:lnTo>
                            <a:pt x="165" y="315"/>
                          </a:lnTo>
                          <a:lnTo>
                            <a:pt x="157" y="317"/>
                          </a:lnTo>
                          <a:lnTo>
                            <a:pt x="146" y="323"/>
                          </a:lnTo>
                          <a:lnTo>
                            <a:pt x="145" y="320"/>
                          </a:lnTo>
                          <a:lnTo>
                            <a:pt x="150" y="317"/>
                          </a:lnTo>
                          <a:lnTo>
                            <a:pt x="144" y="320"/>
                          </a:lnTo>
                          <a:lnTo>
                            <a:pt x="144" y="318"/>
                          </a:lnTo>
                          <a:lnTo>
                            <a:pt x="147" y="317"/>
                          </a:lnTo>
                          <a:lnTo>
                            <a:pt x="145" y="318"/>
                          </a:lnTo>
                          <a:lnTo>
                            <a:pt x="147" y="314"/>
                          </a:lnTo>
                          <a:lnTo>
                            <a:pt x="144" y="317"/>
                          </a:lnTo>
                          <a:lnTo>
                            <a:pt x="138" y="317"/>
                          </a:lnTo>
                          <a:lnTo>
                            <a:pt x="144" y="315"/>
                          </a:lnTo>
                          <a:lnTo>
                            <a:pt x="139" y="316"/>
                          </a:lnTo>
                          <a:lnTo>
                            <a:pt x="142" y="314"/>
                          </a:lnTo>
                          <a:lnTo>
                            <a:pt x="154" y="313"/>
                          </a:lnTo>
                          <a:lnTo>
                            <a:pt x="163" y="309"/>
                          </a:lnTo>
                          <a:lnTo>
                            <a:pt x="141" y="313"/>
                          </a:lnTo>
                          <a:lnTo>
                            <a:pt x="140" y="311"/>
                          </a:lnTo>
                          <a:lnTo>
                            <a:pt x="146" y="309"/>
                          </a:lnTo>
                          <a:lnTo>
                            <a:pt x="139" y="311"/>
                          </a:lnTo>
                          <a:lnTo>
                            <a:pt x="142" y="309"/>
                          </a:lnTo>
                          <a:lnTo>
                            <a:pt x="138" y="309"/>
                          </a:lnTo>
                          <a:lnTo>
                            <a:pt x="179" y="293"/>
                          </a:lnTo>
                          <a:lnTo>
                            <a:pt x="193" y="294"/>
                          </a:lnTo>
                          <a:lnTo>
                            <a:pt x="184" y="292"/>
                          </a:lnTo>
                          <a:lnTo>
                            <a:pt x="198" y="290"/>
                          </a:lnTo>
                          <a:lnTo>
                            <a:pt x="184" y="290"/>
                          </a:lnTo>
                          <a:lnTo>
                            <a:pt x="138" y="308"/>
                          </a:lnTo>
                          <a:lnTo>
                            <a:pt x="138" y="306"/>
                          </a:lnTo>
                          <a:lnTo>
                            <a:pt x="145" y="305"/>
                          </a:lnTo>
                          <a:lnTo>
                            <a:pt x="136" y="305"/>
                          </a:lnTo>
                          <a:lnTo>
                            <a:pt x="139" y="300"/>
                          </a:lnTo>
                          <a:lnTo>
                            <a:pt x="159" y="299"/>
                          </a:lnTo>
                          <a:lnTo>
                            <a:pt x="142" y="298"/>
                          </a:lnTo>
                          <a:lnTo>
                            <a:pt x="156" y="296"/>
                          </a:lnTo>
                          <a:lnTo>
                            <a:pt x="151" y="294"/>
                          </a:lnTo>
                          <a:lnTo>
                            <a:pt x="163" y="294"/>
                          </a:lnTo>
                          <a:lnTo>
                            <a:pt x="142" y="292"/>
                          </a:lnTo>
                          <a:lnTo>
                            <a:pt x="141" y="290"/>
                          </a:lnTo>
                          <a:lnTo>
                            <a:pt x="150" y="290"/>
                          </a:lnTo>
                          <a:lnTo>
                            <a:pt x="139" y="288"/>
                          </a:lnTo>
                          <a:lnTo>
                            <a:pt x="146" y="286"/>
                          </a:lnTo>
                          <a:lnTo>
                            <a:pt x="147" y="285"/>
                          </a:lnTo>
                          <a:lnTo>
                            <a:pt x="170" y="283"/>
                          </a:lnTo>
                          <a:lnTo>
                            <a:pt x="172" y="283"/>
                          </a:lnTo>
                          <a:lnTo>
                            <a:pt x="179" y="284"/>
                          </a:lnTo>
                          <a:lnTo>
                            <a:pt x="182" y="287"/>
                          </a:lnTo>
                          <a:lnTo>
                            <a:pt x="195" y="286"/>
                          </a:lnTo>
                          <a:lnTo>
                            <a:pt x="182" y="287"/>
                          </a:lnTo>
                          <a:lnTo>
                            <a:pt x="179" y="283"/>
                          </a:lnTo>
                          <a:lnTo>
                            <a:pt x="185" y="282"/>
                          </a:lnTo>
                          <a:lnTo>
                            <a:pt x="169" y="283"/>
                          </a:lnTo>
                          <a:lnTo>
                            <a:pt x="152" y="284"/>
                          </a:lnTo>
                          <a:lnTo>
                            <a:pt x="143" y="286"/>
                          </a:lnTo>
                          <a:lnTo>
                            <a:pt x="144" y="282"/>
                          </a:lnTo>
                          <a:lnTo>
                            <a:pt x="167" y="275"/>
                          </a:lnTo>
                          <a:lnTo>
                            <a:pt x="200" y="280"/>
                          </a:lnTo>
                          <a:lnTo>
                            <a:pt x="191" y="278"/>
                          </a:lnTo>
                          <a:lnTo>
                            <a:pt x="204" y="275"/>
                          </a:lnTo>
                          <a:lnTo>
                            <a:pt x="186" y="276"/>
                          </a:lnTo>
                          <a:lnTo>
                            <a:pt x="200" y="274"/>
                          </a:lnTo>
                          <a:lnTo>
                            <a:pt x="195" y="272"/>
                          </a:lnTo>
                          <a:lnTo>
                            <a:pt x="195" y="274"/>
                          </a:lnTo>
                          <a:lnTo>
                            <a:pt x="187" y="275"/>
                          </a:lnTo>
                          <a:lnTo>
                            <a:pt x="186" y="273"/>
                          </a:lnTo>
                          <a:lnTo>
                            <a:pt x="192" y="273"/>
                          </a:lnTo>
                          <a:lnTo>
                            <a:pt x="191" y="271"/>
                          </a:lnTo>
                          <a:lnTo>
                            <a:pt x="183" y="272"/>
                          </a:lnTo>
                          <a:lnTo>
                            <a:pt x="186" y="274"/>
                          </a:lnTo>
                          <a:lnTo>
                            <a:pt x="179" y="276"/>
                          </a:lnTo>
                          <a:lnTo>
                            <a:pt x="171" y="274"/>
                          </a:lnTo>
                          <a:lnTo>
                            <a:pt x="147" y="280"/>
                          </a:lnTo>
                          <a:lnTo>
                            <a:pt x="147" y="278"/>
                          </a:lnTo>
                          <a:lnTo>
                            <a:pt x="151" y="276"/>
                          </a:lnTo>
                          <a:lnTo>
                            <a:pt x="151" y="274"/>
                          </a:lnTo>
                          <a:lnTo>
                            <a:pt x="163" y="271"/>
                          </a:lnTo>
                          <a:lnTo>
                            <a:pt x="160" y="269"/>
                          </a:lnTo>
                          <a:lnTo>
                            <a:pt x="165" y="269"/>
                          </a:lnTo>
                          <a:lnTo>
                            <a:pt x="159" y="266"/>
                          </a:lnTo>
                          <a:lnTo>
                            <a:pt x="204" y="272"/>
                          </a:lnTo>
                          <a:lnTo>
                            <a:pt x="187" y="266"/>
                          </a:lnTo>
                          <a:lnTo>
                            <a:pt x="194" y="266"/>
                          </a:lnTo>
                          <a:lnTo>
                            <a:pt x="192" y="265"/>
                          </a:lnTo>
                          <a:lnTo>
                            <a:pt x="193" y="262"/>
                          </a:lnTo>
                          <a:lnTo>
                            <a:pt x="200" y="261"/>
                          </a:lnTo>
                          <a:lnTo>
                            <a:pt x="186" y="262"/>
                          </a:lnTo>
                          <a:lnTo>
                            <a:pt x="191" y="264"/>
                          </a:lnTo>
                          <a:lnTo>
                            <a:pt x="172" y="266"/>
                          </a:lnTo>
                          <a:lnTo>
                            <a:pt x="160" y="264"/>
                          </a:lnTo>
                          <a:lnTo>
                            <a:pt x="164" y="264"/>
                          </a:lnTo>
                          <a:lnTo>
                            <a:pt x="172" y="261"/>
                          </a:lnTo>
                          <a:lnTo>
                            <a:pt x="175" y="259"/>
                          </a:lnTo>
                          <a:lnTo>
                            <a:pt x="200" y="258"/>
                          </a:lnTo>
                          <a:lnTo>
                            <a:pt x="198" y="255"/>
                          </a:lnTo>
                          <a:lnTo>
                            <a:pt x="204" y="254"/>
                          </a:lnTo>
                          <a:lnTo>
                            <a:pt x="194" y="255"/>
                          </a:lnTo>
                          <a:lnTo>
                            <a:pt x="201" y="252"/>
                          </a:lnTo>
                          <a:lnTo>
                            <a:pt x="198" y="252"/>
                          </a:lnTo>
                          <a:lnTo>
                            <a:pt x="201" y="247"/>
                          </a:lnTo>
                          <a:lnTo>
                            <a:pt x="210" y="252"/>
                          </a:lnTo>
                          <a:lnTo>
                            <a:pt x="208" y="251"/>
                          </a:lnTo>
                          <a:lnTo>
                            <a:pt x="213" y="251"/>
                          </a:lnTo>
                          <a:lnTo>
                            <a:pt x="213" y="250"/>
                          </a:lnTo>
                          <a:lnTo>
                            <a:pt x="207" y="248"/>
                          </a:lnTo>
                          <a:lnTo>
                            <a:pt x="216" y="246"/>
                          </a:lnTo>
                          <a:lnTo>
                            <a:pt x="211" y="246"/>
                          </a:lnTo>
                          <a:lnTo>
                            <a:pt x="213" y="244"/>
                          </a:lnTo>
                          <a:lnTo>
                            <a:pt x="201" y="246"/>
                          </a:lnTo>
                          <a:lnTo>
                            <a:pt x="207" y="242"/>
                          </a:lnTo>
                          <a:lnTo>
                            <a:pt x="217" y="240"/>
                          </a:lnTo>
                          <a:lnTo>
                            <a:pt x="207" y="241"/>
                          </a:lnTo>
                          <a:lnTo>
                            <a:pt x="210" y="237"/>
                          </a:lnTo>
                          <a:lnTo>
                            <a:pt x="215" y="238"/>
                          </a:lnTo>
                          <a:lnTo>
                            <a:pt x="210" y="236"/>
                          </a:lnTo>
                          <a:lnTo>
                            <a:pt x="220" y="235"/>
                          </a:lnTo>
                          <a:lnTo>
                            <a:pt x="215" y="232"/>
                          </a:lnTo>
                          <a:lnTo>
                            <a:pt x="222" y="230"/>
                          </a:lnTo>
                          <a:lnTo>
                            <a:pt x="193" y="230"/>
                          </a:lnTo>
                          <a:lnTo>
                            <a:pt x="163" y="219"/>
                          </a:lnTo>
                          <a:lnTo>
                            <a:pt x="172" y="215"/>
                          </a:lnTo>
                          <a:lnTo>
                            <a:pt x="188" y="216"/>
                          </a:lnTo>
                          <a:lnTo>
                            <a:pt x="220" y="224"/>
                          </a:lnTo>
                          <a:lnTo>
                            <a:pt x="218" y="223"/>
                          </a:lnTo>
                          <a:lnTo>
                            <a:pt x="222" y="221"/>
                          </a:lnTo>
                          <a:lnTo>
                            <a:pt x="214" y="223"/>
                          </a:lnTo>
                          <a:lnTo>
                            <a:pt x="210" y="220"/>
                          </a:lnTo>
                          <a:lnTo>
                            <a:pt x="216" y="221"/>
                          </a:lnTo>
                          <a:lnTo>
                            <a:pt x="218" y="220"/>
                          </a:lnTo>
                          <a:lnTo>
                            <a:pt x="216" y="219"/>
                          </a:lnTo>
                          <a:lnTo>
                            <a:pt x="221" y="219"/>
                          </a:lnTo>
                          <a:lnTo>
                            <a:pt x="210" y="216"/>
                          </a:lnTo>
                          <a:lnTo>
                            <a:pt x="222" y="217"/>
                          </a:lnTo>
                          <a:lnTo>
                            <a:pt x="221" y="214"/>
                          </a:lnTo>
                          <a:lnTo>
                            <a:pt x="205" y="211"/>
                          </a:lnTo>
                          <a:lnTo>
                            <a:pt x="221" y="211"/>
                          </a:lnTo>
                          <a:lnTo>
                            <a:pt x="202" y="209"/>
                          </a:lnTo>
                          <a:lnTo>
                            <a:pt x="214" y="206"/>
                          </a:lnTo>
                          <a:lnTo>
                            <a:pt x="213" y="204"/>
                          </a:lnTo>
                          <a:lnTo>
                            <a:pt x="198" y="209"/>
                          </a:lnTo>
                          <a:lnTo>
                            <a:pt x="204" y="206"/>
                          </a:lnTo>
                          <a:lnTo>
                            <a:pt x="204" y="204"/>
                          </a:lnTo>
                          <a:lnTo>
                            <a:pt x="218" y="202"/>
                          </a:lnTo>
                          <a:lnTo>
                            <a:pt x="200" y="204"/>
                          </a:lnTo>
                          <a:lnTo>
                            <a:pt x="195" y="203"/>
                          </a:lnTo>
                          <a:lnTo>
                            <a:pt x="216" y="198"/>
                          </a:lnTo>
                          <a:lnTo>
                            <a:pt x="193" y="199"/>
                          </a:lnTo>
                          <a:lnTo>
                            <a:pt x="204" y="192"/>
                          </a:lnTo>
                          <a:lnTo>
                            <a:pt x="193" y="195"/>
                          </a:lnTo>
                          <a:lnTo>
                            <a:pt x="194" y="192"/>
                          </a:lnTo>
                          <a:lnTo>
                            <a:pt x="191" y="187"/>
                          </a:lnTo>
                          <a:lnTo>
                            <a:pt x="195" y="185"/>
                          </a:lnTo>
                          <a:lnTo>
                            <a:pt x="188" y="187"/>
                          </a:lnTo>
                          <a:lnTo>
                            <a:pt x="192" y="195"/>
                          </a:lnTo>
                          <a:lnTo>
                            <a:pt x="184" y="198"/>
                          </a:lnTo>
                          <a:lnTo>
                            <a:pt x="185" y="200"/>
                          </a:lnTo>
                          <a:lnTo>
                            <a:pt x="181" y="198"/>
                          </a:lnTo>
                          <a:lnTo>
                            <a:pt x="183" y="201"/>
                          </a:lnTo>
                          <a:lnTo>
                            <a:pt x="181" y="203"/>
                          </a:lnTo>
                          <a:lnTo>
                            <a:pt x="166" y="205"/>
                          </a:lnTo>
                          <a:lnTo>
                            <a:pt x="162" y="202"/>
                          </a:lnTo>
                          <a:lnTo>
                            <a:pt x="163" y="204"/>
                          </a:lnTo>
                          <a:lnTo>
                            <a:pt x="160" y="204"/>
                          </a:lnTo>
                          <a:lnTo>
                            <a:pt x="159" y="200"/>
                          </a:lnTo>
                          <a:lnTo>
                            <a:pt x="154" y="199"/>
                          </a:lnTo>
                          <a:lnTo>
                            <a:pt x="172" y="194"/>
                          </a:lnTo>
                          <a:lnTo>
                            <a:pt x="182" y="189"/>
                          </a:lnTo>
                          <a:lnTo>
                            <a:pt x="173" y="193"/>
                          </a:lnTo>
                          <a:lnTo>
                            <a:pt x="166" y="194"/>
                          </a:lnTo>
                          <a:lnTo>
                            <a:pt x="163" y="192"/>
                          </a:lnTo>
                          <a:lnTo>
                            <a:pt x="179" y="185"/>
                          </a:lnTo>
                          <a:lnTo>
                            <a:pt x="166" y="184"/>
                          </a:lnTo>
                          <a:lnTo>
                            <a:pt x="185" y="183"/>
                          </a:lnTo>
                          <a:lnTo>
                            <a:pt x="176" y="182"/>
                          </a:lnTo>
                          <a:lnTo>
                            <a:pt x="182" y="181"/>
                          </a:lnTo>
                          <a:lnTo>
                            <a:pt x="180" y="180"/>
                          </a:lnTo>
                          <a:lnTo>
                            <a:pt x="183" y="178"/>
                          </a:lnTo>
                          <a:lnTo>
                            <a:pt x="180" y="178"/>
                          </a:lnTo>
                          <a:lnTo>
                            <a:pt x="185" y="177"/>
                          </a:lnTo>
                          <a:lnTo>
                            <a:pt x="183" y="173"/>
                          </a:lnTo>
                          <a:lnTo>
                            <a:pt x="172" y="172"/>
                          </a:lnTo>
                          <a:lnTo>
                            <a:pt x="181" y="170"/>
                          </a:lnTo>
                          <a:lnTo>
                            <a:pt x="177" y="169"/>
                          </a:lnTo>
                          <a:lnTo>
                            <a:pt x="183" y="167"/>
                          </a:lnTo>
                          <a:lnTo>
                            <a:pt x="173" y="162"/>
                          </a:lnTo>
                          <a:lnTo>
                            <a:pt x="180" y="160"/>
                          </a:lnTo>
                          <a:lnTo>
                            <a:pt x="176" y="158"/>
                          </a:lnTo>
                          <a:lnTo>
                            <a:pt x="181" y="158"/>
                          </a:lnTo>
                          <a:lnTo>
                            <a:pt x="175" y="156"/>
                          </a:lnTo>
                          <a:lnTo>
                            <a:pt x="179" y="154"/>
                          </a:lnTo>
                          <a:lnTo>
                            <a:pt x="172" y="154"/>
                          </a:lnTo>
                          <a:lnTo>
                            <a:pt x="179" y="150"/>
                          </a:lnTo>
                          <a:lnTo>
                            <a:pt x="160" y="153"/>
                          </a:lnTo>
                          <a:lnTo>
                            <a:pt x="176" y="150"/>
                          </a:lnTo>
                          <a:lnTo>
                            <a:pt x="171" y="149"/>
                          </a:lnTo>
                          <a:lnTo>
                            <a:pt x="180" y="148"/>
                          </a:lnTo>
                          <a:lnTo>
                            <a:pt x="171" y="147"/>
                          </a:lnTo>
                          <a:lnTo>
                            <a:pt x="176" y="146"/>
                          </a:lnTo>
                          <a:lnTo>
                            <a:pt x="181" y="146"/>
                          </a:lnTo>
                          <a:lnTo>
                            <a:pt x="171" y="143"/>
                          </a:lnTo>
                          <a:lnTo>
                            <a:pt x="170" y="141"/>
                          </a:lnTo>
                          <a:lnTo>
                            <a:pt x="174" y="140"/>
                          </a:lnTo>
                          <a:lnTo>
                            <a:pt x="173" y="139"/>
                          </a:lnTo>
                          <a:lnTo>
                            <a:pt x="160" y="136"/>
                          </a:lnTo>
                          <a:lnTo>
                            <a:pt x="163" y="133"/>
                          </a:lnTo>
                          <a:lnTo>
                            <a:pt x="159" y="132"/>
                          </a:lnTo>
                          <a:lnTo>
                            <a:pt x="161" y="130"/>
                          </a:lnTo>
                          <a:lnTo>
                            <a:pt x="155" y="130"/>
                          </a:lnTo>
                          <a:lnTo>
                            <a:pt x="164" y="128"/>
                          </a:lnTo>
                          <a:lnTo>
                            <a:pt x="160" y="125"/>
                          </a:lnTo>
                          <a:lnTo>
                            <a:pt x="163" y="123"/>
                          </a:lnTo>
                          <a:lnTo>
                            <a:pt x="154" y="125"/>
                          </a:lnTo>
                          <a:lnTo>
                            <a:pt x="154" y="121"/>
                          </a:lnTo>
                          <a:lnTo>
                            <a:pt x="145" y="122"/>
                          </a:lnTo>
                          <a:lnTo>
                            <a:pt x="150" y="120"/>
                          </a:lnTo>
                          <a:lnTo>
                            <a:pt x="149" y="120"/>
                          </a:lnTo>
                          <a:lnTo>
                            <a:pt x="119" y="114"/>
                          </a:lnTo>
                          <a:lnTo>
                            <a:pt x="110" y="116"/>
                          </a:lnTo>
                          <a:lnTo>
                            <a:pt x="102" y="112"/>
                          </a:lnTo>
                          <a:lnTo>
                            <a:pt x="92" y="117"/>
                          </a:lnTo>
                          <a:lnTo>
                            <a:pt x="91" y="112"/>
                          </a:lnTo>
                          <a:lnTo>
                            <a:pt x="84" y="115"/>
                          </a:lnTo>
                          <a:lnTo>
                            <a:pt x="84" y="117"/>
                          </a:lnTo>
                          <a:lnTo>
                            <a:pt x="74" y="116"/>
                          </a:lnTo>
                          <a:lnTo>
                            <a:pt x="71" y="119"/>
                          </a:lnTo>
                          <a:lnTo>
                            <a:pt x="67" y="117"/>
                          </a:lnTo>
                          <a:lnTo>
                            <a:pt x="71" y="115"/>
                          </a:lnTo>
                          <a:lnTo>
                            <a:pt x="64" y="115"/>
                          </a:lnTo>
                          <a:lnTo>
                            <a:pt x="58" y="118"/>
                          </a:lnTo>
                          <a:lnTo>
                            <a:pt x="52" y="115"/>
                          </a:lnTo>
                          <a:lnTo>
                            <a:pt x="48" y="116"/>
                          </a:lnTo>
                          <a:lnTo>
                            <a:pt x="56" y="120"/>
                          </a:lnTo>
                          <a:lnTo>
                            <a:pt x="28" y="116"/>
                          </a:lnTo>
                          <a:lnTo>
                            <a:pt x="20" y="111"/>
                          </a:lnTo>
                          <a:lnTo>
                            <a:pt x="46" y="107"/>
                          </a:lnTo>
                          <a:lnTo>
                            <a:pt x="20" y="106"/>
                          </a:lnTo>
                          <a:lnTo>
                            <a:pt x="28" y="101"/>
                          </a:lnTo>
                          <a:lnTo>
                            <a:pt x="11" y="105"/>
                          </a:lnTo>
                          <a:lnTo>
                            <a:pt x="9" y="104"/>
                          </a:lnTo>
                          <a:lnTo>
                            <a:pt x="13" y="102"/>
                          </a:lnTo>
                          <a:lnTo>
                            <a:pt x="6" y="100"/>
                          </a:lnTo>
                          <a:lnTo>
                            <a:pt x="24" y="97"/>
                          </a:lnTo>
                          <a:lnTo>
                            <a:pt x="73" y="99"/>
                          </a:lnTo>
                          <a:lnTo>
                            <a:pt x="39" y="97"/>
                          </a:lnTo>
                          <a:lnTo>
                            <a:pt x="61" y="95"/>
                          </a:lnTo>
                          <a:lnTo>
                            <a:pt x="78" y="97"/>
                          </a:lnTo>
                          <a:lnTo>
                            <a:pt x="74" y="95"/>
                          </a:lnTo>
                          <a:lnTo>
                            <a:pt x="82" y="94"/>
                          </a:lnTo>
                          <a:lnTo>
                            <a:pt x="83" y="91"/>
                          </a:lnTo>
                          <a:lnTo>
                            <a:pt x="72" y="90"/>
                          </a:lnTo>
                          <a:lnTo>
                            <a:pt x="52" y="93"/>
                          </a:lnTo>
                          <a:lnTo>
                            <a:pt x="50" y="90"/>
                          </a:lnTo>
                          <a:lnTo>
                            <a:pt x="50" y="93"/>
                          </a:lnTo>
                          <a:lnTo>
                            <a:pt x="40" y="94"/>
                          </a:lnTo>
                          <a:lnTo>
                            <a:pt x="28" y="91"/>
                          </a:lnTo>
                          <a:lnTo>
                            <a:pt x="41" y="88"/>
                          </a:lnTo>
                          <a:lnTo>
                            <a:pt x="26" y="90"/>
                          </a:lnTo>
                          <a:lnTo>
                            <a:pt x="36" y="87"/>
                          </a:lnTo>
                          <a:lnTo>
                            <a:pt x="14" y="87"/>
                          </a:lnTo>
                          <a:lnTo>
                            <a:pt x="0" y="81"/>
                          </a:lnTo>
                          <a:lnTo>
                            <a:pt x="10" y="79"/>
                          </a:lnTo>
                          <a:lnTo>
                            <a:pt x="6" y="79"/>
                          </a:lnTo>
                          <a:lnTo>
                            <a:pt x="12" y="76"/>
                          </a:lnTo>
                          <a:lnTo>
                            <a:pt x="67" y="70"/>
                          </a:lnTo>
                          <a:lnTo>
                            <a:pt x="64" y="68"/>
                          </a:lnTo>
                          <a:lnTo>
                            <a:pt x="75" y="66"/>
                          </a:lnTo>
                          <a:lnTo>
                            <a:pt x="106" y="66"/>
                          </a:lnTo>
                          <a:lnTo>
                            <a:pt x="128" y="59"/>
                          </a:lnTo>
                          <a:lnTo>
                            <a:pt x="133" y="51"/>
                          </a:lnTo>
                          <a:lnTo>
                            <a:pt x="151" y="48"/>
                          </a:lnTo>
                          <a:lnTo>
                            <a:pt x="146" y="47"/>
                          </a:lnTo>
                          <a:lnTo>
                            <a:pt x="135" y="51"/>
                          </a:lnTo>
                          <a:lnTo>
                            <a:pt x="108" y="51"/>
                          </a:lnTo>
                          <a:lnTo>
                            <a:pt x="104" y="48"/>
                          </a:lnTo>
                          <a:lnTo>
                            <a:pt x="105" y="46"/>
                          </a:lnTo>
                          <a:lnTo>
                            <a:pt x="126" y="42"/>
                          </a:lnTo>
                          <a:lnTo>
                            <a:pt x="165" y="34"/>
                          </a:lnTo>
                          <a:lnTo>
                            <a:pt x="171" y="39"/>
                          </a:lnTo>
                          <a:lnTo>
                            <a:pt x="169" y="35"/>
                          </a:lnTo>
                          <a:lnTo>
                            <a:pt x="174" y="33"/>
                          </a:lnTo>
                          <a:lnTo>
                            <a:pt x="197" y="34"/>
                          </a:lnTo>
                          <a:lnTo>
                            <a:pt x="201" y="34"/>
                          </a:lnTo>
                          <a:lnTo>
                            <a:pt x="197" y="31"/>
                          </a:lnTo>
                          <a:lnTo>
                            <a:pt x="206" y="28"/>
                          </a:lnTo>
                          <a:lnTo>
                            <a:pt x="201" y="25"/>
                          </a:lnTo>
                          <a:lnTo>
                            <a:pt x="220" y="22"/>
                          </a:lnTo>
                          <a:lnTo>
                            <a:pt x="234" y="24"/>
                          </a:lnTo>
                          <a:lnTo>
                            <a:pt x="235" y="26"/>
                          </a:lnTo>
                          <a:lnTo>
                            <a:pt x="257" y="31"/>
                          </a:lnTo>
                          <a:lnTo>
                            <a:pt x="238" y="23"/>
                          </a:lnTo>
                          <a:lnTo>
                            <a:pt x="228" y="22"/>
                          </a:lnTo>
                          <a:lnTo>
                            <a:pt x="249" y="20"/>
                          </a:lnTo>
                          <a:lnTo>
                            <a:pt x="275" y="17"/>
                          </a:lnTo>
                          <a:lnTo>
                            <a:pt x="284" y="20"/>
                          </a:lnTo>
                          <a:lnTo>
                            <a:pt x="279" y="17"/>
                          </a:lnTo>
                          <a:lnTo>
                            <a:pt x="298" y="17"/>
                          </a:lnTo>
                          <a:lnTo>
                            <a:pt x="303" y="20"/>
                          </a:lnTo>
                          <a:lnTo>
                            <a:pt x="300" y="23"/>
                          </a:lnTo>
                          <a:lnTo>
                            <a:pt x="294" y="27"/>
                          </a:lnTo>
                          <a:lnTo>
                            <a:pt x="297" y="28"/>
                          </a:lnTo>
                          <a:lnTo>
                            <a:pt x="298" y="26"/>
                          </a:lnTo>
                          <a:lnTo>
                            <a:pt x="307" y="24"/>
                          </a:lnTo>
                          <a:lnTo>
                            <a:pt x="308" y="22"/>
                          </a:lnTo>
                          <a:lnTo>
                            <a:pt x="309" y="21"/>
                          </a:lnTo>
                          <a:lnTo>
                            <a:pt x="346" y="26"/>
                          </a:lnTo>
                          <a:lnTo>
                            <a:pt x="331" y="23"/>
                          </a:lnTo>
                          <a:lnTo>
                            <a:pt x="351" y="23"/>
                          </a:lnTo>
                          <a:lnTo>
                            <a:pt x="338" y="18"/>
                          </a:lnTo>
                          <a:lnTo>
                            <a:pt x="337" y="14"/>
                          </a:lnTo>
                          <a:lnTo>
                            <a:pt x="360" y="15"/>
                          </a:lnTo>
                          <a:lnTo>
                            <a:pt x="409" y="25"/>
                          </a:lnTo>
                          <a:lnTo>
                            <a:pt x="416" y="24"/>
                          </a:lnTo>
                          <a:lnTo>
                            <a:pt x="408" y="22"/>
                          </a:lnTo>
                          <a:lnTo>
                            <a:pt x="415" y="21"/>
                          </a:lnTo>
                          <a:lnTo>
                            <a:pt x="411" y="18"/>
                          </a:lnTo>
                          <a:lnTo>
                            <a:pt x="415" y="17"/>
                          </a:lnTo>
                          <a:lnTo>
                            <a:pt x="442" y="18"/>
                          </a:lnTo>
                          <a:lnTo>
                            <a:pt x="425" y="17"/>
                          </a:lnTo>
                          <a:lnTo>
                            <a:pt x="405" y="11"/>
                          </a:lnTo>
                          <a:lnTo>
                            <a:pt x="450" y="11"/>
                          </a:lnTo>
                          <a:lnTo>
                            <a:pt x="452" y="15"/>
                          </a:lnTo>
                          <a:lnTo>
                            <a:pt x="454" y="13"/>
                          </a:lnTo>
                          <a:lnTo>
                            <a:pt x="451" y="12"/>
                          </a:lnTo>
                          <a:lnTo>
                            <a:pt x="456" y="12"/>
                          </a:lnTo>
                          <a:lnTo>
                            <a:pt x="471" y="14"/>
                          </a:lnTo>
                          <a:lnTo>
                            <a:pt x="473" y="16"/>
                          </a:lnTo>
                          <a:lnTo>
                            <a:pt x="475" y="16"/>
                          </a:lnTo>
                          <a:lnTo>
                            <a:pt x="473" y="14"/>
                          </a:lnTo>
                          <a:lnTo>
                            <a:pt x="475" y="12"/>
                          </a:lnTo>
                          <a:lnTo>
                            <a:pt x="461" y="11"/>
                          </a:lnTo>
                          <a:lnTo>
                            <a:pt x="402" y="10"/>
                          </a:lnTo>
                          <a:lnTo>
                            <a:pt x="392" y="8"/>
                          </a:lnTo>
                          <a:lnTo>
                            <a:pt x="403" y="8"/>
                          </a:lnTo>
                          <a:lnTo>
                            <a:pt x="401" y="8"/>
                          </a:lnTo>
                          <a:lnTo>
                            <a:pt x="396" y="7"/>
                          </a:lnTo>
                          <a:lnTo>
                            <a:pt x="405" y="6"/>
                          </a:lnTo>
                          <a:lnTo>
                            <a:pt x="436" y="8"/>
                          </a:lnTo>
                          <a:lnTo>
                            <a:pt x="411" y="6"/>
                          </a:lnTo>
                          <a:lnTo>
                            <a:pt x="443" y="6"/>
                          </a:lnTo>
                          <a:lnTo>
                            <a:pt x="430" y="5"/>
                          </a:lnTo>
                          <a:lnTo>
                            <a:pt x="446" y="4"/>
                          </a:lnTo>
                          <a:lnTo>
                            <a:pt x="492" y="11"/>
                          </a:lnTo>
                          <a:lnTo>
                            <a:pt x="488" y="7"/>
                          </a:lnTo>
                          <a:lnTo>
                            <a:pt x="510" y="7"/>
                          </a:lnTo>
                          <a:lnTo>
                            <a:pt x="492" y="7"/>
                          </a:lnTo>
                          <a:lnTo>
                            <a:pt x="516" y="6"/>
                          </a:lnTo>
                          <a:lnTo>
                            <a:pt x="494" y="5"/>
                          </a:lnTo>
                          <a:lnTo>
                            <a:pt x="493" y="4"/>
                          </a:lnTo>
                          <a:lnTo>
                            <a:pt x="494" y="2"/>
                          </a:lnTo>
                          <a:lnTo>
                            <a:pt x="507" y="3"/>
                          </a:lnTo>
                          <a:lnTo>
                            <a:pt x="504" y="2"/>
                          </a:lnTo>
                          <a:lnTo>
                            <a:pt x="510" y="1"/>
                          </a:lnTo>
                          <a:lnTo>
                            <a:pt x="523" y="3"/>
                          </a:lnTo>
                          <a:lnTo>
                            <a:pt x="519" y="1"/>
                          </a:lnTo>
                          <a:lnTo>
                            <a:pt x="523" y="1"/>
                          </a:lnTo>
                          <a:lnTo>
                            <a:pt x="550" y="0"/>
                          </a:lnTo>
                          <a:lnTo>
                            <a:pt x="554" y="2"/>
                          </a:lnTo>
                          <a:lnTo>
                            <a:pt x="553" y="1"/>
                          </a:lnTo>
                          <a:lnTo>
                            <a:pt x="557" y="0"/>
                          </a:lnTo>
                          <a:lnTo>
                            <a:pt x="597" y="0"/>
                          </a:lnTo>
                          <a:lnTo>
                            <a:pt x="647" y="3"/>
                          </a:lnTo>
                          <a:lnTo>
                            <a:pt x="653" y="4"/>
                          </a:lnTo>
                          <a:lnTo>
                            <a:pt x="648" y="5"/>
                          </a:lnTo>
                          <a:lnTo>
                            <a:pt x="604" y="5"/>
                          </a:lnTo>
                          <a:lnTo>
                            <a:pt x="575" y="7"/>
                          </a:lnTo>
                          <a:lnTo>
                            <a:pt x="559" y="5"/>
                          </a:lnTo>
                          <a:lnTo>
                            <a:pt x="569" y="7"/>
                          </a:lnTo>
                          <a:lnTo>
                            <a:pt x="530" y="8"/>
                          </a:lnTo>
                          <a:lnTo>
                            <a:pt x="533" y="10"/>
                          </a:lnTo>
                          <a:lnTo>
                            <a:pt x="531" y="11"/>
                          </a:lnTo>
                          <a:lnTo>
                            <a:pt x="539" y="8"/>
                          </a:lnTo>
                          <a:lnTo>
                            <a:pt x="551" y="8"/>
                          </a:lnTo>
                          <a:lnTo>
                            <a:pt x="550" y="11"/>
                          </a:lnTo>
                          <a:lnTo>
                            <a:pt x="555" y="8"/>
                          </a:lnTo>
                          <a:lnTo>
                            <a:pt x="579" y="8"/>
                          </a:lnTo>
                          <a:lnTo>
                            <a:pt x="595" y="6"/>
                          </a:lnTo>
                          <a:lnTo>
                            <a:pt x="599" y="6"/>
                          </a:lnTo>
                          <a:lnTo>
                            <a:pt x="614" y="6"/>
                          </a:lnTo>
                          <a:lnTo>
                            <a:pt x="659" y="5"/>
                          </a:lnTo>
                          <a:lnTo>
                            <a:pt x="663" y="7"/>
                          </a:lnTo>
                          <a:lnTo>
                            <a:pt x="647" y="11"/>
                          </a:lnTo>
                          <a:lnTo>
                            <a:pt x="672" y="8"/>
                          </a:lnTo>
                          <a:lnTo>
                            <a:pt x="673" y="10"/>
                          </a:lnTo>
                          <a:lnTo>
                            <a:pt x="671" y="11"/>
                          </a:lnTo>
                          <a:lnTo>
                            <a:pt x="678" y="10"/>
                          </a:lnTo>
                          <a:lnTo>
                            <a:pt x="703" y="13"/>
                          </a:lnTo>
                          <a:lnTo>
                            <a:pt x="687" y="17"/>
                          </a:lnTo>
                          <a:lnTo>
                            <a:pt x="654" y="20"/>
                          </a:lnTo>
                          <a:lnTo>
                            <a:pt x="574" y="18"/>
                          </a:lnTo>
                          <a:lnTo>
                            <a:pt x="594" y="21"/>
                          </a:lnTo>
                          <a:lnTo>
                            <a:pt x="555" y="24"/>
                          </a:lnTo>
                          <a:lnTo>
                            <a:pt x="553" y="25"/>
                          </a:lnTo>
                          <a:lnTo>
                            <a:pt x="553" y="26"/>
                          </a:lnTo>
                          <a:lnTo>
                            <a:pt x="605" y="22"/>
                          </a:lnTo>
                          <a:lnTo>
                            <a:pt x="652" y="22"/>
                          </a:lnTo>
                          <a:lnTo>
                            <a:pt x="651" y="24"/>
                          </a:lnTo>
                          <a:lnTo>
                            <a:pt x="648" y="25"/>
                          </a:lnTo>
                          <a:lnTo>
                            <a:pt x="620" y="28"/>
                          </a:lnTo>
                          <a:lnTo>
                            <a:pt x="624" y="29"/>
                          </a:lnTo>
                          <a:lnTo>
                            <a:pt x="620" y="31"/>
                          </a:lnTo>
                          <a:lnTo>
                            <a:pt x="622" y="31"/>
                          </a:lnTo>
                          <a:lnTo>
                            <a:pt x="663" y="25"/>
                          </a:lnTo>
                          <a:lnTo>
                            <a:pt x="667" y="22"/>
                          </a:lnTo>
                          <a:lnTo>
                            <a:pt x="688" y="21"/>
                          </a:lnTo>
                          <a:lnTo>
                            <a:pt x="692" y="25"/>
                          </a:lnTo>
                          <a:lnTo>
                            <a:pt x="687" y="28"/>
                          </a:lnTo>
                          <a:lnTo>
                            <a:pt x="676" y="32"/>
                          </a:lnTo>
                          <a:lnTo>
                            <a:pt x="678" y="32"/>
                          </a:lnTo>
                          <a:lnTo>
                            <a:pt x="663" y="37"/>
                          </a:lnTo>
                          <a:lnTo>
                            <a:pt x="664" y="38"/>
                          </a:lnTo>
                          <a:lnTo>
                            <a:pt x="661" y="39"/>
                          </a:lnTo>
                          <a:lnTo>
                            <a:pt x="655" y="41"/>
                          </a:lnTo>
                          <a:lnTo>
                            <a:pt x="659" y="41"/>
                          </a:lnTo>
                          <a:lnTo>
                            <a:pt x="653" y="43"/>
                          </a:lnTo>
                          <a:lnTo>
                            <a:pt x="662" y="42"/>
                          </a:lnTo>
                          <a:lnTo>
                            <a:pt x="667" y="37"/>
                          </a:lnTo>
                          <a:lnTo>
                            <a:pt x="706" y="27"/>
                          </a:lnTo>
                          <a:lnTo>
                            <a:pt x="716" y="26"/>
                          </a:lnTo>
                          <a:lnTo>
                            <a:pt x="712" y="27"/>
                          </a:lnTo>
                          <a:lnTo>
                            <a:pt x="710" y="29"/>
                          </a:lnTo>
                          <a:lnTo>
                            <a:pt x="724" y="27"/>
                          </a:lnTo>
                          <a:lnTo>
                            <a:pt x="736" y="29"/>
                          </a:lnTo>
                          <a:lnTo>
                            <a:pt x="745" y="27"/>
                          </a:lnTo>
                          <a:lnTo>
                            <a:pt x="741" y="25"/>
                          </a:lnTo>
                          <a:lnTo>
                            <a:pt x="748" y="26"/>
                          </a:lnTo>
                          <a:lnTo>
                            <a:pt x="746" y="25"/>
                          </a:lnTo>
                          <a:lnTo>
                            <a:pt x="747" y="24"/>
                          </a:lnTo>
                          <a:lnTo>
                            <a:pt x="781" y="23"/>
                          </a:lnTo>
                          <a:lnTo>
                            <a:pt x="812" y="27"/>
                          </a:lnTo>
                          <a:lnTo>
                            <a:pt x="788" y="34"/>
                          </a:lnTo>
                          <a:lnTo>
                            <a:pt x="774" y="35"/>
                          </a:lnTo>
                          <a:lnTo>
                            <a:pt x="779" y="37"/>
                          </a:lnTo>
                          <a:lnTo>
                            <a:pt x="761" y="39"/>
                          </a:lnTo>
                          <a:lnTo>
                            <a:pt x="737" y="38"/>
                          </a:lnTo>
                          <a:lnTo>
                            <a:pt x="729" y="42"/>
                          </a:lnTo>
                          <a:lnTo>
                            <a:pt x="695" y="43"/>
                          </a:lnTo>
                          <a:lnTo>
                            <a:pt x="758" y="43"/>
                          </a:lnTo>
                          <a:lnTo>
                            <a:pt x="751" y="45"/>
                          </a:lnTo>
                          <a:lnTo>
                            <a:pt x="753" y="46"/>
                          </a:lnTo>
                          <a:lnTo>
                            <a:pt x="741" y="47"/>
                          </a:lnTo>
                          <a:lnTo>
                            <a:pt x="713" y="47"/>
                          </a:lnTo>
                          <a:lnTo>
                            <a:pt x="702" y="49"/>
                          </a:lnTo>
                          <a:lnTo>
                            <a:pt x="704" y="49"/>
                          </a:lnTo>
                          <a:lnTo>
                            <a:pt x="698" y="54"/>
                          </a:lnTo>
                          <a:lnTo>
                            <a:pt x="703" y="55"/>
                          </a:lnTo>
                          <a:lnTo>
                            <a:pt x="709" y="54"/>
                          </a:lnTo>
                          <a:lnTo>
                            <a:pt x="705" y="54"/>
                          </a:lnTo>
                          <a:lnTo>
                            <a:pt x="707" y="52"/>
                          </a:lnTo>
                          <a:lnTo>
                            <a:pt x="718" y="49"/>
                          </a:lnTo>
                          <a:lnTo>
                            <a:pt x="741" y="51"/>
                          </a:lnTo>
                          <a:lnTo>
                            <a:pt x="730" y="55"/>
                          </a:lnTo>
                          <a:lnTo>
                            <a:pt x="714" y="55"/>
                          </a:lnTo>
                          <a:lnTo>
                            <a:pt x="708" y="60"/>
                          </a:lnTo>
                          <a:lnTo>
                            <a:pt x="709" y="62"/>
                          </a:lnTo>
                          <a:lnTo>
                            <a:pt x="706" y="65"/>
                          </a:lnTo>
                          <a:lnTo>
                            <a:pt x="710" y="62"/>
                          </a:lnTo>
                          <a:lnTo>
                            <a:pt x="717" y="63"/>
                          </a:lnTo>
                          <a:lnTo>
                            <a:pt x="715" y="64"/>
                          </a:lnTo>
                          <a:lnTo>
                            <a:pt x="713" y="63"/>
                          </a:lnTo>
                          <a:lnTo>
                            <a:pt x="703" y="66"/>
                          </a:lnTo>
                          <a:lnTo>
                            <a:pt x="705" y="68"/>
                          </a:lnTo>
                          <a:lnTo>
                            <a:pt x="703" y="69"/>
                          </a:lnTo>
                          <a:lnTo>
                            <a:pt x="687" y="70"/>
                          </a:lnTo>
                          <a:lnTo>
                            <a:pt x="690" y="73"/>
                          </a:lnTo>
                          <a:lnTo>
                            <a:pt x="684" y="74"/>
                          </a:lnTo>
                          <a:lnTo>
                            <a:pt x="690" y="74"/>
                          </a:lnTo>
                          <a:lnTo>
                            <a:pt x="683" y="79"/>
                          </a:lnTo>
                          <a:lnTo>
                            <a:pt x="683" y="80"/>
                          </a:lnTo>
                          <a:lnTo>
                            <a:pt x="677" y="83"/>
                          </a:lnTo>
                          <a:lnTo>
                            <a:pt x="682" y="83"/>
                          </a:lnTo>
                          <a:lnTo>
                            <a:pt x="671" y="90"/>
                          </a:lnTo>
                          <a:lnTo>
                            <a:pt x="678" y="90"/>
                          </a:lnTo>
                          <a:lnTo>
                            <a:pt x="688" y="84"/>
                          </a:lnTo>
                          <a:lnTo>
                            <a:pt x="708" y="88"/>
                          </a:lnTo>
                          <a:lnTo>
                            <a:pt x="712" y="90"/>
                          </a:lnTo>
                          <a:lnTo>
                            <a:pt x="707" y="91"/>
                          </a:lnTo>
                          <a:lnTo>
                            <a:pt x="695" y="89"/>
                          </a:lnTo>
                          <a:lnTo>
                            <a:pt x="686" y="90"/>
                          </a:lnTo>
                          <a:lnTo>
                            <a:pt x="693" y="91"/>
                          </a:lnTo>
                          <a:lnTo>
                            <a:pt x="688" y="93"/>
                          </a:lnTo>
                          <a:lnTo>
                            <a:pt x="692" y="93"/>
                          </a:lnTo>
                          <a:lnTo>
                            <a:pt x="684" y="93"/>
                          </a:lnTo>
                          <a:lnTo>
                            <a:pt x="696" y="94"/>
                          </a:lnTo>
                          <a:lnTo>
                            <a:pt x="686" y="95"/>
                          </a:lnTo>
                          <a:lnTo>
                            <a:pt x="700" y="95"/>
                          </a:lnTo>
                          <a:lnTo>
                            <a:pt x="704" y="97"/>
                          </a:lnTo>
                          <a:lnTo>
                            <a:pt x="718" y="96"/>
                          </a:lnTo>
                          <a:lnTo>
                            <a:pt x="720" y="102"/>
                          </a:lnTo>
                          <a:lnTo>
                            <a:pt x="715" y="106"/>
                          </a:lnTo>
                          <a:lnTo>
                            <a:pt x="682" y="101"/>
                          </a:lnTo>
                          <a:lnTo>
                            <a:pt x="687" y="102"/>
                          </a:lnTo>
                          <a:lnTo>
                            <a:pt x="684" y="104"/>
                          </a:lnTo>
                          <a:lnTo>
                            <a:pt x="672" y="104"/>
                          </a:lnTo>
                          <a:lnTo>
                            <a:pt x="682" y="105"/>
                          </a:lnTo>
                          <a:lnTo>
                            <a:pt x="672" y="108"/>
                          </a:lnTo>
                          <a:lnTo>
                            <a:pt x="664" y="104"/>
                          </a:lnTo>
                          <a:lnTo>
                            <a:pt x="657" y="107"/>
                          </a:lnTo>
                          <a:lnTo>
                            <a:pt x="662" y="110"/>
                          </a:lnTo>
                          <a:lnTo>
                            <a:pt x="668" y="108"/>
                          </a:lnTo>
                          <a:lnTo>
                            <a:pt x="671" y="110"/>
                          </a:lnTo>
                          <a:lnTo>
                            <a:pt x="665" y="111"/>
                          </a:lnTo>
                          <a:lnTo>
                            <a:pt x="671" y="110"/>
                          </a:lnTo>
                          <a:lnTo>
                            <a:pt x="667" y="111"/>
                          </a:lnTo>
                          <a:lnTo>
                            <a:pt x="666" y="111"/>
                          </a:lnTo>
                          <a:lnTo>
                            <a:pt x="658" y="111"/>
                          </a:lnTo>
                          <a:lnTo>
                            <a:pt x="663" y="111"/>
                          </a:lnTo>
                          <a:lnTo>
                            <a:pt x="668" y="111"/>
                          </a:lnTo>
                          <a:lnTo>
                            <a:pt x="672" y="111"/>
                          </a:lnTo>
                          <a:lnTo>
                            <a:pt x="668" y="115"/>
                          </a:lnTo>
                          <a:lnTo>
                            <a:pt x="671" y="116"/>
                          </a:lnTo>
                          <a:lnTo>
                            <a:pt x="686" y="117"/>
                          </a:lnTo>
                          <a:lnTo>
                            <a:pt x="678" y="114"/>
                          </a:lnTo>
                          <a:lnTo>
                            <a:pt x="696" y="117"/>
                          </a:lnTo>
                          <a:lnTo>
                            <a:pt x="686" y="119"/>
                          </a:lnTo>
                          <a:lnTo>
                            <a:pt x="664" y="119"/>
                          </a:lnTo>
                          <a:lnTo>
                            <a:pt x="694" y="121"/>
                          </a:lnTo>
                          <a:lnTo>
                            <a:pt x="697" y="130"/>
                          </a:lnTo>
                          <a:lnTo>
                            <a:pt x="693" y="135"/>
                          </a:lnTo>
                          <a:lnTo>
                            <a:pt x="661" y="126"/>
                          </a:lnTo>
                          <a:lnTo>
                            <a:pt x="669" y="129"/>
                          </a:lnTo>
                          <a:lnTo>
                            <a:pt x="655" y="127"/>
                          </a:lnTo>
                          <a:lnTo>
                            <a:pt x="679" y="133"/>
                          </a:lnTo>
                          <a:lnTo>
                            <a:pt x="663" y="137"/>
                          </a:lnTo>
                          <a:lnTo>
                            <a:pt x="654" y="133"/>
                          </a:lnTo>
                          <a:lnTo>
                            <a:pt x="663" y="138"/>
                          </a:lnTo>
                          <a:lnTo>
                            <a:pt x="678" y="136"/>
                          </a:lnTo>
                          <a:lnTo>
                            <a:pt x="676" y="140"/>
                          </a:lnTo>
                          <a:lnTo>
                            <a:pt x="677" y="142"/>
                          </a:lnTo>
                          <a:lnTo>
                            <a:pt x="669" y="142"/>
                          </a:lnTo>
                          <a:lnTo>
                            <a:pt x="674" y="143"/>
                          </a:lnTo>
                          <a:lnTo>
                            <a:pt x="695" y="142"/>
                          </a:lnTo>
                          <a:lnTo>
                            <a:pt x="695" y="146"/>
                          </a:lnTo>
                          <a:lnTo>
                            <a:pt x="699" y="147"/>
                          </a:lnTo>
                          <a:lnTo>
                            <a:pt x="693" y="150"/>
                          </a:lnTo>
                          <a:lnTo>
                            <a:pt x="656" y="144"/>
                          </a:lnTo>
                          <a:lnTo>
                            <a:pt x="659" y="148"/>
                          </a:lnTo>
                          <a:lnTo>
                            <a:pt x="649" y="150"/>
                          </a:lnTo>
                          <a:lnTo>
                            <a:pt x="655" y="150"/>
                          </a:lnTo>
                          <a:lnTo>
                            <a:pt x="648" y="153"/>
                          </a:lnTo>
                          <a:lnTo>
                            <a:pt x="655" y="156"/>
                          </a:lnTo>
                          <a:lnTo>
                            <a:pt x="656" y="161"/>
                          </a:lnTo>
                          <a:lnTo>
                            <a:pt x="657" y="161"/>
                          </a:lnTo>
                          <a:lnTo>
                            <a:pt x="656" y="154"/>
                          </a:lnTo>
                          <a:lnTo>
                            <a:pt x="658" y="154"/>
                          </a:lnTo>
                          <a:lnTo>
                            <a:pt x="678" y="158"/>
                          </a:lnTo>
                          <a:lnTo>
                            <a:pt x="674" y="160"/>
                          </a:lnTo>
                          <a:lnTo>
                            <a:pt x="675" y="165"/>
                          </a:lnTo>
                          <a:lnTo>
                            <a:pt x="658" y="164"/>
                          </a:lnTo>
                          <a:lnTo>
                            <a:pt x="646" y="169"/>
                          </a:lnTo>
                          <a:lnTo>
                            <a:pt x="631" y="165"/>
                          </a:lnTo>
                          <a:lnTo>
                            <a:pt x="625" y="161"/>
                          </a:lnTo>
                          <a:lnTo>
                            <a:pt x="643" y="163"/>
                          </a:lnTo>
                          <a:lnTo>
                            <a:pt x="651" y="162"/>
                          </a:lnTo>
                          <a:lnTo>
                            <a:pt x="643" y="163"/>
                          </a:lnTo>
                          <a:lnTo>
                            <a:pt x="625" y="159"/>
                          </a:lnTo>
                          <a:lnTo>
                            <a:pt x="618" y="161"/>
                          </a:lnTo>
                          <a:lnTo>
                            <a:pt x="618" y="163"/>
                          </a:lnTo>
                          <a:lnTo>
                            <a:pt x="603" y="156"/>
                          </a:lnTo>
                          <a:lnTo>
                            <a:pt x="615" y="164"/>
                          </a:lnTo>
                          <a:lnTo>
                            <a:pt x="593" y="169"/>
                          </a:lnTo>
                          <a:lnTo>
                            <a:pt x="575" y="165"/>
                          </a:lnTo>
                          <a:lnTo>
                            <a:pt x="590" y="169"/>
                          </a:lnTo>
                          <a:lnTo>
                            <a:pt x="570" y="171"/>
                          </a:lnTo>
                          <a:lnTo>
                            <a:pt x="574" y="172"/>
                          </a:lnTo>
                          <a:lnTo>
                            <a:pt x="572" y="175"/>
                          </a:lnTo>
                          <a:lnTo>
                            <a:pt x="576" y="171"/>
                          </a:lnTo>
                          <a:lnTo>
                            <a:pt x="589" y="170"/>
                          </a:lnTo>
                          <a:lnTo>
                            <a:pt x="608" y="173"/>
                          </a:lnTo>
                          <a:lnTo>
                            <a:pt x="592" y="178"/>
                          </a:lnTo>
                          <a:lnTo>
                            <a:pt x="573" y="177"/>
                          </a:lnTo>
                          <a:lnTo>
                            <a:pt x="586" y="178"/>
                          </a:lnTo>
                          <a:lnTo>
                            <a:pt x="581" y="179"/>
                          </a:lnTo>
                          <a:lnTo>
                            <a:pt x="587" y="179"/>
                          </a:lnTo>
                          <a:lnTo>
                            <a:pt x="585" y="182"/>
                          </a:lnTo>
                          <a:lnTo>
                            <a:pt x="600" y="177"/>
                          </a:lnTo>
                          <a:lnTo>
                            <a:pt x="610" y="179"/>
                          </a:lnTo>
                          <a:lnTo>
                            <a:pt x="612" y="182"/>
                          </a:lnTo>
                          <a:lnTo>
                            <a:pt x="610" y="183"/>
                          </a:lnTo>
                          <a:lnTo>
                            <a:pt x="592" y="184"/>
                          </a:lnTo>
                          <a:lnTo>
                            <a:pt x="601" y="185"/>
                          </a:lnTo>
                          <a:lnTo>
                            <a:pt x="596" y="190"/>
                          </a:lnTo>
                          <a:lnTo>
                            <a:pt x="602" y="185"/>
                          </a:lnTo>
                          <a:lnTo>
                            <a:pt x="612" y="184"/>
                          </a:lnTo>
                          <a:lnTo>
                            <a:pt x="638" y="194"/>
                          </a:lnTo>
                          <a:lnTo>
                            <a:pt x="628" y="199"/>
                          </a:lnTo>
                          <a:lnTo>
                            <a:pt x="640" y="196"/>
                          </a:lnTo>
                          <a:lnTo>
                            <a:pt x="635" y="199"/>
                          </a:lnTo>
                          <a:lnTo>
                            <a:pt x="636" y="201"/>
                          </a:lnTo>
                          <a:lnTo>
                            <a:pt x="647" y="198"/>
                          </a:lnTo>
                          <a:lnTo>
                            <a:pt x="636" y="202"/>
                          </a:lnTo>
                          <a:lnTo>
                            <a:pt x="637" y="206"/>
                          </a:lnTo>
                          <a:lnTo>
                            <a:pt x="643" y="202"/>
                          </a:lnTo>
                          <a:lnTo>
                            <a:pt x="647" y="202"/>
                          </a:lnTo>
                          <a:lnTo>
                            <a:pt x="648" y="204"/>
                          </a:lnTo>
                          <a:lnTo>
                            <a:pt x="646" y="205"/>
                          </a:lnTo>
                          <a:lnTo>
                            <a:pt x="649" y="205"/>
                          </a:lnTo>
                          <a:lnTo>
                            <a:pt x="644" y="206"/>
                          </a:lnTo>
                          <a:lnTo>
                            <a:pt x="647" y="206"/>
                          </a:lnTo>
                          <a:lnTo>
                            <a:pt x="646" y="210"/>
                          </a:lnTo>
                          <a:lnTo>
                            <a:pt x="638" y="211"/>
                          </a:lnTo>
                          <a:lnTo>
                            <a:pt x="648" y="212"/>
                          </a:lnTo>
                          <a:lnTo>
                            <a:pt x="643" y="215"/>
                          </a:lnTo>
                          <a:lnTo>
                            <a:pt x="647" y="215"/>
                          </a:lnTo>
                          <a:lnTo>
                            <a:pt x="648" y="217"/>
                          </a:lnTo>
                          <a:lnTo>
                            <a:pt x="644" y="220"/>
                          </a:lnTo>
                          <a:lnTo>
                            <a:pt x="648" y="221"/>
                          </a:lnTo>
                          <a:lnTo>
                            <a:pt x="641" y="223"/>
                          </a:lnTo>
                          <a:lnTo>
                            <a:pt x="634" y="222"/>
                          </a:lnTo>
                          <a:lnTo>
                            <a:pt x="635" y="214"/>
                          </a:lnTo>
                          <a:lnTo>
                            <a:pt x="632" y="216"/>
                          </a:lnTo>
                          <a:lnTo>
                            <a:pt x="631" y="222"/>
                          </a:lnTo>
                          <a:lnTo>
                            <a:pt x="614" y="220"/>
                          </a:lnTo>
                          <a:lnTo>
                            <a:pt x="610" y="215"/>
                          </a:lnTo>
                          <a:lnTo>
                            <a:pt x="610" y="210"/>
                          </a:lnTo>
                          <a:lnTo>
                            <a:pt x="596" y="204"/>
                          </a:lnTo>
                          <a:lnTo>
                            <a:pt x="592" y="201"/>
                          </a:lnTo>
                          <a:lnTo>
                            <a:pt x="573" y="201"/>
                          </a:lnTo>
                          <a:lnTo>
                            <a:pt x="564" y="194"/>
                          </a:lnTo>
                          <a:lnTo>
                            <a:pt x="551" y="191"/>
                          </a:lnTo>
                          <a:lnTo>
                            <a:pt x="569" y="198"/>
                          </a:lnTo>
                          <a:lnTo>
                            <a:pt x="551" y="201"/>
                          </a:lnTo>
                          <a:lnTo>
                            <a:pt x="566" y="200"/>
                          </a:lnTo>
                          <a:lnTo>
                            <a:pt x="594" y="205"/>
                          </a:lnTo>
                          <a:lnTo>
                            <a:pt x="592" y="208"/>
                          </a:lnTo>
                          <a:lnTo>
                            <a:pt x="589" y="206"/>
                          </a:lnTo>
                          <a:lnTo>
                            <a:pt x="591" y="209"/>
                          </a:lnTo>
                          <a:lnTo>
                            <a:pt x="573" y="213"/>
                          </a:lnTo>
                          <a:lnTo>
                            <a:pt x="562" y="213"/>
                          </a:lnTo>
                          <a:lnTo>
                            <a:pt x="556" y="209"/>
                          </a:lnTo>
                          <a:lnTo>
                            <a:pt x="560" y="212"/>
                          </a:lnTo>
                          <a:lnTo>
                            <a:pt x="549" y="212"/>
                          </a:lnTo>
                          <a:lnTo>
                            <a:pt x="555" y="214"/>
                          </a:lnTo>
                          <a:lnTo>
                            <a:pt x="549" y="220"/>
                          </a:lnTo>
                          <a:lnTo>
                            <a:pt x="534" y="222"/>
                          </a:lnTo>
                          <a:lnTo>
                            <a:pt x="549" y="224"/>
                          </a:lnTo>
                          <a:lnTo>
                            <a:pt x="574" y="222"/>
                          </a:lnTo>
                          <a:lnTo>
                            <a:pt x="576" y="223"/>
                          </a:lnTo>
                          <a:lnTo>
                            <a:pt x="572" y="225"/>
                          </a:lnTo>
                          <a:lnTo>
                            <a:pt x="542" y="229"/>
                          </a:lnTo>
                          <a:lnTo>
                            <a:pt x="557" y="232"/>
                          </a:lnTo>
                          <a:lnTo>
                            <a:pt x="567" y="226"/>
                          </a:lnTo>
                          <a:lnTo>
                            <a:pt x="576" y="227"/>
                          </a:lnTo>
                          <a:lnTo>
                            <a:pt x="593" y="223"/>
                          </a:lnTo>
                          <a:lnTo>
                            <a:pt x="591" y="225"/>
                          </a:lnTo>
                          <a:lnTo>
                            <a:pt x="595" y="224"/>
                          </a:lnTo>
                          <a:lnTo>
                            <a:pt x="616" y="229"/>
                          </a:lnTo>
                          <a:lnTo>
                            <a:pt x="637" y="227"/>
                          </a:lnTo>
                          <a:lnTo>
                            <a:pt x="635" y="231"/>
                          </a:lnTo>
                          <a:lnTo>
                            <a:pt x="623" y="232"/>
                          </a:lnTo>
                          <a:lnTo>
                            <a:pt x="620" y="233"/>
                          </a:lnTo>
                          <a:lnTo>
                            <a:pt x="623" y="235"/>
                          </a:lnTo>
                          <a:lnTo>
                            <a:pt x="617" y="234"/>
                          </a:lnTo>
                          <a:lnTo>
                            <a:pt x="618" y="235"/>
                          </a:lnTo>
                          <a:lnTo>
                            <a:pt x="608" y="235"/>
                          </a:lnTo>
                          <a:lnTo>
                            <a:pt x="613" y="236"/>
                          </a:lnTo>
                          <a:lnTo>
                            <a:pt x="612" y="240"/>
                          </a:lnTo>
                          <a:lnTo>
                            <a:pt x="602" y="238"/>
                          </a:lnTo>
                          <a:lnTo>
                            <a:pt x="605" y="241"/>
                          </a:lnTo>
                          <a:lnTo>
                            <a:pt x="604" y="242"/>
                          </a:lnTo>
                          <a:lnTo>
                            <a:pt x="596" y="243"/>
                          </a:lnTo>
                          <a:lnTo>
                            <a:pt x="596" y="245"/>
                          </a:lnTo>
                          <a:lnTo>
                            <a:pt x="587" y="245"/>
                          </a:lnTo>
                          <a:lnTo>
                            <a:pt x="590" y="248"/>
                          </a:lnTo>
                          <a:lnTo>
                            <a:pt x="581" y="248"/>
                          </a:lnTo>
                          <a:lnTo>
                            <a:pt x="583" y="251"/>
                          </a:lnTo>
                          <a:lnTo>
                            <a:pt x="567" y="257"/>
                          </a:lnTo>
                          <a:lnTo>
                            <a:pt x="549" y="261"/>
                          </a:lnTo>
                          <a:lnTo>
                            <a:pt x="543" y="258"/>
                          </a:lnTo>
                          <a:lnTo>
                            <a:pt x="542" y="261"/>
                          </a:lnTo>
                          <a:lnTo>
                            <a:pt x="529" y="264"/>
                          </a:lnTo>
                          <a:lnTo>
                            <a:pt x="524" y="263"/>
                          </a:lnTo>
                          <a:lnTo>
                            <a:pt x="524" y="265"/>
                          </a:lnTo>
                          <a:lnTo>
                            <a:pt x="521" y="266"/>
                          </a:lnTo>
                          <a:lnTo>
                            <a:pt x="514" y="262"/>
                          </a:lnTo>
                          <a:lnTo>
                            <a:pt x="509" y="265"/>
                          </a:lnTo>
                          <a:lnTo>
                            <a:pt x="510" y="268"/>
                          </a:lnTo>
                          <a:lnTo>
                            <a:pt x="500" y="265"/>
                          </a:lnTo>
                          <a:lnTo>
                            <a:pt x="504" y="268"/>
                          </a:lnTo>
                          <a:lnTo>
                            <a:pt x="494" y="269"/>
                          </a:lnTo>
                          <a:lnTo>
                            <a:pt x="484" y="268"/>
                          </a:lnTo>
                          <a:lnTo>
                            <a:pt x="484" y="266"/>
                          </a:lnTo>
                          <a:lnTo>
                            <a:pt x="488" y="265"/>
                          </a:lnTo>
                          <a:lnTo>
                            <a:pt x="481" y="265"/>
                          </a:lnTo>
                          <a:lnTo>
                            <a:pt x="475" y="257"/>
                          </a:lnTo>
                          <a:lnTo>
                            <a:pt x="474" y="261"/>
                          </a:lnTo>
                          <a:lnTo>
                            <a:pt x="479" y="265"/>
                          </a:lnTo>
                          <a:lnTo>
                            <a:pt x="474" y="266"/>
                          </a:lnTo>
                          <a:lnTo>
                            <a:pt x="480" y="268"/>
                          </a:lnTo>
                          <a:lnTo>
                            <a:pt x="477" y="273"/>
                          </a:lnTo>
                          <a:lnTo>
                            <a:pt x="460" y="276"/>
                          </a:lnTo>
                          <a:lnTo>
                            <a:pt x="462" y="277"/>
                          </a:lnTo>
                          <a:lnTo>
                            <a:pt x="457" y="282"/>
                          </a:lnTo>
                          <a:lnTo>
                            <a:pt x="452" y="283"/>
                          </a:lnTo>
                          <a:lnTo>
                            <a:pt x="454" y="285"/>
                          </a:lnTo>
                          <a:lnTo>
                            <a:pt x="444" y="290"/>
                          </a:lnTo>
                          <a:lnTo>
                            <a:pt x="437" y="298"/>
                          </a:lnTo>
                          <a:lnTo>
                            <a:pt x="436" y="295"/>
                          </a:lnTo>
                          <a:lnTo>
                            <a:pt x="434" y="299"/>
                          </a:lnTo>
                          <a:lnTo>
                            <a:pt x="430" y="303"/>
                          </a:lnTo>
                          <a:lnTo>
                            <a:pt x="425" y="305"/>
                          </a:lnTo>
                          <a:lnTo>
                            <a:pt x="423" y="302"/>
                          </a:lnTo>
                          <a:lnTo>
                            <a:pt x="421" y="304"/>
                          </a:lnTo>
                          <a:lnTo>
                            <a:pt x="423" y="305"/>
                          </a:lnTo>
                          <a:lnTo>
                            <a:pt x="421" y="305"/>
                          </a:lnTo>
                          <a:lnTo>
                            <a:pt x="412" y="302"/>
                          </a:lnTo>
                          <a:lnTo>
                            <a:pt x="416" y="305"/>
                          </a:lnTo>
                          <a:lnTo>
                            <a:pt x="415" y="308"/>
                          </a:lnTo>
                          <a:lnTo>
                            <a:pt x="401" y="311"/>
                          </a:lnTo>
                          <a:lnTo>
                            <a:pt x="402" y="308"/>
                          </a:lnTo>
                          <a:lnTo>
                            <a:pt x="399" y="308"/>
                          </a:lnTo>
                          <a:lnTo>
                            <a:pt x="399" y="310"/>
                          </a:lnTo>
                          <a:lnTo>
                            <a:pt x="391" y="314"/>
                          </a:lnTo>
                          <a:lnTo>
                            <a:pt x="391" y="309"/>
                          </a:lnTo>
                          <a:lnTo>
                            <a:pt x="387" y="315"/>
                          </a:lnTo>
                          <a:lnTo>
                            <a:pt x="379" y="309"/>
                          </a:lnTo>
                          <a:lnTo>
                            <a:pt x="391" y="304"/>
                          </a:lnTo>
                          <a:lnTo>
                            <a:pt x="377" y="303"/>
                          </a:lnTo>
                          <a:lnTo>
                            <a:pt x="382" y="305"/>
                          </a:lnTo>
                          <a:lnTo>
                            <a:pt x="378" y="305"/>
                          </a:lnTo>
                          <a:lnTo>
                            <a:pt x="380" y="306"/>
                          </a:lnTo>
                          <a:lnTo>
                            <a:pt x="375" y="311"/>
                          </a:lnTo>
                          <a:lnTo>
                            <a:pt x="369" y="310"/>
                          </a:lnTo>
                          <a:lnTo>
                            <a:pt x="374" y="314"/>
                          </a:lnTo>
                          <a:lnTo>
                            <a:pt x="370" y="317"/>
                          </a:lnTo>
                          <a:lnTo>
                            <a:pt x="362" y="316"/>
                          </a:lnTo>
                          <a:lnTo>
                            <a:pt x="364" y="319"/>
                          </a:lnTo>
                          <a:lnTo>
                            <a:pt x="357" y="319"/>
                          </a:lnTo>
                          <a:lnTo>
                            <a:pt x="354" y="316"/>
                          </a:lnTo>
                          <a:lnTo>
                            <a:pt x="355" y="319"/>
                          </a:lnTo>
                          <a:lnTo>
                            <a:pt x="348" y="317"/>
                          </a:lnTo>
                          <a:lnTo>
                            <a:pt x="345" y="320"/>
                          </a:lnTo>
                          <a:lnTo>
                            <a:pt x="338" y="320"/>
                          </a:lnTo>
                          <a:lnTo>
                            <a:pt x="345" y="323"/>
                          </a:lnTo>
                          <a:lnTo>
                            <a:pt x="343" y="323"/>
                          </a:lnTo>
                          <a:lnTo>
                            <a:pt x="344" y="326"/>
                          </a:lnTo>
                          <a:lnTo>
                            <a:pt x="336" y="329"/>
                          </a:lnTo>
                          <a:lnTo>
                            <a:pt x="330" y="328"/>
                          </a:lnTo>
                          <a:lnTo>
                            <a:pt x="320" y="331"/>
                          </a:lnTo>
                          <a:lnTo>
                            <a:pt x="326" y="336"/>
                          </a:lnTo>
                          <a:lnTo>
                            <a:pt x="327" y="337"/>
                          </a:lnTo>
                          <a:lnTo>
                            <a:pt x="327" y="338"/>
                          </a:lnTo>
                          <a:lnTo>
                            <a:pt x="325" y="341"/>
                          </a:lnTo>
                          <a:lnTo>
                            <a:pt x="328" y="344"/>
                          </a:lnTo>
                          <a:lnTo>
                            <a:pt x="309" y="346"/>
                          </a:lnTo>
                          <a:lnTo>
                            <a:pt x="324" y="349"/>
                          </a:lnTo>
                          <a:lnTo>
                            <a:pt x="318" y="352"/>
                          </a:lnTo>
                          <a:lnTo>
                            <a:pt x="321" y="352"/>
                          </a:lnTo>
                          <a:lnTo>
                            <a:pt x="321" y="357"/>
                          </a:lnTo>
                          <a:lnTo>
                            <a:pt x="305" y="356"/>
                          </a:lnTo>
                          <a:lnTo>
                            <a:pt x="316" y="358"/>
                          </a:lnTo>
                          <a:lnTo>
                            <a:pt x="317" y="361"/>
                          </a:lnTo>
                          <a:lnTo>
                            <a:pt x="310" y="361"/>
                          </a:lnTo>
                          <a:lnTo>
                            <a:pt x="313" y="363"/>
                          </a:lnTo>
                          <a:lnTo>
                            <a:pt x="310" y="363"/>
                          </a:lnTo>
                          <a:lnTo>
                            <a:pt x="307" y="360"/>
                          </a:lnTo>
                          <a:lnTo>
                            <a:pt x="308" y="363"/>
                          </a:lnTo>
                          <a:lnTo>
                            <a:pt x="304" y="361"/>
                          </a:lnTo>
                          <a:lnTo>
                            <a:pt x="310" y="366"/>
                          </a:lnTo>
                          <a:lnTo>
                            <a:pt x="298" y="362"/>
                          </a:lnTo>
                          <a:lnTo>
                            <a:pt x="304" y="369"/>
                          </a:lnTo>
                          <a:lnTo>
                            <a:pt x="295" y="367"/>
                          </a:lnTo>
                          <a:lnTo>
                            <a:pt x="302" y="371"/>
                          </a:lnTo>
                          <a:lnTo>
                            <a:pt x="298" y="371"/>
                          </a:lnTo>
                          <a:lnTo>
                            <a:pt x="299" y="372"/>
                          </a:lnTo>
                          <a:lnTo>
                            <a:pt x="297" y="376"/>
                          </a:lnTo>
                          <a:lnTo>
                            <a:pt x="287" y="376"/>
                          </a:lnTo>
                          <a:lnTo>
                            <a:pt x="288" y="373"/>
                          </a:lnTo>
                          <a:lnTo>
                            <a:pt x="284" y="378"/>
                          </a:lnTo>
                          <a:lnTo>
                            <a:pt x="274" y="377"/>
                          </a:lnTo>
                          <a:lnTo>
                            <a:pt x="287" y="384"/>
                          </a:lnTo>
                          <a:lnTo>
                            <a:pt x="275" y="382"/>
                          </a:lnTo>
                          <a:lnTo>
                            <a:pt x="285" y="388"/>
                          </a:lnTo>
                          <a:lnTo>
                            <a:pt x="278" y="393"/>
                          </a:lnTo>
                          <a:lnTo>
                            <a:pt x="285" y="392"/>
                          </a:lnTo>
                          <a:lnTo>
                            <a:pt x="279" y="394"/>
                          </a:lnTo>
                          <a:lnTo>
                            <a:pt x="283" y="397"/>
                          </a:lnTo>
                          <a:lnTo>
                            <a:pt x="272" y="398"/>
                          </a:lnTo>
                          <a:lnTo>
                            <a:pt x="278" y="400"/>
                          </a:lnTo>
                          <a:lnTo>
                            <a:pt x="267" y="401"/>
                          </a:lnTo>
                          <a:lnTo>
                            <a:pt x="275" y="402"/>
                          </a:lnTo>
                          <a:lnTo>
                            <a:pt x="276" y="405"/>
                          </a:lnTo>
                          <a:lnTo>
                            <a:pt x="272" y="408"/>
                          </a:lnTo>
                          <a:lnTo>
                            <a:pt x="263" y="407"/>
                          </a:lnTo>
                          <a:lnTo>
                            <a:pt x="272" y="409"/>
                          </a:lnTo>
                          <a:lnTo>
                            <a:pt x="264" y="410"/>
                          </a:lnTo>
                          <a:lnTo>
                            <a:pt x="270" y="411"/>
                          </a:lnTo>
                          <a:lnTo>
                            <a:pt x="255" y="411"/>
                          </a:lnTo>
                          <a:lnTo>
                            <a:pt x="269" y="412"/>
                          </a:lnTo>
                          <a:lnTo>
                            <a:pt x="263" y="417"/>
                          </a:lnTo>
                          <a:lnTo>
                            <a:pt x="256" y="415"/>
                          </a:lnTo>
                          <a:lnTo>
                            <a:pt x="266" y="418"/>
                          </a:lnTo>
                          <a:lnTo>
                            <a:pt x="254" y="418"/>
                          </a:lnTo>
                          <a:lnTo>
                            <a:pt x="266" y="419"/>
                          </a:lnTo>
                          <a:lnTo>
                            <a:pt x="261" y="421"/>
                          </a:lnTo>
                          <a:lnTo>
                            <a:pt x="266" y="420"/>
                          </a:lnTo>
                          <a:lnTo>
                            <a:pt x="264" y="423"/>
                          </a:lnTo>
                          <a:lnTo>
                            <a:pt x="256" y="423"/>
                          </a:lnTo>
                          <a:lnTo>
                            <a:pt x="257" y="425"/>
                          </a:lnTo>
                          <a:lnTo>
                            <a:pt x="251" y="420"/>
                          </a:lnTo>
                          <a:lnTo>
                            <a:pt x="251" y="423"/>
                          </a:lnTo>
                          <a:lnTo>
                            <a:pt x="242" y="421"/>
                          </a:lnTo>
                          <a:lnTo>
                            <a:pt x="255" y="425"/>
                          </a:lnTo>
                          <a:lnTo>
                            <a:pt x="249" y="429"/>
                          </a:lnTo>
                          <a:lnTo>
                            <a:pt x="257" y="426"/>
                          </a:lnTo>
                          <a:lnTo>
                            <a:pt x="257" y="430"/>
                          </a:lnTo>
                          <a:lnTo>
                            <a:pt x="254" y="430"/>
                          </a:lnTo>
                          <a:lnTo>
                            <a:pt x="256" y="433"/>
                          </a:lnTo>
                          <a:lnTo>
                            <a:pt x="241" y="431"/>
                          </a:lnTo>
                          <a:lnTo>
                            <a:pt x="243" y="429"/>
                          </a:lnTo>
                          <a:lnTo>
                            <a:pt x="242" y="426"/>
                          </a:lnTo>
                          <a:lnTo>
                            <a:pt x="234" y="432"/>
                          </a:lnTo>
                          <a:lnTo>
                            <a:pt x="231" y="435"/>
                          </a:lnTo>
                          <a:lnTo>
                            <a:pt x="223" y="433"/>
                          </a:lnTo>
                          <a:lnTo>
                            <a:pt x="236" y="424"/>
                          </a:lnTo>
                          <a:lnTo>
                            <a:pt x="222" y="432"/>
                          </a:lnTo>
                          <a:lnTo>
                            <a:pt x="236" y="419"/>
                          </a:lnTo>
                          <a:lnTo>
                            <a:pt x="224" y="425"/>
                          </a:lnTo>
                          <a:lnTo>
                            <a:pt x="227" y="421"/>
                          </a:lnTo>
                          <a:lnTo>
                            <a:pt x="220" y="424"/>
                          </a:lnTo>
                          <a:lnTo>
                            <a:pt x="224" y="420"/>
                          </a:lnTo>
                          <a:lnTo>
                            <a:pt x="218" y="425"/>
                          </a:lnTo>
                          <a:lnTo>
                            <a:pt x="217" y="421"/>
                          </a:lnTo>
                          <a:lnTo>
                            <a:pt x="213" y="422"/>
                          </a:lnTo>
                          <a:lnTo>
                            <a:pt x="227" y="415"/>
                          </a:lnTo>
                          <a:lnTo>
                            <a:pt x="225" y="413"/>
                          </a:lnTo>
                          <a:lnTo>
                            <a:pt x="218" y="419"/>
                          </a:lnTo>
                          <a:lnTo>
                            <a:pt x="210" y="419"/>
                          </a:lnTo>
                          <a:lnTo>
                            <a:pt x="224" y="414"/>
                          </a:lnTo>
                          <a:lnTo>
                            <a:pt x="228" y="411"/>
                          </a:lnTo>
                          <a:lnTo>
                            <a:pt x="229" y="410"/>
                          </a:lnTo>
                          <a:lnTo>
                            <a:pt x="226" y="412"/>
                          </a:lnTo>
                          <a:lnTo>
                            <a:pt x="226" y="411"/>
                          </a:lnTo>
                          <a:lnTo>
                            <a:pt x="225" y="409"/>
                          </a:lnTo>
                          <a:lnTo>
                            <a:pt x="222" y="413"/>
                          </a:lnTo>
                          <a:lnTo>
                            <a:pt x="221" y="413"/>
                          </a:lnTo>
                          <a:lnTo>
                            <a:pt x="214" y="415"/>
                          </a:lnTo>
                          <a:lnTo>
                            <a:pt x="222" y="411"/>
                          </a:lnTo>
                          <a:lnTo>
                            <a:pt x="220" y="409"/>
                          </a:lnTo>
                          <a:lnTo>
                            <a:pt x="221" y="407"/>
                          </a:lnTo>
                          <a:lnTo>
                            <a:pt x="216" y="409"/>
                          </a:lnTo>
                          <a:lnTo>
                            <a:pt x="220" y="410"/>
                          </a:lnTo>
                          <a:lnTo>
                            <a:pt x="217" y="412"/>
                          </a:lnTo>
                          <a:lnTo>
                            <a:pt x="212" y="414"/>
                          </a:lnTo>
                          <a:lnTo>
                            <a:pt x="210" y="412"/>
                          </a:lnTo>
                          <a:lnTo>
                            <a:pt x="200" y="418"/>
                          </a:lnTo>
                          <a:lnTo>
                            <a:pt x="198" y="414"/>
                          </a:lnTo>
                          <a:lnTo>
                            <a:pt x="179" y="418"/>
                          </a:lnTo>
                          <a:lnTo>
                            <a:pt x="187" y="413"/>
                          </a:lnTo>
                          <a:lnTo>
                            <a:pt x="176" y="414"/>
                          </a:lnTo>
                          <a:lnTo>
                            <a:pt x="186" y="412"/>
                          </a:lnTo>
                          <a:lnTo>
                            <a:pt x="181" y="410"/>
                          </a:lnTo>
                          <a:lnTo>
                            <a:pt x="179" y="411"/>
                          </a:lnTo>
                          <a:lnTo>
                            <a:pt x="174" y="409"/>
                          </a:lnTo>
                          <a:lnTo>
                            <a:pt x="177" y="408"/>
                          </a:lnTo>
                          <a:lnTo>
                            <a:pt x="169" y="405"/>
                          </a:lnTo>
                          <a:lnTo>
                            <a:pt x="183" y="402"/>
                          </a:lnTo>
                          <a:lnTo>
                            <a:pt x="182" y="401"/>
                          </a:lnTo>
                          <a:lnTo>
                            <a:pt x="171" y="404"/>
                          </a:lnTo>
                          <a:lnTo>
                            <a:pt x="166" y="402"/>
                          </a:lnTo>
                          <a:lnTo>
                            <a:pt x="177" y="400"/>
                          </a:lnTo>
                          <a:lnTo>
                            <a:pt x="170" y="399"/>
                          </a:lnTo>
                          <a:lnTo>
                            <a:pt x="177" y="393"/>
                          </a:lnTo>
                          <a:lnTo>
                            <a:pt x="169" y="399"/>
                          </a:lnTo>
                          <a:lnTo>
                            <a:pt x="166" y="398"/>
                          </a:lnTo>
                          <a:lnTo>
                            <a:pt x="170" y="395"/>
                          </a:lnTo>
                          <a:lnTo>
                            <a:pt x="166" y="395"/>
                          </a:lnTo>
                          <a:lnTo>
                            <a:pt x="177" y="391"/>
                          </a:lnTo>
                          <a:lnTo>
                            <a:pt x="173" y="391"/>
                          </a:lnTo>
                          <a:lnTo>
                            <a:pt x="175" y="388"/>
                          </a:lnTo>
                          <a:lnTo>
                            <a:pt x="172" y="392"/>
                          </a:lnTo>
                          <a:lnTo>
                            <a:pt x="163" y="392"/>
                          </a:lnTo>
                          <a:lnTo>
                            <a:pt x="164" y="390"/>
                          </a:lnTo>
                          <a:lnTo>
                            <a:pt x="171" y="389"/>
                          </a:lnTo>
                          <a:lnTo>
                            <a:pt x="165" y="390"/>
                          </a:lnTo>
                          <a:lnTo>
                            <a:pt x="170" y="388"/>
                          </a:lnTo>
                          <a:lnTo>
                            <a:pt x="163" y="388"/>
                          </a:lnTo>
                          <a:lnTo>
                            <a:pt x="157" y="382"/>
                          </a:lnTo>
                          <a:lnTo>
                            <a:pt x="165" y="376"/>
                          </a:lnTo>
                          <a:lnTo>
                            <a:pt x="160" y="378"/>
                          </a:lnTo>
                          <a:lnTo>
                            <a:pt x="162" y="374"/>
                          </a:lnTo>
                          <a:lnTo>
                            <a:pt x="163" y="373"/>
                          </a:lnTo>
                          <a:lnTo>
                            <a:pt x="171" y="370"/>
                          </a:lnTo>
                          <a:lnTo>
                            <a:pt x="163" y="373"/>
                          </a:lnTo>
                          <a:lnTo>
                            <a:pt x="159" y="377"/>
                          </a:lnTo>
                          <a:lnTo>
                            <a:pt x="164" y="371"/>
                          </a:lnTo>
                          <a:lnTo>
                            <a:pt x="156" y="372"/>
                          </a:lnTo>
                          <a:lnTo>
                            <a:pt x="157" y="370"/>
                          </a:lnTo>
                          <a:lnTo>
                            <a:pt x="167" y="367"/>
                          </a:lnTo>
                          <a:lnTo>
                            <a:pt x="153" y="369"/>
                          </a:lnTo>
                          <a:lnTo>
                            <a:pt x="155" y="367"/>
                          </a:lnTo>
                          <a:lnTo>
                            <a:pt x="151" y="368"/>
                          </a:lnTo>
                          <a:lnTo>
                            <a:pt x="151" y="365"/>
                          </a:lnTo>
                          <a:lnTo>
                            <a:pt x="165" y="363"/>
                          </a:lnTo>
                          <a:lnTo>
                            <a:pt x="150" y="362"/>
                          </a:lnTo>
                          <a:lnTo>
                            <a:pt x="159" y="360"/>
                          </a:lnTo>
                          <a:lnTo>
                            <a:pt x="153" y="359"/>
                          </a:lnTo>
                          <a:lnTo>
                            <a:pt x="154" y="359"/>
                          </a:lnTo>
                        </a:path>
                      </a:pathLst>
                    </a:custGeom>
                    <a:noFill/>
                    <a:ln w="4763">
                      <a:solidFill>
                        <a:srgbClr val="6E6E6E"/>
                      </a:solidFill>
                      <a:prstDash val="solid"/>
                      <a:round/>
                      <a:headEnd/>
                      <a:tailEnd/>
                    </a:ln>
                  </p:spPr>
                  <p:txBody>
                    <a:bodyPr/>
                    <a:lstStyle/>
                    <a:p>
                      <a:endParaRPr lang="en-US" dirty="0"/>
                    </a:p>
                  </p:txBody>
                </p:sp>
                <p:sp>
                  <p:nvSpPr>
                    <p:cNvPr id="520" name="Freeform 501"/>
                    <p:cNvSpPr>
                      <a:spLocks/>
                    </p:cNvSpPr>
                    <p:nvPr/>
                  </p:nvSpPr>
                  <p:spPr bwMode="auto">
                    <a:xfrm>
                      <a:off x="5907088" y="1506360"/>
                      <a:ext cx="3175" cy="3175"/>
                    </a:xfrm>
                    <a:custGeom>
                      <a:avLst/>
                      <a:gdLst>
                        <a:gd name="T0" fmla="*/ 2147483647 w 4"/>
                        <a:gd name="T1" fmla="*/ 0 h 3"/>
                        <a:gd name="T2" fmla="*/ 2147483647 w 4"/>
                        <a:gd name="T3" fmla="*/ 2147483647 h 3"/>
                        <a:gd name="T4" fmla="*/ 0 w 4"/>
                        <a:gd name="T5" fmla="*/ 2147483647 h 3"/>
                        <a:gd name="T6" fmla="*/ 2147483647 w 4"/>
                        <a:gd name="T7" fmla="*/ 0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4" y="0"/>
                          </a:moveTo>
                          <a:lnTo>
                            <a:pt x="4" y="3"/>
                          </a:lnTo>
                          <a:lnTo>
                            <a:pt x="0" y="1"/>
                          </a:lnTo>
                          <a:lnTo>
                            <a:pt x="4" y="0"/>
                          </a:lnTo>
                          <a:close/>
                        </a:path>
                      </a:pathLst>
                    </a:custGeom>
                    <a:noFill/>
                    <a:ln w="4763">
                      <a:solidFill>
                        <a:srgbClr val="6E6E6E"/>
                      </a:solidFill>
                      <a:prstDash val="solid"/>
                      <a:round/>
                      <a:headEnd/>
                      <a:tailEnd/>
                    </a:ln>
                  </p:spPr>
                  <p:txBody>
                    <a:bodyPr/>
                    <a:lstStyle/>
                    <a:p>
                      <a:endParaRPr lang="en-US" dirty="0"/>
                    </a:p>
                  </p:txBody>
                </p:sp>
                <p:sp>
                  <p:nvSpPr>
                    <p:cNvPr id="521" name="Freeform 502"/>
                    <p:cNvSpPr>
                      <a:spLocks/>
                    </p:cNvSpPr>
                    <p:nvPr/>
                  </p:nvSpPr>
                  <p:spPr bwMode="auto">
                    <a:xfrm>
                      <a:off x="5913438" y="1511122"/>
                      <a:ext cx="4762" cy="1588"/>
                    </a:xfrm>
                    <a:custGeom>
                      <a:avLst/>
                      <a:gdLst>
                        <a:gd name="T0" fmla="*/ 0 w 5"/>
                        <a:gd name="T1" fmla="*/ 0 h 2"/>
                        <a:gd name="T2" fmla="*/ 2147483647 w 5"/>
                        <a:gd name="T3" fmla="*/ 0 h 2"/>
                        <a:gd name="T4" fmla="*/ 2147483647 w 5"/>
                        <a:gd name="T5" fmla="*/ 2147483647 h 2"/>
                        <a:gd name="T6" fmla="*/ 2147483647 w 5"/>
                        <a:gd name="T7" fmla="*/ 2147483647 h 2"/>
                        <a:gd name="T8" fmla="*/ 0 w 5"/>
                        <a:gd name="T9" fmla="*/ 0 h 2"/>
                        <a:gd name="T10" fmla="*/ 0 60000 65536"/>
                        <a:gd name="T11" fmla="*/ 0 60000 65536"/>
                        <a:gd name="T12" fmla="*/ 0 60000 65536"/>
                        <a:gd name="T13" fmla="*/ 0 60000 65536"/>
                        <a:gd name="T14" fmla="*/ 0 60000 65536"/>
                        <a:gd name="T15" fmla="*/ 0 w 5"/>
                        <a:gd name="T16" fmla="*/ 0 h 2"/>
                        <a:gd name="T17" fmla="*/ 5 w 5"/>
                        <a:gd name="T18" fmla="*/ 2 h 2"/>
                      </a:gdLst>
                      <a:ahLst/>
                      <a:cxnLst>
                        <a:cxn ang="T10">
                          <a:pos x="T0" y="T1"/>
                        </a:cxn>
                        <a:cxn ang="T11">
                          <a:pos x="T2" y="T3"/>
                        </a:cxn>
                        <a:cxn ang="T12">
                          <a:pos x="T4" y="T5"/>
                        </a:cxn>
                        <a:cxn ang="T13">
                          <a:pos x="T6" y="T7"/>
                        </a:cxn>
                        <a:cxn ang="T14">
                          <a:pos x="T8" y="T9"/>
                        </a:cxn>
                      </a:cxnLst>
                      <a:rect l="T15" t="T16" r="T17" b="T18"/>
                      <a:pathLst>
                        <a:path w="5" h="2">
                          <a:moveTo>
                            <a:pt x="0" y="0"/>
                          </a:moveTo>
                          <a:lnTo>
                            <a:pt x="5" y="0"/>
                          </a:lnTo>
                          <a:lnTo>
                            <a:pt x="5" y="2"/>
                          </a:lnTo>
                          <a:lnTo>
                            <a:pt x="1" y="2"/>
                          </a:lnTo>
                          <a:lnTo>
                            <a:pt x="0" y="0"/>
                          </a:lnTo>
                          <a:close/>
                        </a:path>
                      </a:pathLst>
                    </a:custGeom>
                    <a:noFill/>
                    <a:ln w="4763">
                      <a:solidFill>
                        <a:srgbClr val="6E6E6E"/>
                      </a:solidFill>
                      <a:prstDash val="solid"/>
                      <a:round/>
                      <a:headEnd/>
                      <a:tailEnd/>
                    </a:ln>
                  </p:spPr>
                  <p:txBody>
                    <a:bodyPr/>
                    <a:lstStyle/>
                    <a:p>
                      <a:endParaRPr lang="en-US" dirty="0"/>
                    </a:p>
                  </p:txBody>
                </p:sp>
                <p:sp>
                  <p:nvSpPr>
                    <p:cNvPr id="522" name="Freeform 503"/>
                    <p:cNvSpPr>
                      <a:spLocks noEditPoints="1"/>
                    </p:cNvSpPr>
                    <p:nvPr/>
                  </p:nvSpPr>
                  <p:spPr bwMode="auto">
                    <a:xfrm>
                      <a:off x="6054725" y="1553985"/>
                      <a:ext cx="198438" cy="204787"/>
                    </a:xfrm>
                    <a:custGeom>
                      <a:avLst/>
                      <a:gdLst>
                        <a:gd name="T0" fmla="*/ 2147483647 w 228"/>
                        <a:gd name="T1" fmla="*/ 2147483647 h 240"/>
                        <a:gd name="T2" fmla="*/ 2147483647 w 228"/>
                        <a:gd name="T3" fmla="*/ 2147483647 h 240"/>
                        <a:gd name="T4" fmla="*/ 2147483647 w 228"/>
                        <a:gd name="T5" fmla="*/ 2147483647 h 240"/>
                        <a:gd name="T6" fmla="*/ 2147483647 w 228"/>
                        <a:gd name="T7" fmla="*/ 2147483647 h 240"/>
                        <a:gd name="T8" fmla="*/ 2147483647 w 228"/>
                        <a:gd name="T9" fmla="*/ 2147483647 h 240"/>
                        <a:gd name="T10" fmla="*/ 2147483647 w 228"/>
                        <a:gd name="T11" fmla="*/ 2147483647 h 240"/>
                        <a:gd name="T12" fmla="*/ 2147483647 w 228"/>
                        <a:gd name="T13" fmla="*/ 2147483647 h 240"/>
                        <a:gd name="T14" fmla="*/ 2147483647 w 228"/>
                        <a:gd name="T15" fmla="*/ 2147483647 h 240"/>
                        <a:gd name="T16" fmla="*/ 0 w 228"/>
                        <a:gd name="T17" fmla="*/ 2147483647 h 240"/>
                        <a:gd name="T18" fmla="*/ 2147483647 w 228"/>
                        <a:gd name="T19" fmla="*/ 2147483647 h 240"/>
                        <a:gd name="T20" fmla="*/ 2147483647 w 228"/>
                        <a:gd name="T21" fmla="*/ 2147483647 h 240"/>
                        <a:gd name="T22" fmla="*/ 2147483647 w 228"/>
                        <a:gd name="T23" fmla="*/ 2147483647 h 240"/>
                        <a:gd name="T24" fmla="*/ 2147483647 w 228"/>
                        <a:gd name="T25" fmla="*/ 2147483647 h 240"/>
                        <a:gd name="T26" fmla="*/ 2147483647 w 228"/>
                        <a:gd name="T27" fmla="*/ 2147483647 h 240"/>
                        <a:gd name="T28" fmla="*/ 2147483647 w 228"/>
                        <a:gd name="T29" fmla="*/ 0 h 240"/>
                        <a:gd name="T30" fmla="*/ 2147483647 w 228"/>
                        <a:gd name="T31" fmla="*/ 2147483647 h 240"/>
                        <a:gd name="T32" fmla="*/ 2147483647 w 228"/>
                        <a:gd name="T33" fmla="*/ 2147483647 h 240"/>
                        <a:gd name="T34" fmla="*/ 2147483647 w 228"/>
                        <a:gd name="T35" fmla="*/ 2147483647 h 240"/>
                        <a:gd name="T36" fmla="*/ 2147483647 w 228"/>
                        <a:gd name="T37" fmla="*/ 2147483647 h 240"/>
                        <a:gd name="T38" fmla="*/ 2147483647 w 228"/>
                        <a:gd name="T39" fmla="*/ 2147483647 h 240"/>
                        <a:gd name="T40" fmla="*/ 2147483647 w 228"/>
                        <a:gd name="T41" fmla="*/ 2147483647 h 240"/>
                        <a:gd name="T42" fmla="*/ 2147483647 w 228"/>
                        <a:gd name="T43" fmla="*/ 2147483647 h 240"/>
                        <a:gd name="T44" fmla="*/ 2147483647 w 228"/>
                        <a:gd name="T45" fmla="*/ 2147483647 h 240"/>
                        <a:gd name="T46" fmla="*/ 2147483647 w 228"/>
                        <a:gd name="T47" fmla="*/ 2147483647 h 240"/>
                        <a:gd name="T48" fmla="*/ 2147483647 w 228"/>
                        <a:gd name="T49" fmla="*/ 2147483647 h 240"/>
                        <a:gd name="T50" fmla="*/ 2147483647 w 228"/>
                        <a:gd name="T51" fmla="*/ 2147483647 h 240"/>
                        <a:gd name="T52" fmla="*/ 2147483647 w 228"/>
                        <a:gd name="T53" fmla="*/ 2147483647 h 240"/>
                        <a:gd name="T54" fmla="*/ 2147483647 w 228"/>
                        <a:gd name="T55" fmla="*/ 2147483647 h 240"/>
                        <a:gd name="T56" fmla="*/ 2147483647 w 228"/>
                        <a:gd name="T57" fmla="*/ 2147483647 h 240"/>
                        <a:gd name="T58" fmla="*/ 2147483647 w 228"/>
                        <a:gd name="T59" fmla="*/ 2147483647 h 240"/>
                        <a:gd name="T60" fmla="*/ 2147483647 w 228"/>
                        <a:gd name="T61" fmla="*/ 2147483647 h 240"/>
                        <a:gd name="T62" fmla="*/ 2147483647 w 228"/>
                        <a:gd name="T63" fmla="*/ 2147483647 h 240"/>
                        <a:gd name="T64" fmla="*/ 2147483647 w 228"/>
                        <a:gd name="T65" fmla="*/ 2147483647 h 240"/>
                        <a:gd name="T66" fmla="*/ 2147483647 w 228"/>
                        <a:gd name="T67" fmla="*/ 2147483647 h 240"/>
                        <a:gd name="T68" fmla="*/ 2147483647 w 228"/>
                        <a:gd name="T69" fmla="*/ 2147483647 h 240"/>
                        <a:gd name="T70" fmla="*/ 2147483647 w 228"/>
                        <a:gd name="T71" fmla="*/ 2147483647 h 240"/>
                        <a:gd name="T72" fmla="*/ 2147483647 w 228"/>
                        <a:gd name="T73" fmla="*/ 2147483647 h 240"/>
                        <a:gd name="T74" fmla="*/ 2147483647 w 228"/>
                        <a:gd name="T75" fmla="*/ 2147483647 h 240"/>
                        <a:gd name="T76" fmla="*/ 2147483647 w 228"/>
                        <a:gd name="T77" fmla="*/ 2147483647 h 240"/>
                        <a:gd name="T78" fmla="*/ 2147483647 w 228"/>
                        <a:gd name="T79" fmla="*/ 2147483647 h 240"/>
                        <a:gd name="T80" fmla="*/ 2147483647 w 228"/>
                        <a:gd name="T81" fmla="*/ 2147483647 h 240"/>
                        <a:gd name="T82" fmla="*/ 2147483647 w 228"/>
                        <a:gd name="T83" fmla="*/ 2147483647 h 24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8"/>
                        <a:gd name="T127" fmla="*/ 0 h 240"/>
                        <a:gd name="T128" fmla="*/ 228 w 228"/>
                        <a:gd name="T129" fmla="*/ 240 h 24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8" h="240">
                          <a:moveTo>
                            <a:pt x="32" y="149"/>
                          </a:moveTo>
                          <a:lnTo>
                            <a:pt x="33" y="142"/>
                          </a:lnTo>
                          <a:lnTo>
                            <a:pt x="40" y="144"/>
                          </a:lnTo>
                          <a:lnTo>
                            <a:pt x="52" y="134"/>
                          </a:lnTo>
                          <a:lnTo>
                            <a:pt x="58" y="138"/>
                          </a:lnTo>
                          <a:lnTo>
                            <a:pt x="60" y="141"/>
                          </a:lnTo>
                          <a:lnTo>
                            <a:pt x="58" y="142"/>
                          </a:lnTo>
                          <a:lnTo>
                            <a:pt x="63" y="151"/>
                          </a:lnTo>
                          <a:lnTo>
                            <a:pt x="60" y="157"/>
                          </a:lnTo>
                          <a:lnTo>
                            <a:pt x="62" y="162"/>
                          </a:lnTo>
                          <a:lnTo>
                            <a:pt x="60" y="183"/>
                          </a:lnTo>
                          <a:lnTo>
                            <a:pt x="49" y="181"/>
                          </a:lnTo>
                          <a:lnTo>
                            <a:pt x="48" y="188"/>
                          </a:lnTo>
                          <a:lnTo>
                            <a:pt x="42" y="188"/>
                          </a:lnTo>
                          <a:lnTo>
                            <a:pt x="40" y="185"/>
                          </a:lnTo>
                          <a:lnTo>
                            <a:pt x="38" y="187"/>
                          </a:lnTo>
                          <a:lnTo>
                            <a:pt x="37" y="177"/>
                          </a:lnTo>
                          <a:lnTo>
                            <a:pt x="40" y="167"/>
                          </a:lnTo>
                          <a:lnTo>
                            <a:pt x="37" y="165"/>
                          </a:lnTo>
                          <a:lnTo>
                            <a:pt x="38" y="156"/>
                          </a:lnTo>
                          <a:lnTo>
                            <a:pt x="32" y="149"/>
                          </a:lnTo>
                          <a:close/>
                          <a:moveTo>
                            <a:pt x="18" y="77"/>
                          </a:moveTo>
                          <a:lnTo>
                            <a:pt x="20" y="68"/>
                          </a:lnTo>
                          <a:lnTo>
                            <a:pt x="7" y="65"/>
                          </a:lnTo>
                          <a:lnTo>
                            <a:pt x="5" y="59"/>
                          </a:lnTo>
                          <a:lnTo>
                            <a:pt x="8" y="52"/>
                          </a:lnTo>
                          <a:lnTo>
                            <a:pt x="0" y="46"/>
                          </a:lnTo>
                          <a:lnTo>
                            <a:pt x="9" y="42"/>
                          </a:lnTo>
                          <a:lnTo>
                            <a:pt x="9" y="38"/>
                          </a:lnTo>
                          <a:lnTo>
                            <a:pt x="2" y="30"/>
                          </a:lnTo>
                          <a:lnTo>
                            <a:pt x="7" y="27"/>
                          </a:lnTo>
                          <a:lnTo>
                            <a:pt x="22" y="27"/>
                          </a:lnTo>
                          <a:lnTo>
                            <a:pt x="32" y="15"/>
                          </a:lnTo>
                          <a:lnTo>
                            <a:pt x="32" y="20"/>
                          </a:lnTo>
                          <a:lnTo>
                            <a:pt x="43" y="29"/>
                          </a:lnTo>
                          <a:lnTo>
                            <a:pt x="48" y="14"/>
                          </a:lnTo>
                          <a:lnTo>
                            <a:pt x="52" y="18"/>
                          </a:lnTo>
                          <a:lnTo>
                            <a:pt x="60" y="17"/>
                          </a:lnTo>
                          <a:lnTo>
                            <a:pt x="63" y="20"/>
                          </a:lnTo>
                          <a:lnTo>
                            <a:pt x="61" y="14"/>
                          </a:lnTo>
                          <a:lnTo>
                            <a:pt x="69" y="14"/>
                          </a:lnTo>
                          <a:lnTo>
                            <a:pt x="69" y="6"/>
                          </a:lnTo>
                          <a:lnTo>
                            <a:pt x="79" y="8"/>
                          </a:lnTo>
                          <a:lnTo>
                            <a:pt x="81" y="4"/>
                          </a:lnTo>
                          <a:lnTo>
                            <a:pt x="100" y="0"/>
                          </a:lnTo>
                          <a:lnTo>
                            <a:pt x="100" y="5"/>
                          </a:lnTo>
                          <a:lnTo>
                            <a:pt x="104" y="10"/>
                          </a:lnTo>
                          <a:lnTo>
                            <a:pt x="129" y="14"/>
                          </a:lnTo>
                          <a:lnTo>
                            <a:pt x="122" y="19"/>
                          </a:lnTo>
                          <a:lnTo>
                            <a:pt x="128" y="21"/>
                          </a:lnTo>
                          <a:lnTo>
                            <a:pt x="124" y="26"/>
                          </a:lnTo>
                          <a:lnTo>
                            <a:pt x="133" y="34"/>
                          </a:lnTo>
                          <a:lnTo>
                            <a:pt x="130" y="35"/>
                          </a:lnTo>
                          <a:lnTo>
                            <a:pt x="128" y="30"/>
                          </a:lnTo>
                          <a:lnTo>
                            <a:pt x="120" y="30"/>
                          </a:lnTo>
                          <a:lnTo>
                            <a:pt x="118" y="34"/>
                          </a:lnTo>
                          <a:lnTo>
                            <a:pt x="103" y="38"/>
                          </a:lnTo>
                          <a:lnTo>
                            <a:pt x="102" y="42"/>
                          </a:lnTo>
                          <a:lnTo>
                            <a:pt x="109" y="49"/>
                          </a:lnTo>
                          <a:lnTo>
                            <a:pt x="104" y="55"/>
                          </a:lnTo>
                          <a:lnTo>
                            <a:pt x="106" y="66"/>
                          </a:lnTo>
                          <a:lnTo>
                            <a:pt x="131" y="81"/>
                          </a:lnTo>
                          <a:lnTo>
                            <a:pt x="140" y="102"/>
                          </a:lnTo>
                          <a:lnTo>
                            <a:pt x="154" y="115"/>
                          </a:lnTo>
                          <a:lnTo>
                            <a:pt x="162" y="119"/>
                          </a:lnTo>
                          <a:lnTo>
                            <a:pt x="181" y="119"/>
                          </a:lnTo>
                          <a:lnTo>
                            <a:pt x="182" y="122"/>
                          </a:lnTo>
                          <a:lnTo>
                            <a:pt x="176" y="127"/>
                          </a:lnTo>
                          <a:lnTo>
                            <a:pt x="179" y="130"/>
                          </a:lnTo>
                          <a:lnTo>
                            <a:pt x="218" y="149"/>
                          </a:lnTo>
                          <a:lnTo>
                            <a:pt x="228" y="160"/>
                          </a:lnTo>
                          <a:lnTo>
                            <a:pt x="226" y="169"/>
                          </a:lnTo>
                          <a:lnTo>
                            <a:pt x="220" y="165"/>
                          </a:lnTo>
                          <a:lnTo>
                            <a:pt x="216" y="156"/>
                          </a:lnTo>
                          <a:lnTo>
                            <a:pt x="207" y="155"/>
                          </a:lnTo>
                          <a:lnTo>
                            <a:pt x="203" y="154"/>
                          </a:lnTo>
                          <a:lnTo>
                            <a:pt x="205" y="152"/>
                          </a:lnTo>
                          <a:lnTo>
                            <a:pt x="197" y="153"/>
                          </a:lnTo>
                          <a:lnTo>
                            <a:pt x="191" y="170"/>
                          </a:lnTo>
                          <a:lnTo>
                            <a:pt x="204" y="177"/>
                          </a:lnTo>
                          <a:lnTo>
                            <a:pt x="205" y="187"/>
                          </a:lnTo>
                          <a:lnTo>
                            <a:pt x="194" y="191"/>
                          </a:lnTo>
                          <a:lnTo>
                            <a:pt x="194" y="200"/>
                          </a:lnTo>
                          <a:lnTo>
                            <a:pt x="185" y="212"/>
                          </a:lnTo>
                          <a:lnTo>
                            <a:pt x="177" y="209"/>
                          </a:lnTo>
                          <a:lnTo>
                            <a:pt x="176" y="204"/>
                          </a:lnTo>
                          <a:lnTo>
                            <a:pt x="182" y="198"/>
                          </a:lnTo>
                          <a:lnTo>
                            <a:pt x="180" y="195"/>
                          </a:lnTo>
                          <a:lnTo>
                            <a:pt x="187" y="190"/>
                          </a:lnTo>
                          <a:lnTo>
                            <a:pt x="175" y="163"/>
                          </a:lnTo>
                          <a:lnTo>
                            <a:pt x="169" y="163"/>
                          </a:lnTo>
                          <a:lnTo>
                            <a:pt x="161" y="157"/>
                          </a:lnTo>
                          <a:lnTo>
                            <a:pt x="157" y="149"/>
                          </a:lnTo>
                          <a:lnTo>
                            <a:pt x="150" y="150"/>
                          </a:lnTo>
                          <a:lnTo>
                            <a:pt x="151" y="146"/>
                          </a:lnTo>
                          <a:lnTo>
                            <a:pt x="143" y="144"/>
                          </a:lnTo>
                          <a:lnTo>
                            <a:pt x="136" y="134"/>
                          </a:lnTo>
                          <a:lnTo>
                            <a:pt x="123" y="134"/>
                          </a:lnTo>
                          <a:lnTo>
                            <a:pt x="95" y="110"/>
                          </a:lnTo>
                          <a:lnTo>
                            <a:pt x="85" y="108"/>
                          </a:lnTo>
                          <a:lnTo>
                            <a:pt x="87" y="104"/>
                          </a:lnTo>
                          <a:lnTo>
                            <a:pt x="75" y="96"/>
                          </a:lnTo>
                          <a:lnTo>
                            <a:pt x="65" y="71"/>
                          </a:lnTo>
                          <a:lnTo>
                            <a:pt x="40" y="61"/>
                          </a:lnTo>
                          <a:lnTo>
                            <a:pt x="22" y="76"/>
                          </a:lnTo>
                          <a:lnTo>
                            <a:pt x="18" y="77"/>
                          </a:lnTo>
                          <a:close/>
                          <a:moveTo>
                            <a:pt x="111" y="120"/>
                          </a:moveTo>
                          <a:lnTo>
                            <a:pt x="111" y="120"/>
                          </a:lnTo>
                          <a:lnTo>
                            <a:pt x="112" y="120"/>
                          </a:lnTo>
                          <a:lnTo>
                            <a:pt x="111" y="120"/>
                          </a:lnTo>
                          <a:close/>
                          <a:moveTo>
                            <a:pt x="110" y="71"/>
                          </a:moveTo>
                          <a:lnTo>
                            <a:pt x="108" y="72"/>
                          </a:lnTo>
                          <a:lnTo>
                            <a:pt x="109" y="73"/>
                          </a:lnTo>
                          <a:lnTo>
                            <a:pt x="110" y="71"/>
                          </a:lnTo>
                          <a:close/>
                          <a:moveTo>
                            <a:pt x="170" y="215"/>
                          </a:moveTo>
                          <a:lnTo>
                            <a:pt x="167" y="225"/>
                          </a:lnTo>
                          <a:lnTo>
                            <a:pt x="172" y="233"/>
                          </a:lnTo>
                          <a:lnTo>
                            <a:pt x="169" y="240"/>
                          </a:lnTo>
                          <a:lnTo>
                            <a:pt x="130" y="222"/>
                          </a:lnTo>
                          <a:lnTo>
                            <a:pt x="121" y="219"/>
                          </a:lnTo>
                          <a:lnTo>
                            <a:pt x="116" y="214"/>
                          </a:lnTo>
                          <a:lnTo>
                            <a:pt x="121" y="206"/>
                          </a:lnTo>
                          <a:lnTo>
                            <a:pt x="125" y="209"/>
                          </a:lnTo>
                          <a:lnTo>
                            <a:pt x="132" y="205"/>
                          </a:lnTo>
                          <a:lnTo>
                            <a:pt x="142" y="211"/>
                          </a:lnTo>
                          <a:lnTo>
                            <a:pt x="175" y="203"/>
                          </a:lnTo>
                          <a:lnTo>
                            <a:pt x="177" y="204"/>
                          </a:lnTo>
                          <a:lnTo>
                            <a:pt x="170" y="215"/>
                          </a:lnTo>
                          <a:close/>
                        </a:path>
                      </a:pathLst>
                    </a:custGeom>
                    <a:noFill/>
                    <a:ln w="4826">
                      <a:solidFill>
                        <a:srgbClr val="6E6E6E"/>
                      </a:solidFill>
                      <a:prstDash val="solid"/>
                      <a:round/>
                      <a:headEnd/>
                      <a:tailEnd/>
                    </a:ln>
                  </p:spPr>
                  <p:txBody>
                    <a:bodyPr/>
                    <a:lstStyle/>
                    <a:p>
                      <a:endParaRPr lang="en-US" dirty="0"/>
                    </a:p>
                  </p:txBody>
                </p:sp>
                <p:sp>
                  <p:nvSpPr>
                    <p:cNvPr id="523" name="Freeform 504"/>
                    <p:cNvSpPr>
                      <a:spLocks/>
                    </p:cNvSpPr>
                    <p:nvPr/>
                  </p:nvSpPr>
                  <p:spPr bwMode="auto">
                    <a:xfrm>
                      <a:off x="6189663" y="1773060"/>
                      <a:ext cx="4762" cy="3175"/>
                    </a:xfrm>
                    <a:custGeom>
                      <a:avLst/>
                      <a:gdLst>
                        <a:gd name="T0" fmla="*/ 0 w 5"/>
                        <a:gd name="T1" fmla="*/ 0 h 4"/>
                        <a:gd name="T2" fmla="*/ 2147483647 w 5"/>
                        <a:gd name="T3" fmla="*/ 2147483647 h 4"/>
                        <a:gd name="T4" fmla="*/ 2147483647 w 5"/>
                        <a:gd name="T5" fmla="*/ 2147483647 h 4"/>
                        <a:gd name="T6" fmla="*/ 0 w 5"/>
                        <a:gd name="T7" fmla="*/ 2147483647 h 4"/>
                        <a:gd name="T8" fmla="*/ 0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0" y="0"/>
                          </a:moveTo>
                          <a:lnTo>
                            <a:pt x="5" y="3"/>
                          </a:lnTo>
                          <a:lnTo>
                            <a:pt x="4" y="4"/>
                          </a:lnTo>
                          <a:lnTo>
                            <a:pt x="0" y="2"/>
                          </a:lnTo>
                          <a:lnTo>
                            <a:pt x="0" y="0"/>
                          </a:lnTo>
                          <a:close/>
                        </a:path>
                      </a:pathLst>
                    </a:custGeom>
                    <a:noFill/>
                    <a:ln w="4763">
                      <a:solidFill>
                        <a:srgbClr val="6E6E6E"/>
                      </a:solidFill>
                      <a:prstDash val="solid"/>
                      <a:round/>
                      <a:headEnd/>
                      <a:tailEnd/>
                    </a:ln>
                  </p:spPr>
                  <p:txBody>
                    <a:bodyPr/>
                    <a:lstStyle/>
                    <a:p>
                      <a:endParaRPr lang="en-US" dirty="0"/>
                    </a:p>
                  </p:txBody>
                </p:sp>
                <p:sp>
                  <p:nvSpPr>
                    <p:cNvPr id="524" name="Freeform 505"/>
                    <p:cNvSpPr>
                      <a:spLocks/>
                    </p:cNvSpPr>
                    <p:nvPr/>
                  </p:nvSpPr>
                  <p:spPr bwMode="auto">
                    <a:xfrm>
                      <a:off x="4846638" y="1844497"/>
                      <a:ext cx="1587" cy="3175"/>
                    </a:xfrm>
                    <a:custGeom>
                      <a:avLst/>
                      <a:gdLst>
                        <a:gd name="T0" fmla="*/ 2147483647 w 2"/>
                        <a:gd name="T1" fmla="*/ 0 h 2"/>
                        <a:gd name="T2" fmla="*/ 2147483647 w 2"/>
                        <a:gd name="T3" fmla="*/ 2147483647 h 2"/>
                        <a:gd name="T4" fmla="*/ 0 w 2"/>
                        <a:gd name="T5" fmla="*/ 2147483647 h 2"/>
                        <a:gd name="T6" fmla="*/ 2147483647 w 2"/>
                        <a:gd name="T7" fmla="*/ 0 h 2"/>
                        <a:gd name="T8" fmla="*/ 2147483647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0"/>
                          </a:moveTo>
                          <a:lnTo>
                            <a:pt x="1" y="1"/>
                          </a:lnTo>
                          <a:lnTo>
                            <a:pt x="0" y="2"/>
                          </a:lnTo>
                          <a:lnTo>
                            <a:pt x="2" y="0"/>
                          </a:lnTo>
                          <a:close/>
                        </a:path>
                      </a:pathLst>
                    </a:custGeom>
                    <a:noFill/>
                    <a:ln w="4763">
                      <a:solidFill>
                        <a:srgbClr val="6E6E6E"/>
                      </a:solidFill>
                      <a:prstDash val="solid"/>
                      <a:round/>
                      <a:headEnd/>
                      <a:tailEnd/>
                    </a:ln>
                  </p:spPr>
                  <p:txBody>
                    <a:bodyPr/>
                    <a:lstStyle/>
                    <a:p>
                      <a:endParaRPr lang="en-US" dirty="0"/>
                    </a:p>
                  </p:txBody>
                </p:sp>
                <p:sp>
                  <p:nvSpPr>
                    <p:cNvPr id="525" name="Freeform 506"/>
                    <p:cNvSpPr>
                      <a:spLocks/>
                    </p:cNvSpPr>
                    <p:nvPr/>
                  </p:nvSpPr>
                  <p:spPr bwMode="auto">
                    <a:xfrm>
                      <a:off x="4519613" y="2106435"/>
                      <a:ext cx="6350" cy="0"/>
                    </a:xfrm>
                    <a:custGeom>
                      <a:avLst/>
                      <a:gdLst>
                        <a:gd name="T0" fmla="*/ 2147483647 w 6"/>
                        <a:gd name="T1" fmla="*/ 0 h 2"/>
                        <a:gd name="T2" fmla="*/ 2147483647 w 6"/>
                        <a:gd name="T3" fmla="*/ 0 h 2"/>
                        <a:gd name="T4" fmla="*/ 2147483647 w 6"/>
                        <a:gd name="T5" fmla="*/ 0 h 2"/>
                        <a:gd name="T6" fmla="*/ 0 w 6"/>
                        <a:gd name="T7" fmla="*/ 0 h 2"/>
                        <a:gd name="T8" fmla="*/ 2147483647 w 6"/>
                        <a:gd name="T9" fmla="*/ 0 h 2"/>
                        <a:gd name="T10" fmla="*/ 0 60000 65536"/>
                        <a:gd name="T11" fmla="*/ 0 60000 65536"/>
                        <a:gd name="T12" fmla="*/ 0 60000 65536"/>
                        <a:gd name="T13" fmla="*/ 0 60000 65536"/>
                        <a:gd name="T14" fmla="*/ 0 60000 65536"/>
                        <a:gd name="T15" fmla="*/ 0 w 6"/>
                        <a:gd name="T16" fmla="*/ 0 h 2"/>
                        <a:gd name="T17" fmla="*/ 6 w 6"/>
                        <a:gd name="T18" fmla="*/ 0 h 2"/>
                      </a:gdLst>
                      <a:ahLst/>
                      <a:cxnLst>
                        <a:cxn ang="T10">
                          <a:pos x="T0" y="T1"/>
                        </a:cxn>
                        <a:cxn ang="T11">
                          <a:pos x="T2" y="T3"/>
                        </a:cxn>
                        <a:cxn ang="T12">
                          <a:pos x="T4" y="T5"/>
                        </a:cxn>
                        <a:cxn ang="T13">
                          <a:pos x="T6" y="T7"/>
                        </a:cxn>
                        <a:cxn ang="T14">
                          <a:pos x="T8" y="T9"/>
                        </a:cxn>
                      </a:cxnLst>
                      <a:rect l="T15" t="T16" r="T17" b="T18"/>
                      <a:pathLst>
                        <a:path w="6" h="2">
                          <a:moveTo>
                            <a:pt x="3" y="0"/>
                          </a:moveTo>
                          <a:lnTo>
                            <a:pt x="6" y="0"/>
                          </a:lnTo>
                          <a:lnTo>
                            <a:pt x="3" y="2"/>
                          </a:lnTo>
                          <a:lnTo>
                            <a:pt x="0" y="1"/>
                          </a:lnTo>
                          <a:lnTo>
                            <a:pt x="3" y="0"/>
                          </a:lnTo>
                          <a:close/>
                        </a:path>
                      </a:pathLst>
                    </a:custGeom>
                    <a:noFill/>
                    <a:ln w="4763">
                      <a:solidFill>
                        <a:srgbClr val="6E6E6E"/>
                      </a:solidFill>
                      <a:prstDash val="solid"/>
                      <a:round/>
                      <a:headEnd/>
                      <a:tailEnd/>
                    </a:ln>
                  </p:spPr>
                  <p:txBody>
                    <a:bodyPr/>
                    <a:lstStyle/>
                    <a:p>
                      <a:endParaRPr lang="en-US" dirty="0"/>
                    </a:p>
                  </p:txBody>
                </p:sp>
                <p:sp>
                  <p:nvSpPr>
                    <p:cNvPr id="526" name="Freeform 507"/>
                    <p:cNvSpPr>
                      <a:spLocks/>
                    </p:cNvSpPr>
                    <p:nvPr/>
                  </p:nvSpPr>
                  <p:spPr bwMode="auto">
                    <a:xfrm>
                      <a:off x="4837113" y="2127072"/>
                      <a:ext cx="4762" cy="1588"/>
                    </a:xfrm>
                    <a:custGeom>
                      <a:avLst/>
                      <a:gdLst>
                        <a:gd name="T0" fmla="*/ 2147483647 w 5"/>
                        <a:gd name="T1" fmla="*/ 0 h 3"/>
                        <a:gd name="T2" fmla="*/ 2147483647 w 5"/>
                        <a:gd name="T3" fmla="*/ 0 h 3"/>
                        <a:gd name="T4" fmla="*/ 0 w 5"/>
                        <a:gd name="T5" fmla="*/ 0 h 3"/>
                        <a:gd name="T6" fmla="*/ 2147483647 w 5"/>
                        <a:gd name="T7" fmla="*/ 0 h 3"/>
                        <a:gd name="T8" fmla="*/ 2147483647 w 5"/>
                        <a:gd name="T9" fmla="*/ 0 h 3"/>
                        <a:gd name="T10" fmla="*/ 0 60000 65536"/>
                        <a:gd name="T11" fmla="*/ 0 60000 65536"/>
                        <a:gd name="T12" fmla="*/ 0 60000 65536"/>
                        <a:gd name="T13" fmla="*/ 0 60000 65536"/>
                        <a:gd name="T14" fmla="*/ 0 60000 65536"/>
                        <a:gd name="T15" fmla="*/ 0 w 5"/>
                        <a:gd name="T16" fmla="*/ 0 h 3"/>
                        <a:gd name="T17" fmla="*/ 5 w 5"/>
                        <a:gd name="T18" fmla="*/ 3 h 3"/>
                      </a:gdLst>
                      <a:ahLst/>
                      <a:cxnLst>
                        <a:cxn ang="T10">
                          <a:pos x="T0" y="T1"/>
                        </a:cxn>
                        <a:cxn ang="T11">
                          <a:pos x="T2" y="T3"/>
                        </a:cxn>
                        <a:cxn ang="T12">
                          <a:pos x="T4" y="T5"/>
                        </a:cxn>
                        <a:cxn ang="T13">
                          <a:pos x="T6" y="T7"/>
                        </a:cxn>
                        <a:cxn ang="T14">
                          <a:pos x="T8" y="T9"/>
                        </a:cxn>
                      </a:cxnLst>
                      <a:rect l="T15" t="T16" r="T17" b="T18"/>
                      <a:pathLst>
                        <a:path w="5" h="3">
                          <a:moveTo>
                            <a:pt x="5" y="0"/>
                          </a:moveTo>
                          <a:lnTo>
                            <a:pt x="5" y="0"/>
                          </a:lnTo>
                          <a:lnTo>
                            <a:pt x="0" y="3"/>
                          </a:lnTo>
                          <a:lnTo>
                            <a:pt x="2" y="0"/>
                          </a:lnTo>
                          <a:lnTo>
                            <a:pt x="5" y="0"/>
                          </a:lnTo>
                          <a:close/>
                        </a:path>
                      </a:pathLst>
                    </a:custGeom>
                    <a:noFill/>
                    <a:ln w="4763">
                      <a:solidFill>
                        <a:srgbClr val="6E6E6E"/>
                      </a:solidFill>
                      <a:prstDash val="solid"/>
                      <a:round/>
                      <a:headEnd/>
                      <a:tailEnd/>
                    </a:ln>
                  </p:spPr>
                  <p:txBody>
                    <a:bodyPr/>
                    <a:lstStyle/>
                    <a:p>
                      <a:endParaRPr lang="en-US" dirty="0"/>
                    </a:p>
                  </p:txBody>
                </p:sp>
                <p:sp>
                  <p:nvSpPr>
                    <p:cNvPr id="527" name="Freeform 508"/>
                    <p:cNvSpPr>
                      <a:spLocks/>
                    </p:cNvSpPr>
                    <p:nvPr/>
                  </p:nvSpPr>
                  <p:spPr bwMode="auto">
                    <a:xfrm>
                      <a:off x="7935913" y="2157235"/>
                      <a:ext cx="1587" cy="1587"/>
                    </a:xfrm>
                    <a:custGeom>
                      <a:avLst/>
                      <a:gdLst>
                        <a:gd name="T0" fmla="*/ 0 w 1"/>
                        <a:gd name="T1" fmla="*/ 0 h 1"/>
                        <a:gd name="T2" fmla="*/ 2147483647 w 1"/>
                        <a:gd name="T3" fmla="*/ 0 h 1"/>
                        <a:gd name="T4" fmla="*/ 2147483647 w 1"/>
                        <a:gd name="T5" fmla="*/ 2147483647 h 1"/>
                        <a:gd name="T6" fmla="*/ 2147483647 w 1"/>
                        <a:gd name="T7" fmla="*/ 0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lnTo>
                            <a:pt x="1" y="0"/>
                          </a:lnTo>
                          <a:lnTo>
                            <a:pt x="1" y="1"/>
                          </a:lnTo>
                          <a:lnTo>
                            <a:pt x="1" y="0"/>
                          </a:lnTo>
                          <a:lnTo>
                            <a:pt x="0" y="0"/>
                          </a:lnTo>
                          <a:close/>
                        </a:path>
                      </a:pathLst>
                    </a:custGeom>
                    <a:noFill/>
                    <a:ln w="4763">
                      <a:solidFill>
                        <a:srgbClr val="6E6E6E"/>
                      </a:solidFill>
                      <a:prstDash val="solid"/>
                      <a:round/>
                      <a:headEnd/>
                      <a:tailEnd/>
                    </a:ln>
                  </p:spPr>
                  <p:txBody>
                    <a:bodyPr/>
                    <a:lstStyle/>
                    <a:p>
                      <a:endParaRPr lang="en-US" dirty="0"/>
                    </a:p>
                  </p:txBody>
                </p:sp>
                <p:sp>
                  <p:nvSpPr>
                    <p:cNvPr id="528" name="Freeform 509"/>
                    <p:cNvSpPr>
                      <a:spLocks/>
                    </p:cNvSpPr>
                    <p:nvPr/>
                  </p:nvSpPr>
                  <p:spPr bwMode="auto">
                    <a:xfrm>
                      <a:off x="4859338" y="2160410"/>
                      <a:ext cx="11112" cy="11112"/>
                    </a:xfrm>
                    <a:custGeom>
                      <a:avLst/>
                      <a:gdLst>
                        <a:gd name="T0" fmla="*/ 2147483647 w 12"/>
                        <a:gd name="T1" fmla="*/ 2147483647 h 13"/>
                        <a:gd name="T2" fmla="*/ 2147483647 w 12"/>
                        <a:gd name="T3" fmla="*/ 0 h 13"/>
                        <a:gd name="T4" fmla="*/ 2147483647 w 12"/>
                        <a:gd name="T5" fmla="*/ 2147483647 h 13"/>
                        <a:gd name="T6" fmla="*/ 2147483647 w 12"/>
                        <a:gd name="T7" fmla="*/ 2147483647 h 13"/>
                        <a:gd name="T8" fmla="*/ 2147483647 w 12"/>
                        <a:gd name="T9" fmla="*/ 2147483647 h 13"/>
                        <a:gd name="T10" fmla="*/ 0 w 12"/>
                        <a:gd name="T11" fmla="*/ 2147483647 h 13"/>
                        <a:gd name="T12" fmla="*/ 2147483647 w 12"/>
                        <a:gd name="T13" fmla="*/ 2147483647 h 13"/>
                        <a:gd name="T14" fmla="*/ 0 60000 65536"/>
                        <a:gd name="T15" fmla="*/ 0 60000 65536"/>
                        <a:gd name="T16" fmla="*/ 0 60000 65536"/>
                        <a:gd name="T17" fmla="*/ 0 60000 65536"/>
                        <a:gd name="T18" fmla="*/ 0 60000 65536"/>
                        <a:gd name="T19" fmla="*/ 0 60000 65536"/>
                        <a:gd name="T20" fmla="*/ 0 60000 65536"/>
                        <a:gd name="T21" fmla="*/ 0 w 12"/>
                        <a:gd name="T22" fmla="*/ 0 h 13"/>
                        <a:gd name="T23" fmla="*/ 12 w 12"/>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3">
                          <a:moveTo>
                            <a:pt x="5" y="6"/>
                          </a:moveTo>
                          <a:lnTo>
                            <a:pt x="6" y="0"/>
                          </a:lnTo>
                          <a:lnTo>
                            <a:pt x="12" y="7"/>
                          </a:lnTo>
                          <a:lnTo>
                            <a:pt x="4" y="8"/>
                          </a:lnTo>
                          <a:lnTo>
                            <a:pt x="1" y="13"/>
                          </a:lnTo>
                          <a:lnTo>
                            <a:pt x="0" y="5"/>
                          </a:lnTo>
                          <a:lnTo>
                            <a:pt x="5" y="6"/>
                          </a:lnTo>
                          <a:close/>
                        </a:path>
                      </a:pathLst>
                    </a:custGeom>
                    <a:noFill/>
                    <a:ln w="4763">
                      <a:solidFill>
                        <a:srgbClr val="6E6E6E"/>
                      </a:solidFill>
                      <a:prstDash val="solid"/>
                      <a:round/>
                      <a:headEnd/>
                      <a:tailEnd/>
                    </a:ln>
                  </p:spPr>
                  <p:txBody>
                    <a:bodyPr/>
                    <a:lstStyle/>
                    <a:p>
                      <a:endParaRPr lang="en-US" dirty="0"/>
                    </a:p>
                  </p:txBody>
                </p:sp>
                <p:sp>
                  <p:nvSpPr>
                    <p:cNvPr id="529" name="Freeform 510"/>
                    <p:cNvSpPr>
                      <a:spLocks/>
                    </p:cNvSpPr>
                    <p:nvPr/>
                  </p:nvSpPr>
                  <p:spPr bwMode="auto">
                    <a:xfrm>
                      <a:off x="8523288" y="2187397"/>
                      <a:ext cx="1587" cy="1588"/>
                    </a:xfrm>
                    <a:custGeom>
                      <a:avLst/>
                      <a:gdLst>
                        <a:gd name="T0" fmla="*/ 2147483647 w 2"/>
                        <a:gd name="T1" fmla="*/ 0 h 3"/>
                        <a:gd name="T2" fmla="*/ 2147483647 w 2"/>
                        <a:gd name="T3" fmla="*/ 0 h 3"/>
                        <a:gd name="T4" fmla="*/ 0 w 2"/>
                        <a:gd name="T5" fmla="*/ 0 h 3"/>
                        <a:gd name="T6" fmla="*/ 2147483647 w 2"/>
                        <a:gd name="T7" fmla="*/ 0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0"/>
                          </a:moveTo>
                          <a:lnTo>
                            <a:pt x="1" y="3"/>
                          </a:lnTo>
                          <a:lnTo>
                            <a:pt x="0" y="2"/>
                          </a:lnTo>
                          <a:lnTo>
                            <a:pt x="2" y="0"/>
                          </a:lnTo>
                          <a:close/>
                        </a:path>
                      </a:pathLst>
                    </a:custGeom>
                    <a:noFill/>
                    <a:ln w="4763">
                      <a:solidFill>
                        <a:srgbClr val="6E6E6E"/>
                      </a:solidFill>
                      <a:prstDash val="solid"/>
                      <a:round/>
                      <a:headEnd/>
                      <a:tailEnd/>
                    </a:ln>
                  </p:spPr>
                  <p:txBody>
                    <a:bodyPr/>
                    <a:lstStyle/>
                    <a:p>
                      <a:endParaRPr lang="en-US" dirty="0"/>
                    </a:p>
                  </p:txBody>
                </p:sp>
                <p:sp>
                  <p:nvSpPr>
                    <p:cNvPr id="530" name="Freeform 511"/>
                    <p:cNvSpPr>
                      <a:spLocks/>
                    </p:cNvSpPr>
                    <p:nvPr/>
                  </p:nvSpPr>
                  <p:spPr bwMode="auto">
                    <a:xfrm>
                      <a:off x="4706938" y="2238197"/>
                      <a:ext cx="3175" cy="4763"/>
                    </a:xfrm>
                    <a:custGeom>
                      <a:avLst/>
                      <a:gdLst>
                        <a:gd name="T0" fmla="*/ 0 w 4"/>
                        <a:gd name="T1" fmla="*/ 0 h 5"/>
                        <a:gd name="T2" fmla="*/ 2147483647 w 4"/>
                        <a:gd name="T3" fmla="*/ 2147483647 h 5"/>
                        <a:gd name="T4" fmla="*/ 2147483647 w 4"/>
                        <a:gd name="T5" fmla="*/ 2147483647 h 5"/>
                        <a:gd name="T6" fmla="*/ 0 w 4"/>
                        <a:gd name="T7" fmla="*/ 2147483647 h 5"/>
                        <a:gd name="T8" fmla="*/ 0 w 4"/>
                        <a:gd name="T9" fmla="*/ 0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0" y="0"/>
                          </a:moveTo>
                          <a:lnTo>
                            <a:pt x="3" y="1"/>
                          </a:lnTo>
                          <a:lnTo>
                            <a:pt x="4" y="5"/>
                          </a:lnTo>
                          <a:lnTo>
                            <a:pt x="0" y="2"/>
                          </a:lnTo>
                          <a:lnTo>
                            <a:pt x="0" y="0"/>
                          </a:lnTo>
                          <a:close/>
                        </a:path>
                      </a:pathLst>
                    </a:custGeom>
                    <a:noFill/>
                    <a:ln w="4763">
                      <a:solidFill>
                        <a:srgbClr val="6E6E6E"/>
                      </a:solidFill>
                      <a:prstDash val="solid"/>
                      <a:round/>
                      <a:headEnd/>
                      <a:tailEnd/>
                    </a:ln>
                  </p:spPr>
                  <p:txBody>
                    <a:bodyPr/>
                    <a:lstStyle/>
                    <a:p>
                      <a:endParaRPr lang="en-US" dirty="0"/>
                    </a:p>
                  </p:txBody>
                </p:sp>
                <p:sp>
                  <p:nvSpPr>
                    <p:cNvPr id="531" name="Freeform 512"/>
                    <p:cNvSpPr>
                      <a:spLocks/>
                    </p:cNvSpPr>
                    <p:nvPr/>
                  </p:nvSpPr>
                  <p:spPr bwMode="auto">
                    <a:xfrm>
                      <a:off x="4537075" y="2242960"/>
                      <a:ext cx="217488" cy="333375"/>
                    </a:xfrm>
                    <a:custGeom>
                      <a:avLst/>
                      <a:gdLst>
                        <a:gd name="T0" fmla="*/ 2147483647 w 251"/>
                        <a:gd name="T1" fmla="*/ 2147483647 h 388"/>
                        <a:gd name="T2" fmla="*/ 2147483647 w 251"/>
                        <a:gd name="T3" fmla="*/ 2147483647 h 388"/>
                        <a:gd name="T4" fmla="*/ 2147483647 w 251"/>
                        <a:gd name="T5" fmla="*/ 2147483647 h 388"/>
                        <a:gd name="T6" fmla="*/ 0 w 251"/>
                        <a:gd name="T7" fmla="*/ 2147483647 h 388"/>
                        <a:gd name="T8" fmla="*/ 2147483647 w 251"/>
                        <a:gd name="T9" fmla="*/ 2147483647 h 388"/>
                        <a:gd name="T10" fmla="*/ 2147483647 w 251"/>
                        <a:gd name="T11" fmla="*/ 2147483647 h 388"/>
                        <a:gd name="T12" fmla="*/ 2147483647 w 251"/>
                        <a:gd name="T13" fmla="*/ 2147483647 h 388"/>
                        <a:gd name="T14" fmla="*/ 2147483647 w 251"/>
                        <a:gd name="T15" fmla="*/ 2147483647 h 388"/>
                        <a:gd name="T16" fmla="*/ 2147483647 w 251"/>
                        <a:gd name="T17" fmla="*/ 2147483647 h 388"/>
                        <a:gd name="T18" fmla="*/ 2147483647 w 251"/>
                        <a:gd name="T19" fmla="*/ 2147483647 h 388"/>
                        <a:gd name="T20" fmla="*/ 2147483647 w 251"/>
                        <a:gd name="T21" fmla="*/ 2147483647 h 388"/>
                        <a:gd name="T22" fmla="*/ 2147483647 w 251"/>
                        <a:gd name="T23" fmla="*/ 2147483647 h 388"/>
                        <a:gd name="T24" fmla="*/ 2147483647 w 251"/>
                        <a:gd name="T25" fmla="*/ 2147483647 h 388"/>
                        <a:gd name="T26" fmla="*/ 2147483647 w 251"/>
                        <a:gd name="T27" fmla="*/ 2147483647 h 388"/>
                        <a:gd name="T28" fmla="*/ 2147483647 w 251"/>
                        <a:gd name="T29" fmla="*/ 2147483647 h 388"/>
                        <a:gd name="T30" fmla="*/ 2147483647 w 251"/>
                        <a:gd name="T31" fmla="*/ 2147483647 h 388"/>
                        <a:gd name="T32" fmla="*/ 2147483647 w 251"/>
                        <a:gd name="T33" fmla="*/ 2147483647 h 388"/>
                        <a:gd name="T34" fmla="*/ 2147483647 w 251"/>
                        <a:gd name="T35" fmla="*/ 2147483647 h 388"/>
                        <a:gd name="T36" fmla="*/ 2147483647 w 251"/>
                        <a:gd name="T37" fmla="*/ 2147483647 h 388"/>
                        <a:gd name="T38" fmla="*/ 2147483647 w 251"/>
                        <a:gd name="T39" fmla="*/ 2147483647 h 388"/>
                        <a:gd name="T40" fmla="*/ 2147483647 w 251"/>
                        <a:gd name="T41" fmla="*/ 2147483647 h 388"/>
                        <a:gd name="T42" fmla="*/ 2147483647 w 251"/>
                        <a:gd name="T43" fmla="*/ 2147483647 h 388"/>
                        <a:gd name="T44" fmla="*/ 2147483647 w 251"/>
                        <a:gd name="T45" fmla="*/ 2147483647 h 388"/>
                        <a:gd name="T46" fmla="*/ 2147483647 w 251"/>
                        <a:gd name="T47" fmla="*/ 2147483647 h 388"/>
                        <a:gd name="T48" fmla="*/ 2147483647 w 251"/>
                        <a:gd name="T49" fmla="*/ 2147483647 h 388"/>
                        <a:gd name="T50" fmla="*/ 2147483647 w 251"/>
                        <a:gd name="T51" fmla="*/ 2147483647 h 388"/>
                        <a:gd name="T52" fmla="*/ 2147483647 w 251"/>
                        <a:gd name="T53" fmla="*/ 2147483647 h 388"/>
                        <a:gd name="T54" fmla="*/ 2147483647 w 251"/>
                        <a:gd name="T55" fmla="*/ 2147483647 h 388"/>
                        <a:gd name="T56" fmla="*/ 2147483647 w 251"/>
                        <a:gd name="T57" fmla="*/ 2147483647 h 388"/>
                        <a:gd name="T58" fmla="*/ 2147483647 w 251"/>
                        <a:gd name="T59" fmla="*/ 2147483647 h 388"/>
                        <a:gd name="T60" fmla="*/ 2147483647 w 251"/>
                        <a:gd name="T61" fmla="*/ 2147483647 h 388"/>
                        <a:gd name="T62" fmla="*/ 2147483647 w 251"/>
                        <a:gd name="T63" fmla="*/ 2147483647 h 388"/>
                        <a:gd name="T64" fmla="*/ 2147483647 w 251"/>
                        <a:gd name="T65" fmla="*/ 2147483647 h 388"/>
                        <a:gd name="T66" fmla="*/ 2147483647 w 251"/>
                        <a:gd name="T67" fmla="*/ 2147483647 h 388"/>
                        <a:gd name="T68" fmla="*/ 2147483647 w 251"/>
                        <a:gd name="T69" fmla="*/ 2147483647 h 388"/>
                        <a:gd name="T70" fmla="*/ 2147483647 w 251"/>
                        <a:gd name="T71" fmla="*/ 2147483647 h 388"/>
                        <a:gd name="T72" fmla="*/ 2147483647 w 251"/>
                        <a:gd name="T73" fmla="*/ 2147483647 h 388"/>
                        <a:gd name="T74" fmla="*/ 2147483647 w 251"/>
                        <a:gd name="T75" fmla="*/ 2147483647 h 388"/>
                        <a:gd name="T76" fmla="*/ 2147483647 w 251"/>
                        <a:gd name="T77" fmla="*/ 2147483647 h 388"/>
                        <a:gd name="T78" fmla="*/ 2147483647 w 251"/>
                        <a:gd name="T79" fmla="*/ 2147483647 h 388"/>
                        <a:gd name="T80" fmla="*/ 2147483647 w 251"/>
                        <a:gd name="T81" fmla="*/ 2147483647 h 388"/>
                        <a:gd name="T82" fmla="*/ 2147483647 w 251"/>
                        <a:gd name="T83" fmla="*/ 2147483647 h 388"/>
                        <a:gd name="T84" fmla="*/ 2147483647 w 251"/>
                        <a:gd name="T85" fmla="*/ 2147483647 h 388"/>
                        <a:gd name="T86" fmla="*/ 2147483647 w 251"/>
                        <a:gd name="T87" fmla="*/ 2147483647 h 388"/>
                        <a:gd name="T88" fmla="*/ 2147483647 w 251"/>
                        <a:gd name="T89" fmla="*/ 2147483647 h 388"/>
                        <a:gd name="T90" fmla="*/ 2147483647 w 251"/>
                        <a:gd name="T91" fmla="*/ 2147483647 h 388"/>
                        <a:gd name="T92" fmla="*/ 2147483647 w 251"/>
                        <a:gd name="T93" fmla="*/ 2147483647 h 388"/>
                        <a:gd name="T94" fmla="*/ 2147483647 w 251"/>
                        <a:gd name="T95" fmla="*/ 2147483647 h 388"/>
                        <a:gd name="T96" fmla="*/ 2147483647 w 251"/>
                        <a:gd name="T97" fmla="*/ 2147483647 h 388"/>
                        <a:gd name="T98" fmla="*/ 2147483647 w 251"/>
                        <a:gd name="T99" fmla="*/ 2147483647 h 388"/>
                        <a:gd name="T100" fmla="*/ 2147483647 w 251"/>
                        <a:gd name="T101" fmla="*/ 2147483647 h 388"/>
                        <a:gd name="T102" fmla="*/ 2147483647 w 251"/>
                        <a:gd name="T103" fmla="*/ 2147483647 h 388"/>
                        <a:gd name="T104" fmla="*/ 2147483647 w 251"/>
                        <a:gd name="T105" fmla="*/ 2147483647 h 388"/>
                        <a:gd name="T106" fmla="*/ 2147483647 w 251"/>
                        <a:gd name="T107" fmla="*/ 2147483647 h 388"/>
                        <a:gd name="T108" fmla="*/ 2147483647 w 251"/>
                        <a:gd name="T109" fmla="*/ 2147483647 h 388"/>
                        <a:gd name="T110" fmla="*/ 2147483647 w 251"/>
                        <a:gd name="T111" fmla="*/ 2147483647 h 388"/>
                        <a:gd name="T112" fmla="*/ 2147483647 w 251"/>
                        <a:gd name="T113" fmla="*/ 2147483647 h 3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1"/>
                        <a:gd name="T172" fmla="*/ 0 h 388"/>
                        <a:gd name="T173" fmla="*/ 251 w 251"/>
                        <a:gd name="T174" fmla="*/ 388 h 3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1" h="388">
                          <a:moveTo>
                            <a:pt x="78" y="292"/>
                          </a:moveTo>
                          <a:lnTo>
                            <a:pt x="58" y="280"/>
                          </a:lnTo>
                          <a:lnTo>
                            <a:pt x="52" y="284"/>
                          </a:lnTo>
                          <a:lnTo>
                            <a:pt x="35" y="280"/>
                          </a:lnTo>
                          <a:lnTo>
                            <a:pt x="29" y="270"/>
                          </a:lnTo>
                          <a:lnTo>
                            <a:pt x="20" y="268"/>
                          </a:lnTo>
                          <a:lnTo>
                            <a:pt x="6" y="256"/>
                          </a:lnTo>
                          <a:lnTo>
                            <a:pt x="0" y="251"/>
                          </a:lnTo>
                          <a:lnTo>
                            <a:pt x="5" y="247"/>
                          </a:lnTo>
                          <a:lnTo>
                            <a:pt x="10" y="248"/>
                          </a:lnTo>
                          <a:lnTo>
                            <a:pt x="8" y="238"/>
                          </a:lnTo>
                          <a:lnTo>
                            <a:pt x="11" y="232"/>
                          </a:lnTo>
                          <a:lnTo>
                            <a:pt x="28" y="229"/>
                          </a:lnTo>
                          <a:lnTo>
                            <a:pt x="27" y="226"/>
                          </a:lnTo>
                          <a:lnTo>
                            <a:pt x="44" y="198"/>
                          </a:lnTo>
                          <a:lnTo>
                            <a:pt x="39" y="200"/>
                          </a:lnTo>
                          <a:lnTo>
                            <a:pt x="40" y="195"/>
                          </a:lnTo>
                          <a:lnTo>
                            <a:pt x="37" y="198"/>
                          </a:lnTo>
                          <a:lnTo>
                            <a:pt x="36" y="196"/>
                          </a:lnTo>
                          <a:lnTo>
                            <a:pt x="39" y="190"/>
                          </a:lnTo>
                          <a:lnTo>
                            <a:pt x="37" y="188"/>
                          </a:lnTo>
                          <a:lnTo>
                            <a:pt x="38" y="167"/>
                          </a:lnTo>
                          <a:lnTo>
                            <a:pt x="35" y="162"/>
                          </a:lnTo>
                          <a:lnTo>
                            <a:pt x="40" y="155"/>
                          </a:lnTo>
                          <a:lnTo>
                            <a:pt x="36" y="146"/>
                          </a:lnTo>
                          <a:lnTo>
                            <a:pt x="39" y="136"/>
                          </a:lnTo>
                          <a:lnTo>
                            <a:pt x="29" y="122"/>
                          </a:lnTo>
                          <a:lnTo>
                            <a:pt x="33" y="110"/>
                          </a:lnTo>
                          <a:lnTo>
                            <a:pt x="36" y="114"/>
                          </a:lnTo>
                          <a:lnTo>
                            <a:pt x="44" y="105"/>
                          </a:lnTo>
                          <a:lnTo>
                            <a:pt x="38" y="92"/>
                          </a:lnTo>
                          <a:lnTo>
                            <a:pt x="41" y="88"/>
                          </a:lnTo>
                          <a:lnTo>
                            <a:pt x="51" y="101"/>
                          </a:lnTo>
                          <a:lnTo>
                            <a:pt x="49" y="105"/>
                          </a:lnTo>
                          <a:lnTo>
                            <a:pt x="52" y="105"/>
                          </a:lnTo>
                          <a:lnTo>
                            <a:pt x="52" y="94"/>
                          </a:lnTo>
                          <a:lnTo>
                            <a:pt x="50" y="90"/>
                          </a:lnTo>
                          <a:lnTo>
                            <a:pt x="62" y="82"/>
                          </a:lnTo>
                          <a:lnTo>
                            <a:pt x="68" y="72"/>
                          </a:lnTo>
                          <a:lnTo>
                            <a:pt x="77" y="70"/>
                          </a:lnTo>
                          <a:lnTo>
                            <a:pt x="81" y="44"/>
                          </a:lnTo>
                          <a:lnTo>
                            <a:pt x="96" y="31"/>
                          </a:lnTo>
                          <a:lnTo>
                            <a:pt x="107" y="33"/>
                          </a:lnTo>
                          <a:lnTo>
                            <a:pt x="100" y="37"/>
                          </a:lnTo>
                          <a:lnTo>
                            <a:pt x="105" y="40"/>
                          </a:lnTo>
                          <a:lnTo>
                            <a:pt x="110" y="26"/>
                          </a:lnTo>
                          <a:lnTo>
                            <a:pt x="128" y="27"/>
                          </a:lnTo>
                          <a:lnTo>
                            <a:pt x="150" y="14"/>
                          </a:lnTo>
                          <a:lnTo>
                            <a:pt x="152" y="5"/>
                          </a:lnTo>
                          <a:lnTo>
                            <a:pt x="157" y="7"/>
                          </a:lnTo>
                          <a:lnTo>
                            <a:pt x="162" y="0"/>
                          </a:lnTo>
                          <a:lnTo>
                            <a:pt x="172" y="4"/>
                          </a:lnTo>
                          <a:lnTo>
                            <a:pt x="173" y="9"/>
                          </a:lnTo>
                          <a:lnTo>
                            <a:pt x="169" y="14"/>
                          </a:lnTo>
                          <a:lnTo>
                            <a:pt x="156" y="18"/>
                          </a:lnTo>
                          <a:lnTo>
                            <a:pt x="150" y="28"/>
                          </a:lnTo>
                          <a:lnTo>
                            <a:pt x="144" y="31"/>
                          </a:lnTo>
                          <a:lnTo>
                            <a:pt x="123" y="77"/>
                          </a:lnTo>
                          <a:lnTo>
                            <a:pt x="131" y="73"/>
                          </a:lnTo>
                          <a:lnTo>
                            <a:pt x="136" y="79"/>
                          </a:lnTo>
                          <a:lnTo>
                            <a:pt x="143" y="100"/>
                          </a:lnTo>
                          <a:lnTo>
                            <a:pt x="140" y="115"/>
                          </a:lnTo>
                          <a:lnTo>
                            <a:pt x="147" y="120"/>
                          </a:lnTo>
                          <a:lnTo>
                            <a:pt x="150" y="126"/>
                          </a:lnTo>
                          <a:lnTo>
                            <a:pt x="166" y="127"/>
                          </a:lnTo>
                          <a:lnTo>
                            <a:pt x="176" y="124"/>
                          </a:lnTo>
                          <a:lnTo>
                            <a:pt x="188" y="127"/>
                          </a:lnTo>
                          <a:lnTo>
                            <a:pt x="201" y="147"/>
                          </a:lnTo>
                          <a:lnTo>
                            <a:pt x="205" y="148"/>
                          </a:lnTo>
                          <a:lnTo>
                            <a:pt x="209" y="145"/>
                          </a:lnTo>
                          <a:lnTo>
                            <a:pt x="218" y="147"/>
                          </a:lnTo>
                          <a:lnTo>
                            <a:pt x="234" y="143"/>
                          </a:lnTo>
                          <a:lnTo>
                            <a:pt x="242" y="145"/>
                          </a:lnTo>
                          <a:lnTo>
                            <a:pt x="243" y="151"/>
                          </a:lnTo>
                          <a:lnTo>
                            <a:pt x="233" y="166"/>
                          </a:lnTo>
                          <a:lnTo>
                            <a:pt x="232" y="184"/>
                          </a:lnTo>
                          <a:lnTo>
                            <a:pt x="236" y="201"/>
                          </a:lnTo>
                          <a:lnTo>
                            <a:pt x="243" y="210"/>
                          </a:lnTo>
                          <a:lnTo>
                            <a:pt x="232" y="223"/>
                          </a:lnTo>
                          <a:lnTo>
                            <a:pt x="245" y="234"/>
                          </a:lnTo>
                          <a:lnTo>
                            <a:pt x="251" y="261"/>
                          </a:lnTo>
                          <a:lnTo>
                            <a:pt x="248" y="262"/>
                          </a:lnTo>
                          <a:lnTo>
                            <a:pt x="248" y="251"/>
                          </a:lnTo>
                          <a:lnTo>
                            <a:pt x="240" y="239"/>
                          </a:lnTo>
                          <a:lnTo>
                            <a:pt x="230" y="249"/>
                          </a:lnTo>
                          <a:lnTo>
                            <a:pt x="224" y="244"/>
                          </a:lnTo>
                          <a:lnTo>
                            <a:pt x="225" y="249"/>
                          </a:lnTo>
                          <a:lnTo>
                            <a:pt x="190" y="250"/>
                          </a:lnTo>
                          <a:lnTo>
                            <a:pt x="190" y="265"/>
                          </a:lnTo>
                          <a:lnTo>
                            <a:pt x="202" y="266"/>
                          </a:lnTo>
                          <a:lnTo>
                            <a:pt x="204" y="274"/>
                          </a:lnTo>
                          <a:lnTo>
                            <a:pt x="198" y="272"/>
                          </a:lnTo>
                          <a:lnTo>
                            <a:pt x="185" y="276"/>
                          </a:lnTo>
                          <a:lnTo>
                            <a:pt x="185" y="293"/>
                          </a:lnTo>
                          <a:lnTo>
                            <a:pt x="195" y="301"/>
                          </a:lnTo>
                          <a:lnTo>
                            <a:pt x="200" y="321"/>
                          </a:lnTo>
                          <a:lnTo>
                            <a:pt x="189" y="388"/>
                          </a:lnTo>
                          <a:lnTo>
                            <a:pt x="181" y="377"/>
                          </a:lnTo>
                          <a:lnTo>
                            <a:pt x="173" y="377"/>
                          </a:lnTo>
                          <a:lnTo>
                            <a:pt x="185" y="353"/>
                          </a:lnTo>
                          <a:lnTo>
                            <a:pt x="181" y="347"/>
                          </a:lnTo>
                          <a:lnTo>
                            <a:pt x="176" y="347"/>
                          </a:lnTo>
                          <a:lnTo>
                            <a:pt x="170" y="341"/>
                          </a:lnTo>
                          <a:lnTo>
                            <a:pt x="159" y="344"/>
                          </a:lnTo>
                          <a:lnTo>
                            <a:pt x="152" y="340"/>
                          </a:lnTo>
                          <a:lnTo>
                            <a:pt x="141" y="347"/>
                          </a:lnTo>
                          <a:lnTo>
                            <a:pt x="128" y="347"/>
                          </a:lnTo>
                          <a:lnTo>
                            <a:pt x="123" y="343"/>
                          </a:lnTo>
                          <a:lnTo>
                            <a:pt x="122" y="332"/>
                          </a:lnTo>
                          <a:lnTo>
                            <a:pt x="115" y="330"/>
                          </a:lnTo>
                          <a:lnTo>
                            <a:pt x="113" y="321"/>
                          </a:lnTo>
                          <a:lnTo>
                            <a:pt x="100" y="313"/>
                          </a:lnTo>
                          <a:lnTo>
                            <a:pt x="97" y="302"/>
                          </a:lnTo>
                          <a:lnTo>
                            <a:pt x="89" y="294"/>
                          </a:lnTo>
                          <a:lnTo>
                            <a:pt x="78" y="292"/>
                          </a:lnTo>
                          <a:close/>
                        </a:path>
                      </a:pathLst>
                    </a:custGeom>
                    <a:noFill/>
                    <a:ln w="4826">
                      <a:solidFill>
                        <a:srgbClr val="6E6E6E"/>
                      </a:solidFill>
                      <a:prstDash val="solid"/>
                      <a:round/>
                      <a:headEnd/>
                      <a:tailEnd/>
                    </a:ln>
                  </p:spPr>
                  <p:txBody>
                    <a:bodyPr/>
                    <a:lstStyle/>
                    <a:p>
                      <a:endParaRPr lang="en-US" dirty="0"/>
                    </a:p>
                  </p:txBody>
                </p:sp>
                <p:sp>
                  <p:nvSpPr>
                    <p:cNvPr id="532" name="Freeform 513"/>
                    <p:cNvSpPr>
                      <a:spLocks/>
                    </p:cNvSpPr>
                    <p:nvPr/>
                  </p:nvSpPr>
                  <p:spPr bwMode="auto">
                    <a:xfrm>
                      <a:off x="4724400" y="2242960"/>
                      <a:ext cx="6350" cy="6350"/>
                    </a:xfrm>
                    <a:custGeom>
                      <a:avLst/>
                      <a:gdLst>
                        <a:gd name="T0" fmla="*/ 0 w 8"/>
                        <a:gd name="T1" fmla="*/ 0 h 8"/>
                        <a:gd name="T2" fmla="*/ 2147483647 w 8"/>
                        <a:gd name="T3" fmla="*/ 2147483647 h 8"/>
                        <a:gd name="T4" fmla="*/ 2147483647 w 8"/>
                        <a:gd name="T5" fmla="*/ 2147483647 h 8"/>
                        <a:gd name="T6" fmla="*/ 2147483647 w 8"/>
                        <a:gd name="T7" fmla="*/ 2147483647 h 8"/>
                        <a:gd name="T8" fmla="*/ 0 w 8"/>
                        <a:gd name="T9" fmla="*/ 2147483647 h 8"/>
                        <a:gd name="T10" fmla="*/ 0 w 8"/>
                        <a:gd name="T11" fmla="*/ 0 h 8"/>
                        <a:gd name="T12" fmla="*/ 0 60000 65536"/>
                        <a:gd name="T13" fmla="*/ 0 60000 65536"/>
                        <a:gd name="T14" fmla="*/ 0 60000 65536"/>
                        <a:gd name="T15" fmla="*/ 0 60000 65536"/>
                        <a:gd name="T16" fmla="*/ 0 60000 65536"/>
                        <a:gd name="T17" fmla="*/ 0 60000 65536"/>
                        <a:gd name="T18" fmla="*/ 0 w 8"/>
                        <a:gd name="T19" fmla="*/ 0 h 8"/>
                        <a:gd name="T20" fmla="*/ 8 w 8"/>
                        <a:gd name="T21" fmla="*/ 8 h 8"/>
                      </a:gdLst>
                      <a:ahLst/>
                      <a:cxnLst>
                        <a:cxn ang="T12">
                          <a:pos x="T0" y="T1"/>
                        </a:cxn>
                        <a:cxn ang="T13">
                          <a:pos x="T2" y="T3"/>
                        </a:cxn>
                        <a:cxn ang="T14">
                          <a:pos x="T4" y="T5"/>
                        </a:cxn>
                        <a:cxn ang="T15">
                          <a:pos x="T6" y="T7"/>
                        </a:cxn>
                        <a:cxn ang="T16">
                          <a:pos x="T8" y="T9"/>
                        </a:cxn>
                        <a:cxn ang="T17">
                          <a:pos x="T10" y="T11"/>
                        </a:cxn>
                      </a:cxnLst>
                      <a:rect l="T18" t="T19" r="T20" b="T21"/>
                      <a:pathLst>
                        <a:path w="8" h="8">
                          <a:moveTo>
                            <a:pt x="0" y="0"/>
                          </a:moveTo>
                          <a:lnTo>
                            <a:pt x="6" y="5"/>
                          </a:lnTo>
                          <a:lnTo>
                            <a:pt x="8" y="8"/>
                          </a:lnTo>
                          <a:lnTo>
                            <a:pt x="4" y="7"/>
                          </a:lnTo>
                          <a:lnTo>
                            <a:pt x="0" y="3"/>
                          </a:lnTo>
                          <a:lnTo>
                            <a:pt x="0" y="0"/>
                          </a:lnTo>
                          <a:close/>
                        </a:path>
                      </a:pathLst>
                    </a:custGeom>
                    <a:noFill/>
                    <a:ln w="4763">
                      <a:solidFill>
                        <a:srgbClr val="6E6E6E"/>
                      </a:solidFill>
                      <a:prstDash val="solid"/>
                      <a:round/>
                      <a:headEnd/>
                      <a:tailEnd/>
                    </a:ln>
                  </p:spPr>
                  <p:txBody>
                    <a:bodyPr/>
                    <a:lstStyle/>
                    <a:p>
                      <a:endParaRPr lang="en-US" dirty="0"/>
                    </a:p>
                  </p:txBody>
                </p:sp>
                <p:sp>
                  <p:nvSpPr>
                    <p:cNvPr id="533" name="Freeform 514"/>
                    <p:cNvSpPr>
                      <a:spLocks/>
                    </p:cNvSpPr>
                    <p:nvPr/>
                  </p:nvSpPr>
                  <p:spPr bwMode="auto">
                    <a:xfrm>
                      <a:off x="4852988" y="2246135"/>
                      <a:ext cx="3175" cy="4762"/>
                    </a:xfrm>
                    <a:custGeom>
                      <a:avLst/>
                      <a:gdLst>
                        <a:gd name="T0" fmla="*/ 2147483647 w 3"/>
                        <a:gd name="T1" fmla="*/ 0 h 5"/>
                        <a:gd name="T2" fmla="*/ 2147483647 w 3"/>
                        <a:gd name="T3" fmla="*/ 2147483647 h 5"/>
                        <a:gd name="T4" fmla="*/ 0 w 3"/>
                        <a:gd name="T5" fmla="*/ 2147483647 h 5"/>
                        <a:gd name="T6" fmla="*/ 2147483647 w 3"/>
                        <a:gd name="T7" fmla="*/ 0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3" y="0"/>
                          </a:moveTo>
                          <a:lnTo>
                            <a:pt x="3" y="5"/>
                          </a:lnTo>
                          <a:lnTo>
                            <a:pt x="0" y="5"/>
                          </a:lnTo>
                          <a:lnTo>
                            <a:pt x="3" y="0"/>
                          </a:lnTo>
                          <a:close/>
                        </a:path>
                      </a:pathLst>
                    </a:custGeom>
                    <a:noFill/>
                    <a:ln w="4763">
                      <a:solidFill>
                        <a:srgbClr val="6E6E6E"/>
                      </a:solidFill>
                      <a:prstDash val="solid"/>
                      <a:round/>
                      <a:headEnd/>
                      <a:tailEnd/>
                    </a:ln>
                  </p:spPr>
                  <p:txBody>
                    <a:bodyPr/>
                    <a:lstStyle/>
                    <a:p>
                      <a:endParaRPr lang="en-US" dirty="0"/>
                    </a:p>
                  </p:txBody>
                </p:sp>
                <p:sp>
                  <p:nvSpPr>
                    <p:cNvPr id="534" name="Freeform 515"/>
                    <p:cNvSpPr>
                      <a:spLocks/>
                    </p:cNvSpPr>
                    <p:nvPr/>
                  </p:nvSpPr>
                  <p:spPr bwMode="auto">
                    <a:xfrm>
                      <a:off x="8004175" y="2277885"/>
                      <a:ext cx="3175" cy="0"/>
                    </a:xfrm>
                    <a:custGeom>
                      <a:avLst/>
                      <a:gdLst>
                        <a:gd name="T0" fmla="*/ 0 w 2"/>
                        <a:gd name="T1" fmla="*/ 2147483647 w 2"/>
                        <a:gd name="T2" fmla="*/ 0 w 2"/>
                        <a:gd name="T3" fmla="*/ 0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2" y="0"/>
                          </a:lnTo>
                          <a:lnTo>
                            <a:pt x="0" y="0"/>
                          </a:lnTo>
                          <a:close/>
                        </a:path>
                      </a:pathLst>
                    </a:custGeom>
                    <a:noFill/>
                    <a:ln w="4763">
                      <a:solidFill>
                        <a:srgbClr val="6E6E6E"/>
                      </a:solidFill>
                      <a:prstDash val="solid"/>
                      <a:round/>
                      <a:headEnd/>
                      <a:tailEnd/>
                    </a:ln>
                  </p:spPr>
                  <p:txBody>
                    <a:bodyPr/>
                    <a:lstStyle/>
                    <a:p>
                      <a:endParaRPr lang="en-US" dirty="0"/>
                    </a:p>
                  </p:txBody>
                </p:sp>
                <p:sp>
                  <p:nvSpPr>
                    <p:cNvPr id="535" name="Rectangle 516"/>
                    <p:cNvSpPr>
                      <a:spLocks noChangeArrowheads="1"/>
                    </p:cNvSpPr>
                    <p:nvPr/>
                  </p:nvSpPr>
                  <p:spPr bwMode="auto">
                    <a:xfrm>
                      <a:off x="7262813" y="2431872"/>
                      <a:ext cx="0" cy="0"/>
                    </a:xfrm>
                    <a:prstGeom prst="rect">
                      <a:avLst/>
                    </a:prstGeom>
                    <a:noFill/>
                    <a:ln w="4763">
                      <a:solidFill>
                        <a:srgbClr val="6E6E6E"/>
                      </a:solidFill>
                      <a:miter lim="800000"/>
                      <a:headEnd/>
                      <a:tailEnd/>
                    </a:ln>
                  </p:spPr>
                  <p:txBody>
                    <a:bodyPr/>
                    <a:lstStyle/>
                    <a:p>
                      <a:pPr algn="just" eaLnBrk="0" hangingPunct="0">
                        <a:spcBef>
                          <a:spcPct val="20000"/>
                        </a:spcBef>
                        <a:spcAft>
                          <a:spcPct val="30000"/>
                        </a:spcAft>
                        <a:buClr>
                          <a:srgbClr val="777777"/>
                        </a:buClr>
                        <a:buFont typeface="Wingdings" pitchFamily="2" charset="2"/>
                        <a:buChar char="§"/>
                      </a:pPr>
                      <a:endParaRPr lang="en-US" sz="1400" b="0" dirty="0">
                        <a:solidFill>
                          <a:srgbClr val="003399"/>
                        </a:solidFill>
                      </a:endParaRPr>
                    </a:p>
                  </p:txBody>
                </p:sp>
                <p:sp>
                  <p:nvSpPr>
                    <p:cNvPr id="536" name="Freeform 517"/>
                    <p:cNvSpPr>
                      <a:spLocks/>
                    </p:cNvSpPr>
                    <p:nvPr/>
                  </p:nvSpPr>
                  <p:spPr bwMode="auto">
                    <a:xfrm>
                      <a:off x="7237413" y="2636660"/>
                      <a:ext cx="1587" cy="1587"/>
                    </a:xfrm>
                    <a:custGeom>
                      <a:avLst/>
                      <a:gdLst>
                        <a:gd name="T0" fmla="*/ 0 w 3"/>
                        <a:gd name="T1" fmla="*/ 0 h 4"/>
                        <a:gd name="T2" fmla="*/ 0 w 3"/>
                        <a:gd name="T3" fmla="*/ 0 h 4"/>
                        <a:gd name="T4" fmla="*/ 0 w 3"/>
                        <a:gd name="T5" fmla="*/ 0 h 4"/>
                        <a:gd name="T6" fmla="*/ 0 w 3"/>
                        <a:gd name="T7" fmla="*/ 0 h 4"/>
                        <a:gd name="T8" fmla="*/ 0 w 3"/>
                        <a:gd name="T9" fmla="*/ 0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0" y="0"/>
                          </a:moveTo>
                          <a:lnTo>
                            <a:pt x="2" y="0"/>
                          </a:lnTo>
                          <a:lnTo>
                            <a:pt x="3" y="3"/>
                          </a:lnTo>
                          <a:lnTo>
                            <a:pt x="1" y="4"/>
                          </a:lnTo>
                          <a:lnTo>
                            <a:pt x="0" y="0"/>
                          </a:lnTo>
                          <a:close/>
                        </a:path>
                      </a:pathLst>
                    </a:custGeom>
                    <a:noFill/>
                    <a:ln w="4763">
                      <a:solidFill>
                        <a:srgbClr val="6E6E6E"/>
                      </a:solidFill>
                      <a:prstDash val="solid"/>
                      <a:round/>
                      <a:headEnd/>
                      <a:tailEnd/>
                    </a:ln>
                  </p:spPr>
                  <p:txBody>
                    <a:bodyPr/>
                    <a:lstStyle/>
                    <a:p>
                      <a:endParaRPr lang="en-US" dirty="0"/>
                    </a:p>
                  </p:txBody>
                </p:sp>
                <p:sp>
                  <p:nvSpPr>
                    <p:cNvPr id="537" name="Freeform 518"/>
                    <p:cNvSpPr>
                      <a:spLocks/>
                    </p:cNvSpPr>
                    <p:nvPr/>
                  </p:nvSpPr>
                  <p:spPr bwMode="auto">
                    <a:xfrm>
                      <a:off x="7824788" y="2698572"/>
                      <a:ext cx="3175" cy="0"/>
                    </a:xfrm>
                    <a:custGeom>
                      <a:avLst/>
                      <a:gdLst>
                        <a:gd name="T0" fmla="*/ 2147483647 w 2"/>
                        <a:gd name="T1" fmla="*/ 0 h 2"/>
                        <a:gd name="T2" fmla="*/ 2147483647 w 2"/>
                        <a:gd name="T3" fmla="*/ 0 h 2"/>
                        <a:gd name="T4" fmla="*/ 2147483647 w 2"/>
                        <a:gd name="T5" fmla="*/ 0 h 2"/>
                        <a:gd name="T6" fmla="*/ 0 w 2"/>
                        <a:gd name="T7" fmla="*/ 0 h 2"/>
                        <a:gd name="T8" fmla="*/ 2147483647 w 2"/>
                        <a:gd name="T9" fmla="*/ 0 h 2"/>
                        <a:gd name="T10" fmla="*/ 0 60000 65536"/>
                        <a:gd name="T11" fmla="*/ 0 60000 65536"/>
                        <a:gd name="T12" fmla="*/ 0 60000 65536"/>
                        <a:gd name="T13" fmla="*/ 0 60000 65536"/>
                        <a:gd name="T14" fmla="*/ 0 60000 65536"/>
                        <a:gd name="T15" fmla="*/ 0 w 2"/>
                        <a:gd name="T16" fmla="*/ 0 h 2"/>
                        <a:gd name="T17" fmla="*/ 2 w 2"/>
                        <a:gd name="T18" fmla="*/ 0 h 2"/>
                      </a:gdLst>
                      <a:ahLst/>
                      <a:cxnLst>
                        <a:cxn ang="T10">
                          <a:pos x="T0" y="T1"/>
                        </a:cxn>
                        <a:cxn ang="T11">
                          <a:pos x="T2" y="T3"/>
                        </a:cxn>
                        <a:cxn ang="T12">
                          <a:pos x="T4" y="T5"/>
                        </a:cxn>
                        <a:cxn ang="T13">
                          <a:pos x="T6" y="T7"/>
                        </a:cxn>
                        <a:cxn ang="T14">
                          <a:pos x="T8" y="T9"/>
                        </a:cxn>
                      </a:cxnLst>
                      <a:rect l="T15" t="T16" r="T17" b="T18"/>
                      <a:pathLst>
                        <a:path w="2" h="2">
                          <a:moveTo>
                            <a:pt x="1" y="0"/>
                          </a:moveTo>
                          <a:lnTo>
                            <a:pt x="2" y="2"/>
                          </a:lnTo>
                          <a:lnTo>
                            <a:pt x="1" y="2"/>
                          </a:lnTo>
                          <a:lnTo>
                            <a:pt x="0" y="1"/>
                          </a:lnTo>
                          <a:lnTo>
                            <a:pt x="1" y="0"/>
                          </a:lnTo>
                          <a:close/>
                        </a:path>
                      </a:pathLst>
                    </a:custGeom>
                    <a:noFill/>
                    <a:ln w="4763">
                      <a:solidFill>
                        <a:srgbClr val="6E6E6E"/>
                      </a:solidFill>
                      <a:prstDash val="solid"/>
                      <a:round/>
                      <a:headEnd/>
                      <a:tailEnd/>
                    </a:ln>
                  </p:spPr>
                  <p:txBody>
                    <a:bodyPr/>
                    <a:lstStyle/>
                    <a:p>
                      <a:endParaRPr lang="en-US" dirty="0"/>
                    </a:p>
                  </p:txBody>
                </p:sp>
                <p:sp>
                  <p:nvSpPr>
                    <p:cNvPr id="538" name="Rectangle 519"/>
                    <p:cNvSpPr>
                      <a:spLocks noChangeArrowheads="1"/>
                    </p:cNvSpPr>
                    <p:nvPr/>
                  </p:nvSpPr>
                  <p:spPr bwMode="auto">
                    <a:xfrm>
                      <a:off x="6789738" y="2722385"/>
                      <a:ext cx="0" cy="0"/>
                    </a:xfrm>
                    <a:prstGeom prst="rect">
                      <a:avLst/>
                    </a:prstGeom>
                    <a:noFill/>
                    <a:ln w="4763">
                      <a:solidFill>
                        <a:srgbClr val="6E6E6E"/>
                      </a:solidFill>
                      <a:miter lim="800000"/>
                      <a:headEnd/>
                      <a:tailEnd/>
                    </a:ln>
                  </p:spPr>
                  <p:txBody>
                    <a:bodyPr/>
                    <a:lstStyle/>
                    <a:p>
                      <a:pPr algn="just" eaLnBrk="0" hangingPunct="0">
                        <a:spcBef>
                          <a:spcPct val="20000"/>
                        </a:spcBef>
                        <a:spcAft>
                          <a:spcPct val="30000"/>
                        </a:spcAft>
                        <a:buClr>
                          <a:srgbClr val="777777"/>
                        </a:buClr>
                        <a:buFont typeface="Wingdings" pitchFamily="2" charset="2"/>
                        <a:buChar char="§"/>
                      </a:pPr>
                      <a:endParaRPr lang="en-US" sz="1400" b="0" dirty="0">
                        <a:solidFill>
                          <a:srgbClr val="003399"/>
                        </a:solidFill>
                      </a:endParaRPr>
                    </a:p>
                  </p:txBody>
                </p:sp>
                <p:sp>
                  <p:nvSpPr>
                    <p:cNvPr id="539" name="Freeform 520"/>
                    <p:cNvSpPr>
                      <a:spLocks/>
                    </p:cNvSpPr>
                    <p:nvPr/>
                  </p:nvSpPr>
                  <p:spPr bwMode="auto">
                    <a:xfrm>
                      <a:off x="6704013" y="2730322"/>
                      <a:ext cx="138112" cy="269875"/>
                    </a:xfrm>
                    <a:custGeom>
                      <a:avLst/>
                      <a:gdLst>
                        <a:gd name="T0" fmla="*/ 2147483647 w 157"/>
                        <a:gd name="T1" fmla="*/ 2147483647 h 316"/>
                        <a:gd name="T2" fmla="*/ 2147483647 w 157"/>
                        <a:gd name="T3" fmla="*/ 2147483647 h 316"/>
                        <a:gd name="T4" fmla="*/ 2147483647 w 157"/>
                        <a:gd name="T5" fmla="*/ 2147483647 h 316"/>
                        <a:gd name="T6" fmla="*/ 2147483647 w 157"/>
                        <a:gd name="T7" fmla="*/ 2147483647 h 316"/>
                        <a:gd name="T8" fmla="*/ 2147483647 w 157"/>
                        <a:gd name="T9" fmla="*/ 2147483647 h 316"/>
                        <a:gd name="T10" fmla="*/ 2147483647 w 157"/>
                        <a:gd name="T11" fmla="*/ 2147483647 h 316"/>
                        <a:gd name="T12" fmla="*/ 2147483647 w 157"/>
                        <a:gd name="T13" fmla="*/ 2147483647 h 316"/>
                        <a:gd name="T14" fmla="*/ 2147483647 w 157"/>
                        <a:gd name="T15" fmla="*/ 2147483647 h 316"/>
                        <a:gd name="T16" fmla="*/ 2147483647 w 157"/>
                        <a:gd name="T17" fmla="*/ 2147483647 h 316"/>
                        <a:gd name="T18" fmla="*/ 2147483647 w 157"/>
                        <a:gd name="T19" fmla="*/ 2147483647 h 316"/>
                        <a:gd name="T20" fmla="*/ 2147483647 w 157"/>
                        <a:gd name="T21" fmla="*/ 2147483647 h 316"/>
                        <a:gd name="T22" fmla="*/ 2147483647 w 157"/>
                        <a:gd name="T23" fmla="*/ 2147483647 h 316"/>
                        <a:gd name="T24" fmla="*/ 2147483647 w 157"/>
                        <a:gd name="T25" fmla="*/ 2147483647 h 316"/>
                        <a:gd name="T26" fmla="*/ 2147483647 w 157"/>
                        <a:gd name="T27" fmla="*/ 2147483647 h 316"/>
                        <a:gd name="T28" fmla="*/ 2147483647 w 157"/>
                        <a:gd name="T29" fmla="*/ 2147483647 h 316"/>
                        <a:gd name="T30" fmla="*/ 2147483647 w 157"/>
                        <a:gd name="T31" fmla="*/ 2147483647 h 316"/>
                        <a:gd name="T32" fmla="*/ 2147483647 w 157"/>
                        <a:gd name="T33" fmla="*/ 2147483647 h 316"/>
                        <a:gd name="T34" fmla="*/ 2147483647 w 157"/>
                        <a:gd name="T35" fmla="*/ 2147483647 h 316"/>
                        <a:gd name="T36" fmla="*/ 2147483647 w 157"/>
                        <a:gd name="T37" fmla="*/ 2147483647 h 316"/>
                        <a:gd name="T38" fmla="*/ 2147483647 w 157"/>
                        <a:gd name="T39" fmla="*/ 2147483647 h 316"/>
                        <a:gd name="T40" fmla="*/ 2147483647 w 157"/>
                        <a:gd name="T41" fmla="*/ 2147483647 h 316"/>
                        <a:gd name="T42" fmla="*/ 2147483647 w 157"/>
                        <a:gd name="T43" fmla="*/ 2147483647 h 316"/>
                        <a:gd name="T44" fmla="*/ 2147483647 w 157"/>
                        <a:gd name="T45" fmla="*/ 2147483647 h 316"/>
                        <a:gd name="T46" fmla="*/ 2147483647 w 157"/>
                        <a:gd name="T47" fmla="*/ 2147483647 h 316"/>
                        <a:gd name="T48" fmla="*/ 2147483647 w 157"/>
                        <a:gd name="T49" fmla="*/ 0 h 316"/>
                        <a:gd name="T50" fmla="*/ 2147483647 w 157"/>
                        <a:gd name="T51" fmla="*/ 2147483647 h 316"/>
                        <a:gd name="T52" fmla="*/ 2147483647 w 157"/>
                        <a:gd name="T53" fmla="*/ 2147483647 h 316"/>
                        <a:gd name="T54" fmla="*/ 2147483647 w 157"/>
                        <a:gd name="T55" fmla="*/ 2147483647 h 316"/>
                        <a:gd name="T56" fmla="*/ 2147483647 w 157"/>
                        <a:gd name="T57" fmla="*/ 2147483647 h 316"/>
                        <a:gd name="T58" fmla="*/ 2147483647 w 157"/>
                        <a:gd name="T59" fmla="*/ 2147483647 h 316"/>
                        <a:gd name="T60" fmla="*/ 2147483647 w 157"/>
                        <a:gd name="T61" fmla="*/ 2147483647 h 316"/>
                        <a:gd name="T62" fmla="*/ 2147483647 w 157"/>
                        <a:gd name="T63" fmla="*/ 2147483647 h 316"/>
                        <a:gd name="T64" fmla="*/ 2147483647 w 157"/>
                        <a:gd name="T65" fmla="*/ 2147483647 h 316"/>
                        <a:gd name="T66" fmla="*/ 2147483647 w 157"/>
                        <a:gd name="T67" fmla="*/ 2147483647 h 316"/>
                        <a:gd name="T68" fmla="*/ 2147483647 w 157"/>
                        <a:gd name="T69" fmla="*/ 2147483647 h 3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16"/>
                        <a:gd name="T107" fmla="*/ 157 w 157"/>
                        <a:gd name="T108" fmla="*/ 316 h 3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16">
                          <a:moveTo>
                            <a:pt x="21" y="309"/>
                          </a:moveTo>
                          <a:lnTo>
                            <a:pt x="11" y="302"/>
                          </a:lnTo>
                          <a:lnTo>
                            <a:pt x="6" y="288"/>
                          </a:lnTo>
                          <a:lnTo>
                            <a:pt x="5" y="274"/>
                          </a:lnTo>
                          <a:lnTo>
                            <a:pt x="8" y="267"/>
                          </a:lnTo>
                          <a:lnTo>
                            <a:pt x="1" y="253"/>
                          </a:lnTo>
                          <a:lnTo>
                            <a:pt x="0" y="239"/>
                          </a:lnTo>
                          <a:lnTo>
                            <a:pt x="7" y="217"/>
                          </a:lnTo>
                          <a:lnTo>
                            <a:pt x="13" y="215"/>
                          </a:lnTo>
                          <a:lnTo>
                            <a:pt x="29" y="185"/>
                          </a:lnTo>
                          <a:lnTo>
                            <a:pt x="27" y="181"/>
                          </a:lnTo>
                          <a:lnTo>
                            <a:pt x="29" y="173"/>
                          </a:lnTo>
                          <a:lnTo>
                            <a:pt x="26" y="166"/>
                          </a:lnTo>
                          <a:lnTo>
                            <a:pt x="21" y="130"/>
                          </a:lnTo>
                          <a:lnTo>
                            <a:pt x="32" y="109"/>
                          </a:lnTo>
                          <a:lnTo>
                            <a:pt x="33" y="98"/>
                          </a:lnTo>
                          <a:lnTo>
                            <a:pt x="42" y="98"/>
                          </a:lnTo>
                          <a:lnTo>
                            <a:pt x="50" y="91"/>
                          </a:lnTo>
                          <a:lnTo>
                            <a:pt x="51" y="96"/>
                          </a:lnTo>
                          <a:lnTo>
                            <a:pt x="53" y="92"/>
                          </a:lnTo>
                          <a:lnTo>
                            <a:pt x="58" y="95"/>
                          </a:lnTo>
                          <a:lnTo>
                            <a:pt x="60" y="88"/>
                          </a:lnTo>
                          <a:lnTo>
                            <a:pt x="67" y="90"/>
                          </a:lnTo>
                          <a:lnTo>
                            <a:pt x="69" y="87"/>
                          </a:lnTo>
                          <a:lnTo>
                            <a:pt x="71" y="92"/>
                          </a:lnTo>
                          <a:lnTo>
                            <a:pt x="75" y="92"/>
                          </a:lnTo>
                          <a:lnTo>
                            <a:pt x="72" y="85"/>
                          </a:lnTo>
                          <a:lnTo>
                            <a:pt x="85" y="75"/>
                          </a:lnTo>
                          <a:lnTo>
                            <a:pt x="88" y="78"/>
                          </a:lnTo>
                          <a:lnTo>
                            <a:pt x="85" y="82"/>
                          </a:lnTo>
                          <a:lnTo>
                            <a:pt x="91" y="80"/>
                          </a:lnTo>
                          <a:lnTo>
                            <a:pt x="88" y="75"/>
                          </a:lnTo>
                          <a:lnTo>
                            <a:pt x="97" y="63"/>
                          </a:lnTo>
                          <a:lnTo>
                            <a:pt x="95" y="72"/>
                          </a:lnTo>
                          <a:lnTo>
                            <a:pt x="104" y="60"/>
                          </a:lnTo>
                          <a:lnTo>
                            <a:pt x="108" y="64"/>
                          </a:lnTo>
                          <a:lnTo>
                            <a:pt x="102" y="56"/>
                          </a:lnTo>
                          <a:lnTo>
                            <a:pt x="106" y="53"/>
                          </a:lnTo>
                          <a:lnTo>
                            <a:pt x="106" y="49"/>
                          </a:lnTo>
                          <a:lnTo>
                            <a:pt x="109" y="54"/>
                          </a:lnTo>
                          <a:lnTo>
                            <a:pt x="109" y="48"/>
                          </a:lnTo>
                          <a:lnTo>
                            <a:pt x="108" y="37"/>
                          </a:lnTo>
                          <a:lnTo>
                            <a:pt x="111" y="36"/>
                          </a:lnTo>
                          <a:lnTo>
                            <a:pt x="114" y="43"/>
                          </a:lnTo>
                          <a:lnTo>
                            <a:pt x="116" y="36"/>
                          </a:lnTo>
                          <a:lnTo>
                            <a:pt x="125" y="32"/>
                          </a:lnTo>
                          <a:lnTo>
                            <a:pt x="130" y="19"/>
                          </a:lnTo>
                          <a:lnTo>
                            <a:pt x="125" y="11"/>
                          </a:lnTo>
                          <a:lnTo>
                            <a:pt x="130" y="12"/>
                          </a:lnTo>
                          <a:lnTo>
                            <a:pt x="138" y="0"/>
                          </a:lnTo>
                          <a:lnTo>
                            <a:pt x="139" y="5"/>
                          </a:lnTo>
                          <a:lnTo>
                            <a:pt x="135" y="5"/>
                          </a:lnTo>
                          <a:lnTo>
                            <a:pt x="141" y="8"/>
                          </a:lnTo>
                          <a:lnTo>
                            <a:pt x="142" y="15"/>
                          </a:lnTo>
                          <a:lnTo>
                            <a:pt x="150" y="25"/>
                          </a:lnTo>
                          <a:lnTo>
                            <a:pt x="153" y="60"/>
                          </a:lnTo>
                          <a:lnTo>
                            <a:pt x="157" y="76"/>
                          </a:lnTo>
                          <a:lnTo>
                            <a:pt x="156" y="84"/>
                          </a:lnTo>
                          <a:lnTo>
                            <a:pt x="150" y="92"/>
                          </a:lnTo>
                          <a:lnTo>
                            <a:pt x="144" y="80"/>
                          </a:lnTo>
                          <a:lnTo>
                            <a:pt x="140" y="82"/>
                          </a:lnTo>
                          <a:lnTo>
                            <a:pt x="140" y="95"/>
                          </a:lnTo>
                          <a:lnTo>
                            <a:pt x="143" y="99"/>
                          </a:lnTo>
                          <a:lnTo>
                            <a:pt x="141" y="112"/>
                          </a:lnTo>
                          <a:lnTo>
                            <a:pt x="138" y="114"/>
                          </a:lnTo>
                          <a:lnTo>
                            <a:pt x="133" y="123"/>
                          </a:lnTo>
                          <a:lnTo>
                            <a:pt x="134" y="133"/>
                          </a:lnTo>
                          <a:lnTo>
                            <a:pt x="130" y="148"/>
                          </a:lnTo>
                          <a:lnTo>
                            <a:pt x="73" y="300"/>
                          </a:lnTo>
                          <a:lnTo>
                            <a:pt x="39" y="316"/>
                          </a:lnTo>
                          <a:lnTo>
                            <a:pt x="21" y="309"/>
                          </a:lnTo>
                          <a:close/>
                        </a:path>
                      </a:pathLst>
                    </a:custGeom>
                    <a:noFill/>
                    <a:ln w="4763">
                      <a:solidFill>
                        <a:srgbClr val="6E6E6E"/>
                      </a:solidFill>
                      <a:prstDash val="solid"/>
                      <a:round/>
                      <a:headEnd/>
                      <a:tailEnd/>
                    </a:ln>
                  </p:spPr>
                  <p:txBody>
                    <a:bodyPr/>
                    <a:lstStyle/>
                    <a:p>
                      <a:endParaRPr lang="en-US" dirty="0"/>
                    </a:p>
                  </p:txBody>
                </p:sp>
                <p:sp>
                  <p:nvSpPr>
                    <p:cNvPr id="540" name="Freeform 521"/>
                    <p:cNvSpPr>
                      <a:spLocks/>
                    </p:cNvSpPr>
                    <p:nvPr/>
                  </p:nvSpPr>
                  <p:spPr bwMode="auto">
                    <a:xfrm>
                      <a:off x="7666038" y="2733497"/>
                      <a:ext cx="0" cy="1588"/>
                    </a:xfrm>
                    <a:custGeom>
                      <a:avLst/>
                      <a:gdLst>
                        <a:gd name="T0" fmla="*/ 0 h 2"/>
                        <a:gd name="T1" fmla="*/ 2147483647 h 2"/>
                        <a:gd name="T2" fmla="*/ 2147483647 h 2"/>
                        <a:gd name="T3" fmla="*/ 0 h 2"/>
                        <a:gd name="T4" fmla="*/ 0 60000 65536"/>
                        <a:gd name="T5" fmla="*/ 0 60000 65536"/>
                        <a:gd name="T6" fmla="*/ 0 60000 65536"/>
                        <a:gd name="T7" fmla="*/ 0 60000 65536"/>
                        <a:gd name="T8" fmla="*/ 0 h 2"/>
                        <a:gd name="T9" fmla="*/ 2 h 2"/>
                      </a:gdLst>
                      <a:ahLst/>
                      <a:cxnLst>
                        <a:cxn ang="T4">
                          <a:pos x="0" y="T0"/>
                        </a:cxn>
                        <a:cxn ang="T5">
                          <a:pos x="0" y="T1"/>
                        </a:cxn>
                        <a:cxn ang="T6">
                          <a:pos x="0" y="T2"/>
                        </a:cxn>
                        <a:cxn ang="T7">
                          <a:pos x="0" y="T3"/>
                        </a:cxn>
                      </a:cxnLst>
                      <a:rect l="0" t="T8" r="0" b="T9"/>
                      <a:pathLst>
                        <a:path h="2">
                          <a:moveTo>
                            <a:pt x="0" y="0"/>
                          </a:moveTo>
                          <a:lnTo>
                            <a:pt x="0" y="2"/>
                          </a:lnTo>
                          <a:lnTo>
                            <a:pt x="0" y="1"/>
                          </a:lnTo>
                          <a:lnTo>
                            <a:pt x="0" y="0"/>
                          </a:lnTo>
                          <a:close/>
                        </a:path>
                      </a:pathLst>
                    </a:custGeom>
                    <a:noFill/>
                    <a:ln w="4763">
                      <a:solidFill>
                        <a:srgbClr val="6E6E6E"/>
                      </a:solidFill>
                      <a:prstDash val="solid"/>
                      <a:round/>
                      <a:headEnd/>
                      <a:tailEnd/>
                    </a:ln>
                  </p:spPr>
                  <p:txBody>
                    <a:bodyPr/>
                    <a:lstStyle/>
                    <a:p>
                      <a:endParaRPr lang="en-US" dirty="0"/>
                    </a:p>
                  </p:txBody>
                </p:sp>
                <p:sp>
                  <p:nvSpPr>
                    <p:cNvPr id="541" name="Freeform 522"/>
                    <p:cNvSpPr>
                      <a:spLocks/>
                    </p:cNvSpPr>
                    <p:nvPr/>
                  </p:nvSpPr>
                  <p:spPr bwMode="auto">
                    <a:xfrm>
                      <a:off x="6702425" y="2831922"/>
                      <a:ext cx="0" cy="0"/>
                    </a:xfrm>
                    <a:custGeom>
                      <a:avLst/>
                      <a:gdLst>
                        <a:gd name="T0" fmla="*/ 0 w 1"/>
                        <a:gd name="T1" fmla="*/ 0 w 1"/>
                        <a:gd name="T2" fmla="*/ 0 w 1"/>
                        <a:gd name="T3" fmla="*/ 0 w 1"/>
                        <a:gd name="T4" fmla="*/ 0 w 1"/>
                        <a:gd name="T5" fmla="*/ 0 60000 65536"/>
                        <a:gd name="T6" fmla="*/ 0 60000 65536"/>
                        <a:gd name="T7" fmla="*/ 0 60000 65536"/>
                        <a:gd name="T8" fmla="*/ 0 60000 65536"/>
                        <a:gd name="T9" fmla="*/ 0 60000 65536"/>
                        <a:gd name="T10" fmla="*/ 0 w 1"/>
                        <a:gd name="T11" fmla="*/ 1 w 1"/>
                      </a:gdLst>
                      <a:ahLst/>
                      <a:cxnLst>
                        <a:cxn ang="T5">
                          <a:pos x="T0" y="0"/>
                        </a:cxn>
                        <a:cxn ang="T6">
                          <a:pos x="T1" y="0"/>
                        </a:cxn>
                        <a:cxn ang="T7">
                          <a:pos x="T2" y="0"/>
                        </a:cxn>
                        <a:cxn ang="T8">
                          <a:pos x="T3" y="0"/>
                        </a:cxn>
                        <a:cxn ang="T9">
                          <a:pos x="T4" y="0"/>
                        </a:cxn>
                      </a:cxnLst>
                      <a:rect l="T10" t="0" r="T11" b="0"/>
                      <a:pathLst>
                        <a:path w="1">
                          <a:moveTo>
                            <a:pt x="1" y="0"/>
                          </a:moveTo>
                          <a:lnTo>
                            <a:pt x="1" y="0"/>
                          </a:lnTo>
                          <a:lnTo>
                            <a:pt x="0" y="0"/>
                          </a:lnTo>
                          <a:lnTo>
                            <a:pt x="1" y="0"/>
                          </a:lnTo>
                          <a:close/>
                        </a:path>
                      </a:pathLst>
                    </a:custGeom>
                    <a:noFill/>
                    <a:ln w="4763">
                      <a:solidFill>
                        <a:srgbClr val="6E6E6E"/>
                      </a:solidFill>
                      <a:prstDash val="solid"/>
                      <a:round/>
                      <a:headEnd/>
                      <a:tailEnd/>
                    </a:ln>
                  </p:spPr>
                  <p:txBody>
                    <a:bodyPr/>
                    <a:lstStyle/>
                    <a:p>
                      <a:endParaRPr lang="en-US" dirty="0"/>
                    </a:p>
                  </p:txBody>
                </p:sp>
                <p:sp>
                  <p:nvSpPr>
                    <p:cNvPr id="542" name="Freeform 523"/>
                    <p:cNvSpPr>
                      <a:spLocks/>
                    </p:cNvSpPr>
                    <p:nvPr/>
                  </p:nvSpPr>
                  <p:spPr bwMode="auto">
                    <a:xfrm>
                      <a:off x="3716338" y="2976385"/>
                      <a:ext cx="1587" cy="0"/>
                    </a:xfrm>
                    <a:custGeom>
                      <a:avLst/>
                      <a:gdLst>
                        <a:gd name="T0" fmla="*/ 2147483647 w 2"/>
                        <a:gd name="T1" fmla="*/ 0 h 1"/>
                        <a:gd name="T2" fmla="*/ 2147483647 w 2"/>
                        <a:gd name="T3" fmla="*/ 0 h 1"/>
                        <a:gd name="T4" fmla="*/ 2147483647 w 2"/>
                        <a:gd name="T5" fmla="*/ 0 h 1"/>
                        <a:gd name="T6" fmla="*/ 0 w 2"/>
                        <a:gd name="T7" fmla="*/ 0 h 1"/>
                        <a:gd name="T8" fmla="*/ 2147483647 w 2"/>
                        <a:gd name="T9" fmla="*/ 0 h 1"/>
                        <a:gd name="T10" fmla="*/ 0 60000 65536"/>
                        <a:gd name="T11" fmla="*/ 0 60000 65536"/>
                        <a:gd name="T12" fmla="*/ 0 60000 65536"/>
                        <a:gd name="T13" fmla="*/ 0 60000 65536"/>
                        <a:gd name="T14" fmla="*/ 0 60000 65536"/>
                        <a:gd name="T15" fmla="*/ 0 w 2"/>
                        <a:gd name="T16" fmla="*/ 0 h 1"/>
                        <a:gd name="T17" fmla="*/ 2 w 2"/>
                        <a:gd name="T18" fmla="*/ 0 h 1"/>
                      </a:gdLst>
                      <a:ahLst/>
                      <a:cxnLst>
                        <a:cxn ang="T10">
                          <a:pos x="T0" y="T1"/>
                        </a:cxn>
                        <a:cxn ang="T11">
                          <a:pos x="T2" y="T3"/>
                        </a:cxn>
                        <a:cxn ang="T12">
                          <a:pos x="T4" y="T5"/>
                        </a:cxn>
                        <a:cxn ang="T13">
                          <a:pos x="T6" y="T7"/>
                        </a:cxn>
                        <a:cxn ang="T14">
                          <a:pos x="T8" y="T9"/>
                        </a:cxn>
                      </a:cxnLst>
                      <a:rect l="T15" t="T16" r="T17" b="T18"/>
                      <a:pathLst>
                        <a:path w="2" h="1">
                          <a:moveTo>
                            <a:pt x="1" y="0"/>
                          </a:moveTo>
                          <a:lnTo>
                            <a:pt x="2" y="1"/>
                          </a:lnTo>
                          <a:lnTo>
                            <a:pt x="1" y="1"/>
                          </a:lnTo>
                          <a:lnTo>
                            <a:pt x="0" y="0"/>
                          </a:lnTo>
                          <a:lnTo>
                            <a:pt x="1" y="0"/>
                          </a:lnTo>
                          <a:close/>
                        </a:path>
                      </a:pathLst>
                    </a:custGeom>
                    <a:noFill/>
                    <a:ln w="4763">
                      <a:solidFill>
                        <a:srgbClr val="6E6E6E"/>
                      </a:solidFill>
                      <a:prstDash val="solid"/>
                      <a:round/>
                      <a:headEnd/>
                      <a:tailEnd/>
                    </a:ln>
                  </p:spPr>
                  <p:txBody>
                    <a:bodyPr/>
                    <a:lstStyle/>
                    <a:p>
                      <a:endParaRPr lang="en-US" dirty="0"/>
                    </a:p>
                  </p:txBody>
                </p:sp>
                <p:sp>
                  <p:nvSpPr>
                    <p:cNvPr id="543" name="Freeform 524"/>
                    <p:cNvSpPr>
                      <a:spLocks/>
                    </p:cNvSpPr>
                    <p:nvPr/>
                  </p:nvSpPr>
                  <p:spPr bwMode="auto">
                    <a:xfrm>
                      <a:off x="4694238" y="2054047"/>
                      <a:ext cx="1587" cy="4763"/>
                    </a:xfrm>
                    <a:custGeom>
                      <a:avLst/>
                      <a:gdLst>
                        <a:gd name="T0" fmla="*/ 0 w 3"/>
                        <a:gd name="T1" fmla="*/ 0 h 4"/>
                        <a:gd name="T2" fmla="*/ 0 w 3"/>
                        <a:gd name="T3" fmla="*/ 2147483647 h 4"/>
                        <a:gd name="T4" fmla="*/ 0 w 3"/>
                        <a:gd name="T5" fmla="*/ 2147483647 h 4"/>
                        <a:gd name="T6" fmla="*/ 0 w 3"/>
                        <a:gd name="T7" fmla="*/ 2147483647 h 4"/>
                        <a:gd name="T8" fmla="*/ 0 w 3"/>
                        <a:gd name="T9" fmla="*/ 0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0" y="0"/>
                          </a:moveTo>
                          <a:lnTo>
                            <a:pt x="3" y="1"/>
                          </a:lnTo>
                          <a:lnTo>
                            <a:pt x="3" y="4"/>
                          </a:lnTo>
                          <a:lnTo>
                            <a:pt x="0" y="3"/>
                          </a:lnTo>
                          <a:lnTo>
                            <a:pt x="0" y="0"/>
                          </a:lnTo>
                          <a:close/>
                        </a:path>
                      </a:pathLst>
                    </a:custGeom>
                    <a:noFill/>
                    <a:ln w="4763">
                      <a:solidFill>
                        <a:srgbClr val="6E6E6E"/>
                      </a:solidFill>
                      <a:prstDash val="solid"/>
                      <a:round/>
                      <a:headEnd/>
                      <a:tailEnd/>
                    </a:ln>
                  </p:spPr>
                  <p:txBody>
                    <a:bodyPr/>
                    <a:lstStyle/>
                    <a:p>
                      <a:endParaRPr lang="en-US" dirty="0"/>
                    </a:p>
                  </p:txBody>
                </p:sp>
                <p:sp>
                  <p:nvSpPr>
                    <p:cNvPr id="544" name="Freeform 525"/>
                    <p:cNvSpPr>
                      <a:spLocks/>
                    </p:cNvSpPr>
                    <p:nvPr/>
                  </p:nvSpPr>
                  <p:spPr bwMode="auto">
                    <a:xfrm>
                      <a:off x="4767263" y="2120722"/>
                      <a:ext cx="26987" cy="12700"/>
                    </a:xfrm>
                    <a:custGeom>
                      <a:avLst/>
                      <a:gdLst>
                        <a:gd name="T0" fmla="*/ 2147483647 w 33"/>
                        <a:gd name="T1" fmla="*/ 0 h 14"/>
                        <a:gd name="T2" fmla="*/ 2147483647 w 33"/>
                        <a:gd name="T3" fmla="*/ 2147483647 h 14"/>
                        <a:gd name="T4" fmla="*/ 2147483647 w 33"/>
                        <a:gd name="T5" fmla="*/ 2147483647 h 14"/>
                        <a:gd name="T6" fmla="*/ 2147483647 w 33"/>
                        <a:gd name="T7" fmla="*/ 2147483647 h 14"/>
                        <a:gd name="T8" fmla="*/ 0 w 33"/>
                        <a:gd name="T9" fmla="*/ 2147483647 h 14"/>
                        <a:gd name="T10" fmla="*/ 0 w 33"/>
                        <a:gd name="T11" fmla="*/ 2147483647 h 14"/>
                        <a:gd name="T12" fmla="*/ 2147483647 w 33"/>
                        <a:gd name="T13" fmla="*/ 0 h 14"/>
                        <a:gd name="T14" fmla="*/ 0 60000 65536"/>
                        <a:gd name="T15" fmla="*/ 0 60000 65536"/>
                        <a:gd name="T16" fmla="*/ 0 60000 65536"/>
                        <a:gd name="T17" fmla="*/ 0 60000 65536"/>
                        <a:gd name="T18" fmla="*/ 0 60000 65536"/>
                        <a:gd name="T19" fmla="*/ 0 60000 65536"/>
                        <a:gd name="T20" fmla="*/ 0 60000 65536"/>
                        <a:gd name="T21" fmla="*/ 0 w 33"/>
                        <a:gd name="T22" fmla="*/ 0 h 14"/>
                        <a:gd name="T23" fmla="*/ 33 w 3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4">
                          <a:moveTo>
                            <a:pt x="2" y="0"/>
                          </a:moveTo>
                          <a:lnTo>
                            <a:pt x="28" y="2"/>
                          </a:lnTo>
                          <a:lnTo>
                            <a:pt x="33" y="6"/>
                          </a:lnTo>
                          <a:lnTo>
                            <a:pt x="26" y="13"/>
                          </a:lnTo>
                          <a:lnTo>
                            <a:pt x="0" y="14"/>
                          </a:lnTo>
                          <a:lnTo>
                            <a:pt x="0" y="4"/>
                          </a:lnTo>
                          <a:lnTo>
                            <a:pt x="2" y="0"/>
                          </a:lnTo>
                          <a:close/>
                        </a:path>
                      </a:pathLst>
                    </a:custGeom>
                    <a:noFill/>
                    <a:ln w="4763">
                      <a:solidFill>
                        <a:srgbClr val="6E6E6E"/>
                      </a:solidFill>
                      <a:prstDash val="solid"/>
                      <a:round/>
                      <a:headEnd/>
                      <a:tailEnd/>
                    </a:ln>
                  </p:spPr>
                  <p:txBody>
                    <a:bodyPr/>
                    <a:lstStyle/>
                    <a:p>
                      <a:endParaRPr lang="en-US" dirty="0"/>
                    </a:p>
                  </p:txBody>
                </p:sp>
                <p:sp>
                  <p:nvSpPr>
                    <p:cNvPr id="545" name="Freeform 526"/>
                    <p:cNvSpPr>
                      <a:spLocks/>
                    </p:cNvSpPr>
                    <p:nvPr/>
                  </p:nvSpPr>
                  <p:spPr bwMode="auto">
                    <a:xfrm>
                      <a:off x="4811713" y="2122310"/>
                      <a:ext cx="1587" cy="1587"/>
                    </a:xfrm>
                    <a:custGeom>
                      <a:avLst/>
                      <a:gdLst>
                        <a:gd name="T0" fmla="*/ 2147483647 w 2"/>
                        <a:gd name="T1" fmla="*/ 0 h 1"/>
                        <a:gd name="T2" fmla="*/ 0 w 2"/>
                        <a:gd name="T3" fmla="*/ 2147483647 h 1"/>
                        <a:gd name="T4" fmla="*/ 0 w 2"/>
                        <a:gd name="T5" fmla="*/ 2147483647 h 1"/>
                        <a:gd name="T6" fmla="*/ 2147483647 w 2"/>
                        <a:gd name="T7" fmla="*/ 0 h 1"/>
                        <a:gd name="T8" fmla="*/ 2147483647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lnTo>
                            <a:pt x="0" y="1"/>
                          </a:lnTo>
                          <a:lnTo>
                            <a:pt x="1" y="0"/>
                          </a:lnTo>
                          <a:lnTo>
                            <a:pt x="2" y="0"/>
                          </a:lnTo>
                          <a:close/>
                        </a:path>
                      </a:pathLst>
                    </a:custGeom>
                    <a:noFill/>
                    <a:ln w="4763">
                      <a:solidFill>
                        <a:srgbClr val="6E6E6E"/>
                      </a:solidFill>
                      <a:prstDash val="solid"/>
                      <a:round/>
                      <a:headEnd/>
                      <a:tailEnd/>
                    </a:ln>
                  </p:spPr>
                  <p:txBody>
                    <a:bodyPr/>
                    <a:lstStyle/>
                    <a:p>
                      <a:endParaRPr lang="en-US" dirty="0"/>
                    </a:p>
                  </p:txBody>
                </p:sp>
                <p:sp>
                  <p:nvSpPr>
                    <p:cNvPr id="546" name="Freeform 527"/>
                    <p:cNvSpPr>
                      <a:spLocks/>
                    </p:cNvSpPr>
                    <p:nvPr/>
                  </p:nvSpPr>
                  <p:spPr bwMode="auto">
                    <a:xfrm>
                      <a:off x="4806950" y="2136597"/>
                      <a:ext cx="4763" cy="3175"/>
                    </a:xfrm>
                    <a:custGeom>
                      <a:avLst/>
                      <a:gdLst>
                        <a:gd name="T0" fmla="*/ 2147483647 w 6"/>
                        <a:gd name="T1" fmla="*/ 0 h 3"/>
                        <a:gd name="T2" fmla="*/ 2147483647 w 6"/>
                        <a:gd name="T3" fmla="*/ 0 h 3"/>
                        <a:gd name="T4" fmla="*/ 0 w 6"/>
                        <a:gd name="T5" fmla="*/ 2147483647 h 3"/>
                        <a:gd name="T6" fmla="*/ 2147483647 w 6"/>
                        <a:gd name="T7" fmla="*/ 0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2" y="0"/>
                          </a:moveTo>
                          <a:lnTo>
                            <a:pt x="6" y="0"/>
                          </a:lnTo>
                          <a:lnTo>
                            <a:pt x="0" y="3"/>
                          </a:lnTo>
                          <a:lnTo>
                            <a:pt x="2" y="0"/>
                          </a:lnTo>
                          <a:close/>
                        </a:path>
                      </a:pathLst>
                    </a:custGeom>
                    <a:noFill/>
                    <a:ln w="4763">
                      <a:solidFill>
                        <a:srgbClr val="6E6E6E"/>
                      </a:solidFill>
                      <a:prstDash val="solid"/>
                      <a:round/>
                      <a:headEnd/>
                      <a:tailEnd/>
                    </a:ln>
                  </p:spPr>
                  <p:txBody>
                    <a:bodyPr/>
                    <a:lstStyle/>
                    <a:p>
                      <a:endParaRPr lang="en-US" dirty="0"/>
                    </a:p>
                  </p:txBody>
                </p:sp>
                <p:sp>
                  <p:nvSpPr>
                    <p:cNvPr id="547" name="Freeform 528"/>
                    <p:cNvSpPr>
                      <a:spLocks/>
                    </p:cNvSpPr>
                    <p:nvPr/>
                  </p:nvSpPr>
                  <p:spPr bwMode="auto">
                    <a:xfrm>
                      <a:off x="4841875" y="2144535"/>
                      <a:ext cx="3175" cy="4762"/>
                    </a:xfrm>
                    <a:custGeom>
                      <a:avLst/>
                      <a:gdLst>
                        <a:gd name="T0" fmla="*/ 2147483647 w 4"/>
                        <a:gd name="T1" fmla="*/ 0 h 5"/>
                        <a:gd name="T2" fmla="*/ 2147483647 w 4"/>
                        <a:gd name="T3" fmla="*/ 2147483647 h 5"/>
                        <a:gd name="T4" fmla="*/ 2147483647 w 4"/>
                        <a:gd name="T5" fmla="*/ 2147483647 h 5"/>
                        <a:gd name="T6" fmla="*/ 0 w 4"/>
                        <a:gd name="T7" fmla="*/ 2147483647 h 5"/>
                        <a:gd name="T8" fmla="*/ 2147483647 w 4"/>
                        <a:gd name="T9" fmla="*/ 0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1" y="0"/>
                          </a:moveTo>
                          <a:lnTo>
                            <a:pt x="4" y="4"/>
                          </a:lnTo>
                          <a:lnTo>
                            <a:pt x="4" y="5"/>
                          </a:lnTo>
                          <a:lnTo>
                            <a:pt x="0" y="1"/>
                          </a:lnTo>
                          <a:lnTo>
                            <a:pt x="1" y="0"/>
                          </a:lnTo>
                          <a:close/>
                        </a:path>
                      </a:pathLst>
                    </a:custGeom>
                    <a:noFill/>
                    <a:ln w="4763">
                      <a:solidFill>
                        <a:srgbClr val="6E6E6E"/>
                      </a:solidFill>
                      <a:prstDash val="solid"/>
                      <a:round/>
                      <a:headEnd/>
                      <a:tailEnd/>
                    </a:ln>
                  </p:spPr>
                  <p:txBody>
                    <a:bodyPr/>
                    <a:lstStyle/>
                    <a:p>
                      <a:endParaRPr lang="en-US" dirty="0"/>
                    </a:p>
                  </p:txBody>
                </p:sp>
                <p:sp>
                  <p:nvSpPr>
                    <p:cNvPr id="548" name="Freeform 529"/>
                    <p:cNvSpPr>
                      <a:spLocks/>
                    </p:cNvSpPr>
                    <p:nvPr/>
                  </p:nvSpPr>
                  <p:spPr bwMode="auto">
                    <a:xfrm>
                      <a:off x="4859338" y="2149297"/>
                      <a:ext cx="3175" cy="1588"/>
                    </a:xfrm>
                    <a:custGeom>
                      <a:avLst/>
                      <a:gdLst>
                        <a:gd name="T0" fmla="*/ 2147483647 w 4"/>
                        <a:gd name="T1" fmla="*/ 0 h 3"/>
                        <a:gd name="T2" fmla="*/ 0 w 4"/>
                        <a:gd name="T3" fmla="*/ 0 h 3"/>
                        <a:gd name="T4" fmla="*/ 2147483647 w 4"/>
                        <a:gd name="T5" fmla="*/ 0 h 3"/>
                        <a:gd name="T6" fmla="*/ 2147483647 w 4"/>
                        <a:gd name="T7" fmla="*/ 0 h 3"/>
                        <a:gd name="T8" fmla="*/ 2147483647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2" y="3"/>
                          </a:moveTo>
                          <a:lnTo>
                            <a:pt x="0" y="3"/>
                          </a:lnTo>
                          <a:lnTo>
                            <a:pt x="1" y="0"/>
                          </a:lnTo>
                          <a:lnTo>
                            <a:pt x="4" y="1"/>
                          </a:lnTo>
                          <a:lnTo>
                            <a:pt x="2" y="3"/>
                          </a:lnTo>
                          <a:close/>
                        </a:path>
                      </a:pathLst>
                    </a:custGeom>
                    <a:noFill/>
                    <a:ln w="4763">
                      <a:solidFill>
                        <a:srgbClr val="6E6E6E"/>
                      </a:solidFill>
                      <a:prstDash val="solid"/>
                      <a:round/>
                      <a:headEnd/>
                      <a:tailEnd/>
                    </a:ln>
                  </p:spPr>
                  <p:txBody>
                    <a:bodyPr/>
                    <a:lstStyle/>
                    <a:p>
                      <a:endParaRPr lang="en-US" dirty="0"/>
                    </a:p>
                  </p:txBody>
                </p:sp>
                <p:sp>
                  <p:nvSpPr>
                    <p:cNvPr id="549" name="Freeform 530"/>
                    <p:cNvSpPr>
                      <a:spLocks/>
                    </p:cNvSpPr>
                    <p:nvPr/>
                  </p:nvSpPr>
                  <p:spPr bwMode="auto">
                    <a:xfrm>
                      <a:off x="4852988" y="2157235"/>
                      <a:ext cx="0" cy="0"/>
                    </a:xfrm>
                    <a:custGeom>
                      <a:avLst/>
                      <a:gdLst>
                        <a:gd name="T0" fmla="*/ 0 w 1"/>
                        <a:gd name="T1" fmla="*/ 0 h 3"/>
                        <a:gd name="T2" fmla="*/ 0 w 1"/>
                        <a:gd name="T3" fmla="*/ 0 h 3"/>
                        <a:gd name="T4" fmla="*/ 0 w 1"/>
                        <a:gd name="T5" fmla="*/ 0 h 3"/>
                        <a:gd name="T6" fmla="*/ 0 w 1"/>
                        <a:gd name="T7" fmla="*/ 0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0"/>
                          </a:moveTo>
                          <a:lnTo>
                            <a:pt x="1" y="3"/>
                          </a:lnTo>
                          <a:lnTo>
                            <a:pt x="0" y="2"/>
                          </a:lnTo>
                          <a:lnTo>
                            <a:pt x="0" y="0"/>
                          </a:lnTo>
                          <a:close/>
                        </a:path>
                      </a:pathLst>
                    </a:custGeom>
                    <a:noFill/>
                    <a:ln w="4763">
                      <a:solidFill>
                        <a:srgbClr val="6E6E6E"/>
                      </a:solidFill>
                      <a:prstDash val="solid"/>
                      <a:round/>
                      <a:headEnd/>
                      <a:tailEnd/>
                    </a:ln>
                  </p:spPr>
                  <p:txBody>
                    <a:bodyPr/>
                    <a:lstStyle/>
                    <a:p>
                      <a:endParaRPr lang="en-US" dirty="0"/>
                    </a:p>
                  </p:txBody>
                </p:sp>
                <p:sp>
                  <p:nvSpPr>
                    <p:cNvPr id="550" name="Freeform 531"/>
                    <p:cNvSpPr>
                      <a:spLocks/>
                    </p:cNvSpPr>
                    <p:nvPr/>
                  </p:nvSpPr>
                  <p:spPr bwMode="auto">
                    <a:xfrm>
                      <a:off x="4868863" y="2209622"/>
                      <a:ext cx="1587" cy="7938"/>
                    </a:xfrm>
                    <a:custGeom>
                      <a:avLst/>
                      <a:gdLst>
                        <a:gd name="T0" fmla="*/ 0 w 3"/>
                        <a:gd name="T1" fmla="*/ 2147483647 h 8"/>
                        <a:gd name="T2" fmla="*/ 0 w 3"/>
                        <a:gd name="T3" fmla="*/ 2147483647 h 8"/>
                        <a:gd name="T4" fmla="*/ 0 w 3"/>
                        <a:gd name="T5" fmla="*/ 0 h 8"/>
                        <a:gd name="T6" fmla="*/ 0 w 3"/>
                        <a:gd name="T7" fmla="*/ 2147483647 h 8"/>
                        <a:gd name="T8" fmla="*/ 0 60000 65536"/>
                        <a:gd name="T9" fmla="*/ 0 60000 65536"/>
                        <a:gd name="T10" fmla="*/ 0 60000 65536"/>
                        <a:gd name="T11" fmla="*/ 0 60000 65536"/>
                        <a:gd name="T12" fmla="*/ 0 w 3"/>
                        <a:gd name="T13" fmla="*/ 0 h 8"/>
                        <a:gd name="T14" fmla="*/ 3 w 3"/>
                        <a:gd name="T15" fmla="*/ 8 h 8"/>
                      </a:gdLst>
                      <a:ahLst/>
                      <a:cxnLst>
                        <a:cxn ang="T8">
                          <a:pos x="T0" y="T1"/>
                        </a:cxn>
                        <a:cxn ang="T9">
                          <a:pos x="T2" y="T3"/>
                        </a:cxn>
                        <a:cxn ang="T10">
                          <a:pos x="T4" y="T5"/>
                        </a:cxn>
                        <a:cxn ang="T11">
                          <a:pos x="T6" y="T7"/>
                        </a:cxn>
                      </a:cxnLst>
                      <a:rect l="T12" t="T13" r="T14" b="T15"/>
                      <a:pathLst>
                        <a:path w="3" h="8">
                          <a:moveTo>
                            <a:pt x="2" y="8"/>
                          </a:moveTo>
                          <a:lnTo>
                            <a:pt x="0" y="5"/>
                          </a:lnTo>
                          <a:lnTo>
                            <a:pt x="3" y="0"/>
                          </a:lnTo>
                          <a:lnTo>
                            <a:pt x="2" y="8"/>
                          </a:lnTo>
                          <a:close/>
                        </a:path>
                      </a:pathLst>
                    </a:custGeom>
                    <a:noFill/>
                    <a:ln w="4763">
                      <a:solidFill>
                        <a:srgbClr val="6E6E6E"/>
                      </a:solidFill>
                      <a:prstDash val="solid"/>
                      <a:round/>
                      <a:headEnd/>
                      <a:tailEnd/>
                    </a:ln>
                  </p:spPr>
                  <p:txBody>
                    <a:bodyPr/>
                    <a:lstStyle/>
                    <a:p>
                      <a:endParaRPr lang="en-US" dirty="0"/>
                    </a:p>
                  </p:txBody>
                </p:sp>
                <p:sp>
                  <p:nvSpPr>
                    <p:cNvPr id="551" name="Freeform 532"/>
                    <p:cNvSpPr>
                      <a:spLocks/>
                    </p:cNvSpPr>
                    <p:nvPr/>
                  </p:nvSpPr>
                  <p:spPr bwMode="auto">
                    <a:xfrm>
                      <a:off x="4864100" y="2223910"/>
                      <a:ext cx="1588" cy="6350"/>
                    </a:xfrm>
                    <a:custGeom>
                      <a:avLst/>
                      <a:gdLst>
                        <a:gd name="T0" fmla="*/ 0 w 3"/>
                        <a:gd name="T1" fmla="*/ 0 h 7"/>
                        <a:gd name="T2" fmla="*/ 0 w 3"/>
                        <a:gd name="T3" fmla="*/ 2147483647 h 7"/>
                        <a:gd name="T4" fmla="*/ 0 w 3"/>
                        <a:gd name="T5" fmla="*/ 2147483647 h 7"/>
                        <a:gd name="T6" fmla="*/ 0 w 3"/>
                        <a:gd name="T7" fmla="*/ 2147483647 h 7"/>
                        <a:gd name="T8" fmla="*/ 0 w 3"/>
                        <a:gd name="T9" fmla="*/ 0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2" y="0"/>
                          </a:moveTo>
                          <a:lnTo>
                            <a:pt x="3" y="3"/>
                          </a:lnTo>
                          <a:lnTo>
                            <a:pt x="2" y="7"/>
                          </a:lnTo>
                          <a:lnTo>
                            <a:pt x="0" y="3"/>
                          </a:lnTo>
                          <a:lnTo>
                            <a:pt x="2" y="0"/>
                          </a:lnTo>
                          <a:close/>
                        </a:path>
                      </a:pathLst>
                    </a:custGeom>
                    <a:noFill/>
                    <a:ln w="4763">
                      <a:solidFill>
                        <a:srgbClr val="6E6E6E"/>
                      </a:solidFill>
                      <a:prstDash val="solid"/>
                      <a:round/>
                      <a:headEnd/>
                      <a:tailEnd/>
                    </a:ln>
                  </p:spPr>
                  <p:txBody>
                    <a:bodyPr/>
                    <a:lstStyle/>
                    <a:p>
                      <a:endParaRPr lang="en-US" dirty="0"/>
                    </a:p>
                  </p:txBody>
                </p:sp>
                <p:sp>
                  <p:nvSpPr>
                    <p:cNvPr id="552" name="Freeform 533"/>
                    <p:cNvSpPr>
                      <a:spLocks/>
                    </p:cNvSpPr>
                    <p:nvPr/>
                  </p:nvSpPr>
                  <p:spPr bwMode="auto">
                    <a:xfrm>
                      <a:off x="8342313" y="2338210"/>
                      <a:ext cx="4762" cy="6350"/>
                    </a:xfrm>
                    <a:custGeom>
                      <a:avLst/>
                      <a:gdLst>
                        <a:gd name="T0" fmla="*/ 2147483647 w 4"/>
                        <a:gd name="T1" fmla="*/ 0 h 7"/>
                        <a:gd name="T2" fmla="*/ 2147483647 w 4"/>
                        <a:gd name="T3" fmla="*/ 2147483647 h 7"/>
                        <a:gd name="T4" fmla="*/ 0 w 4"/>
                        <a:gd name="T5" fmla="*/ 2147483647 h 7"/>
                        <a:gd name="T6" fmla="*/ 2147483647 w 4"/>
                        <a:gd name="T7" fmla="*/ 2147483647 h 7"/>
                        <a:gd name="T8" fmla="*/ 2147483647 w 4"/>
                        <a:gd name="T9" fmla="*/ 0 h 7"/>
                        <a:gd name="T10" fmla="*/ 0 60000 65536"/>
                        <a:gd name="T11" fmla="*/ 0 60000 65536"/>
                        <a:gd name="T12" fmla="*/ 0 60000 65536"/>
                        <a:gd name="T13" fmla="*/ 0 60000 65536"/>
                        <a:gd name="T14" fmla="*/ 0 60000 65536"/>
                        <a:gd name="T15" fmla="*/ 0 w 4"/>
                        <a:gd name="T16" fmla="*/ 0 h 7"/>
                        <a:gd name="T17" fmla="*/ 4 w 4"/>
                        <a:gd name="T18" fmla="*/ 7 h 7"/>
                      </a:gdLst>
                      <a:ahLst/>
                      <a:cxnLst>
                        <a:cxn ang="T10">
                          <a:pos x="T0" y="T1"/>
                        </a:cxn>
                        <a:cxn ang="T11">
                          <a:pos x="T2" y="T3"/>
                        </a:cxn>
                        <a:cxn ang="T12">
                          <a:pos x="T4" y="T5"/>
                        </a:cxn>
                        <a:cxn ang="T13">
                          <a:pos x="T6" y="T7"/>
                        </a:cxn>
                        <a:cxn ang="T14">
                          <a:pos x="T8" y="T9"/>
                        </a:cxn>
                      </a:cxnLst>
                      <a:rect l="T15" t="T16" r="T17" b="T18"/>
                      <a:pathLst>
                        <a:path w="4" h="7">
                          <a:moveTo>
                            <a:pt x="4" y="0"/>
                          </a:moveTo>
                          <a:lnTo>
                            <a:pt x="2" y="7"/>
                          </a:lnTo>
                          <a:lnTo>
                            <a:pt x="0" y="4"/>
                          </a:lnTo>
                          <a:lnTo>
                            <a:pt x="2" y="1"/>
                          </a:lnTo>
                          <a:lnTo>
                            <a:pt x="4" y="0"/>
                          </a:lnTo>
                          <a:close/>
                        </a:path>
                      </a:pathLst>
                    </a:custGeom>
                    <a:noFill/>
                    <a:ln w="4763">
                      <a:solidFill>
                        <a:srgbClr val="6E6E6E"/>
                      </a:solidFill>
                      <a:prstDash val="solid"/>
                      <a:round/>
                      <a:headEnd/>
                      <a:tailEnd/>
                    </a:ln>
                  </p:spPr>
                  <p:txBody>
                    <a:bodyPr/>
                    <a:lstStyle/>
                    <a:p>
                      <a:endParaRPr lang="en-US" dirty="0"/>
                    </a:p>
                  </p:txBody>
                </p:sp>
                <p:sp>
                  <p:nvSpPr>
                    <p:cNvPr id="553" name="Freeform 534"/>
                    <p:cNvSpPr>
                      <a:spLocks/>
                    </p:cNvSpPr>
                    <p:nvPr/>
                  </p:nvSpPr>
                  <p:spPr bwMode="auto">
                    <a:xfrm>
                      <a:off x="7802563" y="2468385"/>
                      <a:ext cx="6350" cy="3175"/>
                    </a:xfrm>
                    <a:custGeom>
                      <a:avLst/>
                      <a:gdLst>
                        <a:gd name="T0" fmla="*/ 2147483647 w 8"/>
                        <a:gd name="T1" fmla="*/ 0 h 4"/>
                        <a:gd name="T2" fmla="*/ 2147483647 w 8"/>
                        <a:gd name="T3" fmla="*/ 2147483647 h 4"/>
                        <a:gd name="T4" fmla="*/ 2147483647 w 8"/>
                        <a:gd name="T5" fmla="*/ 2147483647 h 4"/>
                        <a:gd name="T6" fmla="*/ 0 w 8"/>
                        <a:gd name="T7" fmla="*/ 2147483647 h 4"/>
                        <a:gd name="T8" fmla="*/ 2147483647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4" y="0"/>
                          </a:moveTo>
                          <a:lnTo>
                            <a:pt x="8" y="1"/>
                          </a:lnTo>
                          <a:lnTo>
                            <a:pt x="5" y="4"/>
                          </a:lnTo>
                          <a:lnTo>
                            <a:pt x="0" y="3"/>
                          </a:lnTo>
                          <a:lnTo>
                            <a:pt x="4" y="0"/>
                          </a:lnTo>
                          <a:close/>
                        </a:path>
                      </a:pathLst>
                    </a:custGeom>
                    <a:noFill/>
                    <a:ln w="4826">
                      <a:solidFill>
                        <a:srgbClr val="6E6E6E"/>
                      </a:solidFill>
                      <a:prstDash val="solid"/>
                      <a:round/>
                      <a:headEnd/>
                      <a:tailEnd/>
                    </a:ln>
                  </p:spPr>
                  <p:txBody>
                    <a:bodyPr/>
                    <a:lstStyle/>
                    <a:p>
                      <a:endParaRPr lang="en-US" dirty="0"/>
                    </a:p>
                  </p:txBody>
                </p:sp>
                <p:sp>
                  <p:nvSpPr>
                    <p:cNvPr id="554" name="Freeform 535"/>
                    <p:cNvSpPr>
                      <a:spLocks/>
                    </p:cNvSpPr>
                    <p:nvPr/>
                  </p:nvSpPr>
                  <p:spPr bwMode="auto">
                    <a:xfrm>
                      <a:off x="5846763" y="2808110"/>
                      <a:ext cx="3175" cy="1587"/>
                    </a:xfrm>
                    <a:custGeom>
                      <a:avLst/>
                      <a:gdLst>
                        <a:gd name="T0" fmla="*/ 2147483647 w 3"/>
                        <a:gd name="T1" fmla="*/ 0 h 2"/>
                        <a:gd name="T2" fmla="*/ 2147483647 w 3"/>
                        <a:gd name="T3" fmla="*/ 2147483647 h 2"/>
                        <a:gd name="T4" fmla="*/ 2147483647 w 3"/>
                        <a:gd name="T5" fmla="*/ 2147483647 h 2"/>
                        <a:gd name="T6" fmla="*/ 0 w 3"/>
                        <a:gd name="T7" fmla="*/ 2147483647 h 2"/>
                        <a:gd name="T8" fmla="*/ 2147483647 w 3"/>
                        <a:gd name="T9" fmla="*/ 0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0"/>
                          </a:moveTo>
                          <a:lnTo>
                            <a:pt x="3" y="1"/>
                          </a:lnTo>
                          <a:lnTo>
                            <a:pt x="2" y="2"/>
                          </a:lnTo>
                          <a:lnTo>
                            <a:pt x="0" y="2"/>
                          </a:lnTo>
                          <a:lnTo>
                            <a:pt x="2" y="0"/>
                          </a:lnTo>
                          <a:close/>
                        </a:path>
                      </a:pathLst>
                    </a:custGeom>
                    <a:noFill/>
                    <a:ln w="4763">
                      <a:solidFill>
                        <a:srgbClr val="6E6E6E"/>
                      </a:solidFill>
                      <a:prstDash val="solid"/>
                      <a:round/>
                      <a:headEnd/>
                      <a:tailEnd/>
                    </a:ln>
                  </p:spPr>
                  <p:txBody>
                    <a:bodyPr/>
                    <a:lstStyle/>
                    <a:p>
                      <a:endParaRPr lang="en-US" dirty="0"/>
                    </a:p>
                  </p:txBody>
                </p:sp>
                <p:sp>
                  <p:nvSpPr>
                    <p:cNvPr id="555" name="Freeform 52"/>
                    <p:cNvSpPr>
                      <a:spLocks noChangeAspect="1" noEditPoints="1"/>
                    </p:cNvSpPr>
                    <p:nvPr/>
                  </p:nvSpPr>
                  <p:spPr bwMode="auto">
                    <a:xfrm rot="180103">
                      <a:off x="6481632" y="2699090"/>
                      <a:ext cx="186282" cy="336637"/>
                    </a:xfrm>
                    <a:custGeom>
                      <a:avLst/>
                      <a:gdLst>
                        <a:gd name="T0" fmla="*/ 68 w 421"/>
                        <a:gd name="T1" fmla="*/ 676 h 713"/>
                        <a:gd name="T2" fmla="*/ 52 w 421"/>
                        <a:gd name="T3" fmla="*/ 572 h 713"/>
                        <a:gd name="T4" fmla="*/ 89 w 421"/>
                        <a:gd name="T5" fmla="*/ 480 h 713"/>
                        <a:gd name="T6" fmla="*/ 90 w 421"/>
                        <a:gd name="T7" fmla="*/ 448 h 713"/>
                        <a:gd name="T8" fmla="*/ 111 w 421"/>
                        <a:gd name="T9" fmla="*/ 420 h 713"/>
                        <a:gd name="T10" fmla="*/ 101 w 421"/>
                        <a:gd name="T11" fmla="*/ 399 h 713"/>
                        <a:gd name="T12" fmla="*/ 98 w 421"/>
                        <a:gd name="T13" fmla="*/ 376 h 713"/>
                        <a:gd name="T14" fmla="*/ 108 w 421"/>
                        <a:gd name="T15" fmla="*/ 334 h 713"/>
                        <a:gd name="T16" fmla="*/ 105 w 421"/>
                        <a:gd name="T17" fmla="*/ 287 h 713"/>
                        <a:gd name="T18" fmla="*/ 68 w 421"/>
                        <a:gd name="T19" fmla="*/ 265 h 713"/>
                        <a:gd name="T20" fmla="*/ 8 w 421"/>
                        <a:gd name="T21" fmla="*/ 247 h 713"/>
                        <a:gd name="T22" fmla="*/ 0 w 421"/>
                        <a:gd name="T23" fmla="*/ 201 h 713"/>
                        <a:gd name="T24" fmla="*/ 136 w 421"/>
                        <a:gd name="T25" fmla="*/ 182 h 713"/>
                        <a:gd name="T26" fmla="*/ 171 w 421"/>
                        <a:gd name="T27" fmla="*/ 184 h 713"/>
                        <a:gd name="T28" fmla="*/ 160 w 421"/>
                        <a:gd name="T29" fmla="*/ 242 h 713"/>
                        <a:gd name="T30" fmla="*/ 195 w 421"/>
                        <a:gd name="T31" fmla="*/ 284 h 713"/>
                        <a:gd name="T32" fmla="*/ 200 w 421"/>
                        <a:gd name="T33" fmla="*/ 297 h 713"/>
                        <a:gd name="T34" fmla="*/ 206 w 421"/>
                        <a:gd name="T35" fmla="*/ 253 h 713"/>
                        <a:gd name="T36" fmla="*/ 226 w 421"/>
                        <a:gd name="T37" fmla="*/ 198 h 713"/>
                        <a:gd name="T38" fmla="*/ 173 w 421"/>
                        <a:gd name="T39" fmla="*/ 128 h 713"/>
                        <a:gd name="T40" fmla="*/ 175 w 421"/>
                        <a:gd name="T41" fmla="*/ 50 h 713"/>
                        <a:gd name="T42" fmla="*/ 213 w 421"/>
                        <a:gd name="T43" fmla="*/ 51 h 713"/>
                        <a:gd name="T44" fmla="*/ 238 w 421"/>
                        <a:gd name="T45" fmla="*/ 55 h 713"/>
                        <a:gd name="T46" fmla="*/ 263 w 421"/>
                        <a:gd name="T47" fmla="*/ 50 h 713"/>
                        <a:gd name="T48" fmla="*/ 301 w 421"/>
                        <a:gd name="T49" fmla="*/ 49 h 713"/>
                        <a:gd name="T50" fmla="*/ 329 w 421"/>
                        <a:gd name="T51" fmla="*/ 43 h 713"/>
                        <a:gd name="T52" fmla="*/ 359 w 421"/>
                        <a:gd name="T53" fmla="*/ 32 h 713"/>
                        <a:gd name="T54" fmla="*/ 413 w 421"/>
                        <a:gd name="T55" fmla="*/ 18 h 713"/>
                        <a:gd name="T56" fmla="*/ 407 w 421"/>
                        <a:gd name="T57" fmla="*/ 92 h 713"/>
                        <a:gd name="T58" fmla="*/ 404 w 421"/>
                        <a:gd name="T59" fmla="*/ 113 h 713"/>
                        <a:gd name="T60" fmla="*/ 414 w 421"/>
                        <a:gd name="T61" fmla="*/ 160 h 713"/>
                        <a:gd name="T62" fmla="*/ 416 w 421"/>
                        <a:gd name="T63" fmla="*/ 168 h 713"/>
                        <a:gd name="T64" fmla="*/ 420 w 421"/>
                        <a:gd name="T65" fmla="*/ 178 h 713"/>
                        <a:gd name="T66" fmla="*/ 408 w 421"/>
                        <a:gd name="T67" fmla="*/ 212 h 713"/>
                        <a:gd name="T68" fmla="*/ 410 w 421"/>
                        <a:gd name="T69" fmla="*/ 225 h 713"/>
                        <a:gd name="T70" fmla="*/ 352 w 421"/>
                        <a:gd name="T71" fmla="*/ 292 h 713"/>
                        <a:gd name="T72" fmla="*/ 268 w 421"/>
                        <a:gd name="T73" fmla="*/ 336 h 713"/>
                        <a:gd name="T74" fmla="*/ 266 w 421"/>
                        <a:gd name="T75" fmla="*/ 340 h 713"/>
                        <a:gd name="T76" fmla="*/ 232 w 421"/>
                        <a:gd name="T77" fmla="*/ 371 h 713"/>
                        <a:gd name="T78" fmla="*/ 174 w 421"/>
                        <a:gd name="T79" fmla="*/ 406 h 713"/>
                        <a:gd name="T80" fmla="*/ 175 w 421"/>
                        <a:gd name="T81" fmla="*/ 439 h 713"/>
                        <a:gd name="T82" fmla="*/ 200 w 421"/>
                        <a:gd name="T83" fmla="*/ 527 h 713"/>
                        <a:gd name="T84" fmla="*/ 206 w 421"/>
                        <a:gd name="T85" fmla="*/ 515 h 713"/>
                        <a:gd name="T86" fmla="*/ 212 w 421"/>
                        <a:gd name="T87" fmla="*/ 548 h 713"/>
                        <a:gd name="T88" fmla="*/ 208 w 421"/>
                        <a:gd name="T89" fmla="*/ 585 h 713"/>
                        <a:gd name="T90" fmla="*/ 188 w 421"/>
                        <a:gd name="T91" fmla="*/ 622 h 713"/>
                        <a:gd name="T92" fmla="*/ 93 w 421"/>
                        <a:gd name="T93" fmla="*/ 677 h 713"/>
                        <a:gd name="T94" fmla="*/ 106 w 421"/>
                        <a:gd name="T95" fmla="*/ 681 h 713"/>
                        <a:gd name="T96" fmla="*/ 74 w 421"/>
                        <a:gd name="T97" fmla="*/ 713 h 713"/>
                        <a:gd name="T98" fmla="*/ 179 w 421"/>
                        <a:gd name="T99" fmla="*/ 72 h 713"/>
                        <a:gd name="T100" fmla="*/ 179 w 421"/>
                        <a:gd name="T101" fmla="*/ 70 h 713"/>
                        <a:gd name="T102" fmla="*/ 175 w 421"/>
                        <a:gd name="T103" fmla="*/ 70 h 713"/>
                        <a:gd name="T104" fmla="*/ 175 w 421"/>
                        <a:gd name="T105" fmla="*/ 70 h 71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
                        <a:gd name="T160" fmla="*/ 0 h 713"/>
                        <a:gd name="T161" fmla="*/ 421 w 421"/>
                        <a:gd name="T162" fmla="*/ 713 h 71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 h="713">
                          <a:moveTo>
                            <a:pt x="74" y="713"/>
                          </a:moveTo>
                          <a:lnTo>
                            <a:pt x="68" y="676"/>
                          </a:lnTo>
                          <a:lnTo>
                            <a:pt x="70" y="613"/>
                          </a:lnTo>
                          <a:lnTo>
                            <a:pt x="52" y="572"/>
                          </a:lnTo>
                          <a:lnTo>
                            <a:pt x="43" y="526"/>
                          </a:lnTo>
                          <a:lnTo>
                            <a:pt x="89" y="480"/>
                          </a:lnTo>
                          <a:lnTo>
                            <a:pt x="84" y="471"/>
                          </a:lnTo>
                          <a:lnTo>
                            <a:pt x="90" y="448"/>
                          </a:lnTo>
                          <a:lnTo>
                            <a:pt x="96" y="446"/>
                          </a:lnTo>
                          <a:lnTo>
                            <a:pt x="111" y="420"/>
                          </a:lnTo>
                          <a:lnTo>
                            <a:pt x="112" y="413"/>
                          </a:lnTo>
                          <a:lnTo>
                            <a:pt x="101" y="399"/>
                          </a:lnTo>
                          <a:lnTo>
                            <a:pt x="106" y="383"/>
                          </a:lnTo>
                          <a:lnTo>
                            <a:pt x="98" y="376"/>
                          </a:lnTo>
                          <a:lnTo>
                            <a:pt x="112" y="350"/>
                          </a:lnTo>
                          <a:lnTo>
                            <a:pt x="108" y="334"/>
                          </a:lnTo>
                          <a:lnTo>
                            <a:pt x="112" y="306"/>
                          </a:lnTo>
                          <a:lnTo>
                            <a:pt x="105" y="287"/>
                          </a:lnTo>
                          <a:lnTo>
                            <a:pt x="110" y="278"/>
                          </a:lnTo>
                          <a:lnTo>
                            <a:pt x="68" y="265"/>
                          </a:lnTo>
                          <a:lnTo>
                            <a:pt x="43" y="248"/>
                          </a:lnTo>
                          <a:lnTo>
                            <a:pt x="8" y="247"/>
                          </a:lnTo>
                          <a:lnTo>
                            <a:pt x="8" y="230"/>
                          </a:lnTo>
                          <a:lnTo>
                            <a:pt x="0" y="201"/>
                          </a:lnTo>
                          <a:lnTo>
                            <a:pt x="119" y="159"/>
                          </a:lnTo>
                          <a:lnTo>
                            <a:pt x="136" y="182"/>
                          </a:lnTo>
                          <a:lnTo>
                            <a:pt x="164" y="175"/>
                          </a:lnTo>
                          <a:lnTo>
                            <a:pt x="171" y="184"/>
                          </a:lnTo>
                          <a:lnTo>
                            <a:pt x="174" y="215"/>
                          </a:lnTo>
                          <a:lnTo>
                            <a:pt x="160" y="242"/>
                          </a:lnTo>
                          <a:lnTo>
                            <a:pt x="168" y="260"/>
                          </a:lnTo>
                          <a:lnTo>
                            <a:pt x="195" y="284"/>
                          </a:lnTo>
                          <a:lnTo>
                            <a:pt x="193" y="297"/>
                          </a:lnTo>
                          <a:lnTo>
                            <a:pt x="200" y="297"/>
                          </a:lnTo>
                          <a:lnTo>
                            <a:pt x="194" y="272"/>
                          </a:lnTo>
                          <a:lnTo>
                            <a:pt x="206" y="253"/>
                          </a:lnTo>
                          <a:lnTo>
                            <a:pt x="222" y="248"/>
                          </a:lnTo>
                          <a:lnTo>
                            <a:pt x="226" y="198"/>
                          </a:lnTo>
                          <a:lnTo>
                            <a:pt x="194" y="144"/>
                          </a:lnTo>
                          <a:lnTo>
                            <a:pt x="173" y="128"/>
                          </a:lnTo>
                          <a:lnTo>
                            <a:pt x="165" y="76"/>
                          </a:lnTo>
                          <a:lnTo>
                            <a:pt x="175" y="50"/>
                          </a:lnTo>
                          <a:lnTo>
                            <a:pt x="189" y="49"/>
                          </a:lnTo>
                          <a:lnTo>
                            <a:pt x="213" y="51"/>
                          </a:lnTo>
                          <a:lnTo>
                            <a:pt x="223" y="42"/>
                          </a:lnTo>
                          <a:lnTo>
                            <a:pt x="238" y="55"/>
                          </a:lnTo>
                          <a:lnTo>
                            <a:pt x="252" y="57"/>
                          </a:lnTo>
                          <a:lnTo>
                            <a:pt x="263" y="50"/>
                          </a:lnTo>
                          <a:lnTo>
                            <a:pt x="289" y="56"/>
                          </a:lnTo>
                          <a:lnTo>
                            <a:pt x="301" y="49"/>
                          </a:lnTo>
                          <a:lnTo>
                            <a:pt x="307" y="37"/>
                          </a:lnTo>
                          <a:lnTo>
                            <a:pt x="329" y="43"/>
                          </a:lnTo>
                          <a:lnTo>
                            <a:pt x="345" y="32"/>
                          </a:lnTo>
                          <a:lnTo>
                            <a:pt x="359" y="32"/>
                          </a:lnTo>
                          <a:lnTo>
                            <a:pt x="406" y="0"/>
                          </a:lnTo>
                          <a:lnTo>
                            <a:pt x="413" y="18"/>
                          </a:lnTo>
                          <a:lnTo>
                            <a:pt x="404" y="38"/>
                          </a:lnTo>
                          <a:lnTo>
                            <a:pt x="407" y="92"/>
                          </a:lnTo>
                          <a:lnTo>
                            <a:pt x="414" y="103"/>
                          </a:lnTo>
                          <a:lnTo>
                            <a:pt x="404" y="113"/>
                          </a:lnTo>
                          <a:lnTo>
                            <a:pt x="411" y="113"/>
                          </a:lnTo>
                          <a:lnTo>
                            <a:pt x="414" y="160"/>
                          </a:lnTo>
                          <a:lnTo>
                            <a:pt x="408" y="166"/>
                          </a:lnTo>
                          <a:lnTo>
                            <a:pt x="416" y="168"/>
                          </a:lnTo>
                          <a:lnTo>
                            <a:pt x="413" y="181"/>
                          </a:lnTo>
                          <a:lnTo>
                            <a:pt x="420" y="178"/>
                          </a:lnTo>
                          <a:lnTo>
                            <a:pt x="421" y="191"/>
                          </a:lnTo>
                          <a:lnTo>
                            <a:pt x="408" y="212"/>
                          </a:lnTo>
                          <a:lnTo>
                            <a:pt x="414" y="215"/>
                          </a:lnTo>
                          <a:lnTo>
                            <a:pt x="410" y="225"/>
                          </a:lnTo>
                          <a:lnTo>
                            <a:pt x="375" y="272"/>
                          </a:lnTo>
                          <a:lnTo>
                            <a:pt x="352" y="292"/>
                          </a:lnTo>
                          <a:lnTo>
                            <a:pt x="302" y="308"/>
                          </a:lnTo>
                          <a:lnTo>
                            <a:pt x="268" y="336"/>
                          </a:lnTo>
                          <a:lnTo>
                            <a:pt x="262" y="331"/>
                          </a:lnTo>
                          <a:lnTo>
                            <a:pt x="266" y="340"/>
                          </a:lnTo>
                          <a:lnTo>
                            <a:pt x="238" y="375"/>
                          </a:lnTo>
                          <a:lnTo>
                            <a:pt x="232" y="371"/>
                          </a:lnTo>
                          <a:lnTo>
                            <a:pt x="184" y="417"/>
                          </a:lnTo>
                          <a:lnTo>
                            <a:pt x="174" y="406"/>
                          </a:lnTo>
                          <a:lnTo>
                            <a:pt x="180" y="415"/>
                          </a:lnTo>
                          <a:lnTo>
                            <a:pt x="175" y="439"/>
                          </a:lnTo>
                          <a:lnTo>
                            <a:pt x="193" y="463"/>
                          </a:lnTo>
                          <a:lnTo>
                            <a:pt x="200" y="527"/>
                          </a:lnTo>
                          <a:lnTo>
                            <a:pt x="204" y="528"/>
                          </a:lnTo>
                          <a:lnTo>
                            <a:pt x="206" y="515"/>
                          </a:lnTo>
                          <a:lnTo>
                            <a:pt x="210" y="519"/>
                          </a:lnTo>
                          <a:lnTo>
                            <a:pt x="212" y="548"/>
                          </a:lnTo>
                          <a:lnTo>
                            <a:pt x="201" y="591"/>
                          </a:lnTo>
                          <a:lnTo>
                            <a:pt x="208" y="585"/>
                          </a:lnTo>
                          <a:lnTo>
                            <a:pt x="207" y="598"/>
                          </a:lnTo>
                          <a:lnTo>
                            <a:pt x="188" y="622"/>
                          </a:lnTo>
                          <a:lnTo>
                            <a:pt x="101" y="662"/>
                          </a:lnTo>
                          <a:lnTo>
                            <a:pt x="93" y="677"/>
                          </a:lnTo>
                          <a:lnTo>
                            <a:pt x="103" y="690"/>
                          </a:lnTo>
                          <a:lnTo>
                            <a:pt x="106" y="681"/>
                          </a:lnTo>
                          <a:lnTo>
                            <a:pt x="105" y="713"/>
                          </a:lnTo>
                          <a:lnTo>
                            <a:pt x="74" y="713"/>
                          </a:lnTo>
                          <a:moveTo>
                            <a:pt x="179" y="70"/>
                          </a:moveTo>
                          <a:lnTo>
                            <a:pt x="179" y="72"/>
                          </a:lnTo>
                          <a:lnTo>
                            <a:pt x="181" y="70"/>
                          </a:lnTo>
                          <a:lnTo>
                            <a:pt x="179" y="70"/>
                          </a:lnTo>
                          <a:moveTo>
                            <a:pt x="175" y="70"/>
                          </a:moveTo>
                          <a:lnTo>
                            <a:pt x="175" y="70"/>
                          </a:lnTo>
                          <a:lnTo>
                            <a:pt x="175" y="69"/>
                          </a:lnTo>
                          <a:lnTo>
                            <a:pt x="175" y="70"/>
                          </a:lnTo>
                        </a:path>
                      </a:pathLst>
                    </a:custGeom>
                    <a:noFill/>
                    <a:ln w="4763">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542"/>
                  <p:cNvGrpSpPr/>
                  <p:nvPr/>
                </p:nvGrpSpPr>
                <p:grpSpPr>
                  <a:xfrm>
                    <a:off x="4798219" y="2571750"/>
                    <a:ext cx="128587" cy="121444"/>
                    <a:chOff x="4223870" y="3108336"/>
                    <a:chExt cx="1444625" cy="968684"/>
                  </a:xfrm>
                </p:grpSpPr>
                <p:sp>
                  <p:nvSpPr>
                    <p:cNvPr id="28" name="Freeform 44"/>
                    <p:cNvSpPr>
                      <a:spLocks/>
                    </p:cNvSpPr>
                    <p:nvPr/>
                  </p:nvSpPr>
                  <p:spPr bwMode="auto">
                    <a:xfrm>
                      <a:off x="4665755" y="3359476"/>
                      <a:ext cx="1002740" cy="717544"/>
                    </a:xfrm>
                    <a:custGeom>
                      <a:avLst/>
                      <a:gdLst>
                        <a:gd name="T0" fmla="*/ 92 w 236"/>
                        <a:gd name="T1" fmla="*/ 1 h 240"/>
                        <a:gd name="T2" fmla="*/ 106 w 236"/>
                        <a:gd name="T3" fmla="*/ 3 h 240"/>
                        <a:gd name="T4" fmla="*/ 119 w 236"/>
                        <a:gd name="T5" fmla="*/ 32 h 240"/>
                        <a:gd name="T6" fmla="*/ 122 w 236"/>
                        <a:gd name="T7" fmla="*/ 45 h 240"/>
                        <a:gd name="T8" fmla="*/ 121 w 236"/>
                        <a:gd name="T9" fmla="*/ 51 h 240"/>
                        <a:gd name="T10" fmla="*/ 116 w 236"/>
                        <a:gd name="T11" fmla="*/ 63 h 240"/>
                        <a:gd name="T12" fmla="*/ 119 w 236"/>
                        <a:gd name="T13" fmla="*/ 63 h 240"/>
                        <a:gd name="T14" fmla="*/ 138 w 236"/>
                        <a:gd name="T15" fmla="*/ 74 h 240"/>
                        <a:gd name="T16" fmla="*/ 144 w 236"/>
                        <a:gd name="T17" fmla="*/ 73 h 240"/>
                        <a:gd name="T18" fmla="*/ 154 w 236"/>
                        <a:gd name="T19" fmla="*/ 64 h 240"/>
                        <a:gd name="T20" fmla="*/ 159 w 236"/>
                        <a:gd name="T21" fmla="*/ 55 h 240"/>
                        <a:gd name="T22" fmla="*/ 167 w 236"/>
                        <a:gd name="T23" fmla="*/ 48 h 240"/>
                        <a:gd name="T24" fmla="*/ 172 w 236"/>
                        <a:gd name="T25" fmla="*/ 55 h 240"/>
                        <a:gd name="T26" fmla="*/ 177 w 236"/>
                        <a:gd name="T27" fmla="*/ 62 h 240"/>
                        <a:gd name="T28" fmla="*/ 180 w 236"/>
                        <a:gd name="T29" fmla="*/ 74 h 240"/>
                        <a:gd name="T30" fmla="*/ 182 w 236"/>
                        <a:gd name="T31" fmla="*/ 95 h 240"/>
                        <a:gd name="T32" fmla="*/ 179 w 236"/>
                        <a:gd name="T33" fmla="*/ 104 h 240"/>
                        <a:gd name="T34" fmla="*/ 174 w 236"/>
                        <a:gd name="T35" fmla="*/ 108 h 240"/>
                        <a:gd name="T36" fmla="*/ 169 w 236"/>
                        <a:gd name="T37" fmla="*/ 112 h 240"/>
                        <a:gd name="T38" fmla="*/ 165 w 236"/>
                        <a:gd name="T39" fmla="*/ 116 h 240"/>
                        <a:gd name="T40" fmla="*/ 190 w 236"/>
                        <a:gd name="T41" fmla="*/ 129 h 240"/>
                        <a:gd name="T42" fmla="*/ 200 w 236"/>
                        <a:gd name="T43" fmla="*/ 127 h 240"/>
                        <a:gd name="T44" fmla="*/ 213 w 236"/>
                        <a:gd name="T45" fmla="*/ 141 h 240"/>
                        <a:gd name="T46" fmla="*/ 218 w 236"/>
                        <a:gd name="T47" fmla="*/ 150 h 240"/>
                        <a:gd name="T48" fmla="*/ 232 w 236"/>
                        <a:gd name="T49" fmla="*/ 153 h 240"/>
                        <a:gd name="T50" fmla="*/ 233 w 236"/>
                        <a:gd name="T51" fmla="*/ 160 h 240"/>
                        <a:gd name="T52" fmla="*/ 236 w 236"/>
                        <a:gd name="T53" fmla="*/ 169 h 240"/>
                        <a:gd name="T54" fmla="*/ 233 w 236"/>
                        <a:gd name="T55" fmla="*/ 180 h 240"/>
                        <a:gd name="T56" fmla="*/ 225 w 236"/>
                        <a:gd name="T57" fmla="*/ 199 h 240"/>
                        <a:gd name="T58" fmla="*/ 225 w 236"/>
                        <a:gd name="T59" fmla="*/ 215 h 240"/>
                        <a:gd name="T60" fmla="*/ 225 w 236"/>
                        <a:gd name="T61" fmla="*/ 234 h 240"/>
                        <a:gd name="T62" fmla="*/ 223 w 236"/>
                        <a:gd name="T63" fmla="*/ 240 h 240"/>
                        <a:gd name="T64" fmla="*/ 209 w 236"/>
                        <a:gd name="T65" fmla="*/ 234 h 240"/>
                        <a:gd name="T66" fmla="*/ 189 w 236"/>
                        <a:gd name="T67" fmla="*/ 228 h 240"/>
                        <a:gd name="T68" fmla="*/ 164 w 236"/>
                        <a:gd name="T69" fmla="*/ 214 h 240"/>
                        <a:gd name="T70" fmla="*/ 151 w 236"/>
                        <a:gd name="T71" fmla="*/ 207 h 240"/>
                        <a:gd name="T72" fmla="*/ 134 w 236"/>
                        <a:gd name="T73" fmla="*/ 199 h 240"/>
                        <a:gd name="T74" fmla="*/ 119 w 236"/>
                        <a:gd name="T75" fmla="*/ 186 h 240"/>
                        <a:gd name="T76" fmla="*/ 111 w 236"/>
                        <a:gd name="T77" fmla="*/ 178 h 240"/>
                        <a:gd name="T78" fmla="*/ 83 w 236"/>
                        <a:gd name="T79" fmla="*/ 153 h 240"/>
                        <a:gd name="T80" fmla="*/ 68 w 236"/>
                        <a:gd name="T81" fmla="*/ 140 h 240"/>
                        <a:gd name="T82" fmla="*/ 64 w 236"/>
                        <a:gd name="T83" fmla="*/ 136 h 240"/>
                        <a:gd name="T84" fmla="*/ 49 w 236"/>
                        <a:gd name="T85" fmla="*/ 132 h 240"/>
                        <a:gd name="T86" fmla="*/ 39 w 236"/>
                        <a:gd name="T87" fmla="*/ 127 h 240"/>
                        <a:gd name="T88" fmla="*/ 38 w 236"/>
                        <a:gd name="T89" fmla="*/ 120 h 240"/>
                        <a:gd name="T90" fmla="*/ 30 w 236"/>
                        <a:gd name="T91" fmla="*/ 114 h 240"/>
                        <a:gd name="T92" fmla="*/ 6 w 236"/>
                        <a:gd name="T93" fmla="*/ 101 h 240"/>
                        <a:gd name="T94" fmla="*/ 0 w 236"/>
                        <a:gd name="T95" fmla="*/ 91 h 240"/>
                        <a:gd name="T96" fmla="*/ 7 w 236"/>
                        <a:gd name="T97" fmla="*/ 83 h 240"/>
                        <a:gd name="T98" fmla="*/ 13 w 236"/>
                        <a:gd name="T99" fmla="*/ 74 h 240"/>
                        <a:gd name="T100" fmla="*/ 20 w 236"/>
                        <a:gd name="T101" fmla="*/ 68 h 240"/>
                        <a:gd name="T102" fmla="*/ 35 w 236"/>
                        <a:gd name="T103" fmla="*/ 57 h 240"/>
                        <a:gd name="T104" fmla="*/ 42 w 236"/>
                        <a:gd name="T105" fmla="*/ 49 h 240"/>
                        <a:gd name="T106" fmla="*/ 48 w 236"/>
                        <a:gd name="T107" fmla="*/ 44 h 240"/>
                        <a:gd name="T108" fmla="*/ 55 w 236"/>
                        <a:gd name="T109" fmla="*/ 24 h 240"/>
                        <a:gd name="T110" fmla="*/ 65 w 236"/>
                        <a:gd name="T111" fmla="*/ 21 h 240"/>
                        <a:gd name="T112" fmla="*/ 70 w 236"/>
                        <a:gd name="T113" fmla="*/ 2 h 2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36"/>
                        <a:gd name="T172" fmla="*/ 0 h 240"/>
                        <a:gd name="T173" fmla="*/ 236 w 236"/>
                        <a:gd name="T174" fmla="*/ 240 h 2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36" h="240">
                          <a:moveTo>
                            <a:pt x="75" y="0"/>
                          </a:moveTo>
                          <a:lnTo>
                            <a:pt x="88" y="2"/>
                          </a:lnTo>
                          <a:lnTo>
                            <a:pt x="91" y="1"/>
                          </a:lnTo>
                          <a:lnTo>
                            <a:pt x="92" y="1"/>
                          </a:lnTo>
                          <a:lnTo>
                            <a:pt x="94" y="1"/>
                          </a:lnTo>
                          <a:lnTo>
                            <a:pt x="97" y="1"/>
                          </a:lnTo>
                          <a:lnTo>
                            <a:pt x="105" y="2"/>
                          </a:lnTo>
                          <a:lnTo>
                            <a:pt x="106" y="3"/>
                          </a:lnTo>
                          <a:lnTo>
                            <a:pt x="115" y="10"/>
                          </a:lnTo>
                          <a:lnTo>
                            <a:pt x="116" y="20"/>
                          </a:lnTo>
                          <a:lnTo>
                            <a:pt x="120" y="29"/>
                          </a:lnTo>
                          <a:lnTo>
                            <a:pt x="119" y="32"/>
                          </a:lnTo>
                          <a:lnTo>
                            <a:pt x="119" y="33"/>
                          </a:lnTo>
                          <a:lnTo>
                            <a:pt x="117" y="36"/>
                          </a:lnTo>
                          <a:lnTo>
                            <a:pt x="120" y="39"/>
                          </a:lnTo>
                          <a:lnTo>
                            <a:pt x="122" y="45"/>
                          </a:lnTo>
                          <a:lnTo>
                            <a:pt x="123" y="45"/>
                          </a:lnTo>
                          <a:lnTo>
                            <a:pt x="122" y="46"/>
                          </a:lnTo>
                          <a:lnTo>
                            <a:pt x="121" y="48"/>
                          </a:lnTo>
                          <a:lnTo>
                            <a:pt x="121" y="51"/>
                          </a:lnTo>
                          <a:lnTo>
                            <a:pt x="122" y="52"/>
                          </a:lnTo>
                          <a:lnTo>
                            <a:pt x="121" y="55"/>
                          </a:lnTo>
                          <a:lnTo>
                            <a:pt x="119" y="61"/>
                          </a:lnTo>
                          <a:lnTo>
                            <a:pt x="116" y="63"/>
                          </a:lnTo>
                          <a:lnTo>
                            <a:pt x="114" y="66"/>
                          </a:lnTo>
                          <a:lnTo>
                            <a:pt x="115" y="67"/>
                          </a:lnTo>
                          <a:lnTo>
                            <a:pt x="116" y="65"/>
                          </a:lnTo>
                          <a:lnTo>
                            <a:pt x="119" y="63"/>
                          </a:lnTo>
                          <a:lnTo>
                            <a:pt x="124" y="63"/>
                          </a:lnTo>
                          <a:lnTo>
                            <a:pt x="129" y="66"/>
                          </a:lnTo>
                          <a:lnTo>
                            <a:pt x="131" y="68"/>
                          </a:lnTo>
                          <a:lnTo>
                            <a:pt x="138" y="74"/>
                          </a:lnTo>
                          <a:lnTo>
                            <a:pt x="136" y="76"/>
                          </a:lnTo>
                          <a:lnTo>
                            <a:pt x="138" y="75"/>
                          </a:lnTo>
                          <a:lnTo>
                            <a:pt x="141" y="74"/>
                          </a:lnTo>
                          <a:lnTo>
                            <a:pt x="144" y="73"/>
                          </a:lnTo>
                          <a:lnTo>
                            <a:pt x="148" y="73"/>
                          </a:lnTo>
                          <a:lnTo>
                            <a:pt x="151" y="72"/>
                          </a:lnTo>
                          <a:lnTo>
                            <a:pt x="152" y="70"/>
                          </a:lnTo>
                          <a:lnTo>
                            <a:pt x="154" y="64"/>
                          </a:lnTo>
                          <a:lnTo>
                            <a:pt x="160" y="58"/>
                          </a:lnTo>
                          <a:lnTo>
                            <a:pt x="160" y="55"/>
                          </a:lnTo>
                          <a:lnTo>
                            <a:pt x="159" y="55"/>
                          </a:lnTo>
                          <a:lnTo>
                            <a:pt x="160" y="50"/>
                          </a:lnTo>
                          <a:lnTo>
                            <a:pt x="162" y="49"/>
                          </a:lnTo>
                          <a:lnTo>
                            <a:pt x="162" y="48"/>
                          </a:lnTo>
                          <a:lnTo>
                            <a:pt x="167" y="48"/>
                          </a:lnTo>
                          <a:lnTo>
                            <a:pt x="168" y="48"/>
                          </a:lnTo>
                          <a:lnTo>
                            <a:pt x="168" y="50"/>
                          </a:lnTo>
                          <a:lnTo>
                            <a:pt x="168" y="52"/>
                          </a:lnTo>
                          <a:lnTo>
                            <a:pt x="172" y="55"/>
                          </a:lnTo>
                          <a:lnTo>
                            <a:pt x="174" y="55"/>
                          </a:lnTo>
                          <a:lnTo>
                            <a:pt x="176" y="57"/>
                          </a:lnTo>
                          <a:lnTo>
                            <a:pt x="177" y="59"/>
                          </a:lnTo>
                          <a:lnTo>
                            <a:pt x="177" y="62"/>
                          </a:lnTo>
                          <a:lnTo>
                            <a:pt x="177" y="64"/>
                          </a:lnTo>
                          <a:lnTo>
                            <a:pt x="177" y="66"/>
                          </a:lnTo>
                          <a:lnTo>
                            <a:pt x="178" y="69"/>
                          </a:lnTo>
                          <a:lnTo>
                            <a:pt x="180" y="74"/>
                          </a:lnTo>
                          <a:lnTo>
                            <a:pt x="182" y="76"/>
                          </a:lnTo>
                          <a:lnTo>
                            <a:pt x="184" y="77"/>
                          </a:lnTo>
                          <a:lnTo>
                            <a:pt x="183" y="86"/>
                          </a:lnTo>
                          <a:lnTo>
                            <a:pt x="182" y="95"/>
                          </a:lnTo>
                          <a:lnTo>
                            <a:pt x="181" y="99"/>
                          </a:lnTo>
                          <a:lnTo>
                            <a:pt x="181" y="100"/>
                          </a:lnTo>
                          <a:lnTo>
                            <a:pt x="179" y="103"/>
                          </a:lnTo>
                          <a:lnTo>
                            <a:pt x="179" y="104"/>
                          </a:lnTo>
                          <a:lnTo>
                            <a:pt x="177" y="107"/>
                          </a:lnTo>
                          <a:lnTo>
                            <a:pt x="176" y="107"/>
                          </a:lnTo>
                          <a:lnTo>
                            <a:pt x="175" y="107"/>
                          </a:lnTo>
                          <a:lnTo>
                            <a:pt x="174" y="108"/>
                          </a:lnTo>
                          <a:lnTo>
                            <a:pt x="172" y="109"/>
                          </a:lnTo>
                          <a:lnTo>
                            <a:pt x="171" y="110"/>
                          </a:lnTo>
                          <a:lnTo>
                            <a:pt x="170" y="110"/>
                          </a:lnTo>
                          <a:lnTo>
                            <a:pt x="169" y="112"/>
                          </a:lnTo>
                          <a:lnTo>
                            <a:pt x="167" y="113"/>
                          </a:lnTo>
                          <a:lnTo>
                            <a:pt x="167" y="114"/>
                          </a:lnTo>
                          <a:lnTo>
                            <a:pt x="165" y="114"/>
                          </a:lnTo>
                          <a:lnTo>
                            <a:pt x="165" y="116"/>
                          </a:lnTo>
                          <a:lnTo>
                            <a:pt x="169" y="117"/>
                          </a:lnTo>
                          <a:lnTo>
                            <a:pt x="172" y="120"/>
                          </a:lnTo>
                          <a:lnTo>
                            <a:pt x="179" y="124"/>
                          </a:lnTo>
                          <a:lnTo>
                            <a:pt x="190" y="129"/>
                          </a:lnTo>
                          <a:lnTo>
                            <a:pt x="191" y="129"/>
                          </a:lnTo>
                          <a:lnTo>
                            <a:pt x="194" y="129"/>
                          </a:lnTo>
                          <a:lnTo>
                            <a:pt x="197" y="128"/>
                          </a:lnTo>
                          <a:lnTo>
                            <a:pt x="200" y="127"/>
                          </a:lnTo>
                          <a:lnTo>
                            <a:pt x="206" y="130"/>
                          </a:lnTo>
                          <a:lnTo>
                            <a:pt x="207" y="130"/>
                          </a:lnTo>
                          <a:lnTo>
                            <a:pt x="211" y="133"/>
                          </a:lnTo>
                          <a:lnTo>
                            <a:pt x="213" y="141"/>
                          </a:lnTo>
                          <a:lnTo>
                            <a:pt x="213" y="144"/>
                          </a:lnTo>
                          <a:lnTo>
                            <a:pt x="213" y="146"/>
                          </a:lnTo>
                          <a:lnTo>
                            <a:pt x="214" y="148"/>
                          </a:lnTo>
                          <a:lnTo>
                            <a:pt x="218" y="150"/>
                          </a:lnTo>
                          <a:lnTo>
                            <a:pt x="220" y="148"/>
                          </a:lnTo>
                          <a:lnTo>
                            <a:pt x="225" y="151"/>
                          </a:lnTo>
                          <a:lnTo>
                            <a:pt x="229" y="154"/>
                          </a:lnTo>
                          <a:lnTo>
                            <a:pt x="232" y="153"/>
                          </a:lnTo>
                          <a:lnTo>
                            <a:pt x="233" y="154"/>
                          </a:lnTo>
                          <a:lnTo>
                            <a:pt x="233" y="156"/>
                          </a:lnTo>
                          <a:lnTo>
                            <a:pt x="233" y="157"/>
                          </a:lnTo>
                          <a:lnTo>
                            <a:pt x="233" y="160"/>
                          </a:lnTo>
                          <a:lnTo>
                            <a:pt x="233" y="161"/>
                          </a:lnTo>
                          <a:lnTo>
                            <a:pt x="234" y="165"/>
                          </a:lnTo>
                          <a:lnTo>
                            <a:pt x="235" y="166"/>
                          </a:lnTo>
                          <a:lnTo>
                            <a:pt x="236" y="169"/>
                          </a:lnTo>
                          <a:lnTo>
                            <a:pt x="235" y="172"/>
                          </a:lnTo>
                          <a:lnTo>
                            <a:pt x="234" y="175"/>
                          </a:lnTo>
                          <a:lnTo>
                            <a:pt x="233" y="178"/>
                          </a:lnTo>
                          <a:lnTo>
                            <a:pt x="233" y="180"/>
                          </a:lnTo>
                          <a:lnTo>
                            <a:pt x="236" y="181"/>
                          </a:lnTo>
                          <a:lnTo>
                            <a:pt x="236" y="183"/>
                          </a:lnTo>
                          <a:lnTo>
                            <a:pt x="229" y="197"/>
                          </a:lnTo>
                          <a:lnTo>
                            <a:pt x="225" y="199"/>
                          </a:lnTo>
                          <a:lnTo>
                            <a:pt x="224" y="207"/>
                          </a:lnTo>
                          <a:lnTo>
                            <a:pt x="223" y="213"/>
                          </a:lnTo>
                          <a:lnTo>
                            <a:pt x="224" y="213"/>
                          </a:lnTo>
                          <a:lnTo>
                            <a:pt x="225" y="215"/>
                          </a:lnTo>
                          <a:lnTo>
                            <a:pt x="225" y="217"/>
                          </a:lnTo>
                          <a:lnTo>
                            <a:pt x="226" y="224"/>
                          </a:lnTo>
                          <a:lnTo>
                            <a:pt x="225" y="229"/>
                          </a:lnTo>
                          <a:lnTo>
                            <a:pt x="225" y="234"/>
                          </a:lnTo>
                          <a:lnTo>
                            <a:pt x="225" y="238"/>
                          </a:lnTo>
                          <a:lnTo>
                            <a:pt x="227" y="239"/>
                          </a:lnTo>
                          <a:lnTo>
                            <a:pt x="226" y="239"/>
                          </a:lnTo>
                          <a:lnTo>
                            <a:pt x="223" y="240"/>
                          </a:lnTo>
                          <a:lnTo>
                            <a:pt x="217" y="239"/>
                          </a:lnTo>
                          <a:lnTo>
                            <a:pt x="213" y="237"/>
                          </a:lnTo>
                          <a:lnTo>
                            <a:pt x="211" y="235"/>
                          </a:lnTo>
                          <a:lnTo>
                            <a:pt x="209" y="234"/>
                          </a:lnTo>
                          <a:lnTo>
                            <a:pt x="206" y="233"/>
                          </a:lnTo>
                          <a:lnTo>
                            <a:pt x="203" y="231"/>
                          </a:lnTo>
                          <a:lnTo>
                            <a:pt x="196" y="229"/>
                          </a:lnTo>
                          <a:lnTo>
                            <a:pt x="189" y="228"/>
                          </a:lnTo>
                          <a:lnTo>
                            <a:pt x="186" y="226"/>
                          </a:lnTo>
                          <a:lnTo>
                            <a:pt x="181" y="222"/>
                          </a:lnTo>
                          <a:lnTo>
                            <a:pt x="169" y="217"/>
                          </a:lnTo>
                          <a:lnTo>
                            <a:pt x="164" y="214"/>
                          </a:lnTo>
                          <a:lnTo>
                            <a:pt x="162" y="213"/>
                          </a:lnTo>
                          <a:lnTo>
                            <a:pt x="160" y="213"/>
                          </a:lnTo>
                          <a:lnTo>
                            <a:pt x="159" y="212"/>
                          </a:lnTo>
                          <a:lnTo>
                            <a:pt x="151" y="207"/>
                          </a:lnTo>
                          <a:lnTo>
                            <a:pt x="150" y="206"/>
                          </a:lnTo>
                          <a:lnTo>
                            <a:pt x="141" y="202"/>
                          </a:lnTo>
                          <a:lnTo>
                            <a:pt x="140" y="202"/>
                          </a:lnTo>
                          <a:lnTo>
                            <a:pt x="134" y="199"/>
                          </a:lnTo>
                          <a:lnTo>
                            <a:pt x="129" y="195"/>
                          </a:lnTo>
                          <a:lnTo>
                            <a:pt x="123" y="191"/>
                          </a:lnTo>
                          <a:lnTo>
                            <a:pt x="120" y="187"/>
                          </a:lnTo>
                          <a:lnTo>
                            <a:pt x="119" y="186"/>
                          </a:lnTo>
                          <a:lnTo>
                            <a:pt x="117" y="186"/>
                          </a:lnTo>
                          <a:lnTo>
                            <a:pt x="116" y="184"/>
                          </a:lnTo>
                          <a:lnTo>
                            <a:pt x="115" y="183"/>
                          </a:lnTo>
                          <a:lnTo>
                            <a:pt x="111" y="178"/>
                          </a:lnTo>
                          <a:lnTo>
                            <a:pt x="109" y="175"/>
                          </a:lnTo>
                          <a:lnTo>
                            <a:pt x="101" y="169"/>
                          </a:lnTo>
                          <a:lnTo>
                            <a:pt x="98" y="167"/>
                          </a:lnTo>
                          <a:lnTo>
                            <a:pt x="83" y="153"/>
                          </a:lnTo>
                          <a:lnTo>
                            <a:pt x="79" y="149"/>
                          </a:lnTo>
                          <a:lnTo>
                            <a:pt x="72" y="142"/>
                          </a:lnTo>
                          <a:lnTo>
                            <a:pt x="70" y="141"/>
                          </a:lnTo>
                          <a:lnTo>
                            <a:pt x="68" y="140"/>
                          </a:lnTo>
                          <a:lnTo>
                            <a:pt x="66" y="140"/>
                          </a:lnTo>
                          <a:lnTo>
                            <a:pt x="65" y="139"/>
                          </a:lnTo>
                          <a:lnTo>
                            <a:pt x="65" y="137"/>
                          </a:lnTo>
                          <a:lnTo>
                            <a:pt x="64" y="136"/>
                          </a:lnTo>
                          <a:lnTo>
                            <a:pt x="59" y="133"/>
                          </a:lnTo>
                          <a:lnTo>
                            <a:pt x="59" y="136"/>
                          </a:lnTo>
                          <a:lnTo>
                            <a:pt x="51" y="132"/>
                          </a:lnTo>
                          <a:lnTo>
                            <a:pt x="49" y="132"/>
                          </a:lnTo>
                          <a:lnTo>
                            <a:pt x="48" y="132"/>
                          </a:lnTo>
                          <a:lnTo>
                            <a:pt x="46" y="131"/>
                          </a:lnTo>
                          <a:lnTo>
                            <a:pt x="41" y="129"/>
                          </a:lnTo>
                          <a:lnTo>
                            <a:pt x="39" y="127"/>
                          </a:lnTo>
                          <a:lnTo>
                            <a:pt x="40" y="123"/>
                          </a:lnTo>
                          <a:lnTo>
                            <a:pt x="39" y="122"/>
                          </a:lnTo>
                          <a:lnTo>
                            <a:pt x="39" y="121"/>
                          </a:lnTo>
                          <a:lnTo>
                            <a:pt x="38" y="120"/>
                          </a:lnTo>
                          <a:lnTo>
                            <a:pt x="37" y="119"/>
                          </a:lnTo>
                          <a:lnTo>
                            <a:pt x="35" y="118"/>
                          </a:lnTo>
                          <a:lnTo>
                            <a:pt x="34" y="117"/>
                          </a:lnTo>
                          <a:lnTo>
                            <a:pt x="30" y="114"/>
                          </a:lnTo>
                          <a:lnTo>
                            <a:pt x="23" y="111"/>
                          </a:lnTo>
                          <a:lnTo>
                            <a:pt x="7" y="105"/>
                          </a:lnTo>
                          <a:lnTo>
                            <a:pt x="6" y="103"/>
                          </a:lnTo>
                          <a:lnTo>
                            <a:pt x="6" y="101"/>
                          </a:lnTo>
                          <a:lnTo>
                            <a:pt x="7" y="100"/>
                          </a:lnTo>
                          <a:lnTo>
                            <a:pt x="6" y="98"/>
                          </a:lnTo>
                          <a:lnTo>
                            <a:pt x="1" y="93"/>
                          </a:lnTo>
                          <a:lnTo>
                            <a:pt x="0" y="91"/>
                          </a:lnTo>
                          <a:lnTo>
                            <a:pt x="1" y="92"/>
                          </a:lnTo>
                          <a:lnTo>
                            <a:pt x="3" y="91"/>
                          </a:lnTo>
                          <a:lnTo>
                            <a:pt x="6" y="87"/>
                          </a:lnTo>
                          <a:lnTo>
                            <a:pt x="7" y="83"/>
                          </a:lnTo>
                          <a:lnTo>
                            <a:pt x="9" y="81"/>
                          </a:lnTo>
                          <a:lnTo>
                            <a:pt x="9" y="79"/>
                          </a:lnTo>
                          <a:lnTo>
                            <a:pt x="11" y="75"/>
                          </a:lnTo>
                          <a:lnTo>
                            <a:pt x="13" y="74"/>
                          </a:lnTo>
                          <a:lnTo>
                            <a:pt x="14" y="73"/>
                          </a:lnTo>
                          <a:lnTo>
                            <a:pt x="17" y="73"/>
                          </a:lnTo>
                          <a:lnTo>
                            <a:pt x="20" y="69"/>
                          </a:lnTo>
                          <a:lnTo>
                            <a:pt x="20" y="68"/>
                          </a:lnTo>
                          <a:lnTo>
                            <a:pt x="20" y="67"/>
                          </a:lnTo>
                          <a:lnTo>
                            <a:pt x="22" y="66"/>
                          </a:lnTo>
                          <a:lnTo>
                            <a:pt x="33" y="58"/>
                          </a:lnTo>
                          <a:lnTo>
                            <a:pt x="35" y="57"/>
                          </a:lnTo>
                          <a:lnTo>
                            <a:pt x="36" y="56"/>
                          </a:lnTo>
                          <a:lnTo>
                            <a:pt x="37" y="56"/>
                          </a:lnTo>
                          <a:lnTo>
                            <a:pt x="38" y="55"/>
                          </a:lnTo>
                          <a:lnTo>
                            <a:pt x="42" y="49"/>
                          </a:lnTo>
                          <a:lnTo>
                            <a:pt x="43" y="47"/>
                          </a:lnTo>
                          <a:lnTo>
                            <a:pt x="44" y="46"/>
                          </a:lnTo>
                          <a:lnTo>
                            <a:pt x="46" y="45"/>
                          </a:lnTo>
                          <a:lnTo>
                            <a:pt x="48" y="44"/>
                          </a:lnTo>
                          <a:lnTo>
                            <a:pt x="51" y="44"/>
                          </a:lnTo>
                          <a:lnTo>
                            <a:pt x="51" y="38"/>
                          </a:lnTo>
                          <a:lnTo>
                            <a:pt x="51" y="28"/>
                          </a:lnTo>
                          <a:lnTo>
                            <a:pt x="55" y="24"/>
                          </a:lnTo>
                          <a:lnTo>
                            <a:pt x="56" y="22"/>
                          </a:lnTo>
                          <a:lnTo>
                            <a:pt x="58" y="21"/>
                          </a:lnTo>
                          <a:lnTo>
                            <a:pt x="60" y="22"/>
                          </a:lnTo>
                          <a:lnTo>
                            <a:pt x="65" y="21"/>
                          </a:lnTo>
                          <a:lnTo>
                            <a:pt x="67" y="21"/>
                          </a:lnTo>
                          <a:lnTo>
                            <a:pt x="68" y="18"/>
                          </a:lnTo>
                          <a:lnTo>
                            <a:pt x="70" y="5"/>
                          </a:lnTo>
                          <a:lnTo>
                            <a:pt x="70" y="2"/>
                          </a:lnTo>
                          <a:lnTo>
                            <a:pt x="73" y="2"/>
                          </a:lnTo>
                          <a:lnTo>
                            <a:pt x="75" y="0"/>
                          </a:lnTo>
                          <a:close/>
                        </a:path>
                      </a:pathLst>
                    </a:custGeom>
                    <a:noFill/>
                    <a:ln w="4763">
                      <a:solidFill>
                        <a:srgbClr val="6E6E6E"/>
                      </a:solidFill>
                      <a:prstDash val="solid"/>
                      <a:round/>
                      <a:headEnd/>
                      <a:tailEnd/>
                    </a:ln>
                  </p:spPr>
                  <p:txBody>
                    <a:bodyPr/>
                    <a:lstStyle/>
                    <a:p>
                      <a:endParaRPr lang="en-US" dirty="0"/>
                    </a:p>
                  </p:txBody>
                </p:sp>
                <p:sp>
                  <p:nvSpPr>
                    <p:cNvPr id="29" name="Freeform 64"/>
                    <p:cNvSpPr>
                      <a:spLocks noEditPoints="1"/>
                    </p:cNvSpPr>
                    <p:nvPr/>
                  </p:nvSpPr>
                  <p:spPr bwMode="auto">
                    <a:xfrm>
                      <a:off x="4223870" y="3108336"/>
                      <a:ext cx="739308" cy="526199"/>
                    </a:xfrm>
                    <a:custGeom>
                      <a:avLst/>
                      <a:gdLst>
                        <a:gd name="T0" fmla="*/ 41 w 174"/>
                        <a:gd name="T1" fmla="*/ 146 h 176"/>
                        <a:gd name="T2" fmla="*/ 35 w 174"/>
                        <a:gd name="T3" fmla="*/ 142 h 176"/>
                        <a:gd name="T4" fmla="*/ 28 w 174"/>
                        <a:gd name="T5" fmla="*/ 141 h 176"/>
                        <a:gd name="T6" fmla="*/ 35 w 174"/>
                        <a:gd name="T7" fmla="*/ 135 h 176"/>
                        <a:gd name="T8" fmla="*/ 41 w 174"/>
                        <a:gd name="T9" fmla="*/ 135 h 176"/>
                        <a:gd name="T10" fmla="*/ 45 w 174"/>
                        <a:gd name="T11" fmla="*/ 147 h 176"/>
                        <a:gd name="T12" fmla="*/ 129 w 174"/>
                        <a:gd name="T13" fmla="*/ 10 h 176"/>
                        <a:gd name="T14" fmla="*/ 137 w 174"/>
                        <a:gd name="T15" fmla="*/ 22 h 176"/>
                        <a:gd name="T16" fmla="*/ 152 w 174"/>
                        <a:gd name="T17" fmla="*/ 40 h 176"/>
                        <a:gd name="T18" fmla="*/ 146 w 174"/>
                        <a:gd name="T19" fmla="*/ 52 h 176"/>
                        <a:gd name="T20" fmla="*/ 157 w 174"/>
                        <a:gd name="T21" fmla="*/ 54 h 176"/>
                        <a:gd name="T22" fmla="*/ 155 w 174"/>
                        <a:gd name="T23" fmla="*/ 64 h 176"/>
                        <a:gd name="T24" fmla="*/ 156 w 174"/>
                        <a:gd name="T25" fmla="*/ 80 h 176"/>
                        <a:gd name="T26" fmla="*/ 158 w 174"/>
                        <a:gd name="T27" fmla="*/ 96 h 176"/>
                        <a:gd name="T28" fmla="*/ 165 w 174"/>
                        <a:gd name="T29" fmla="*/ 90 h 176"/>
                        <a:gd name="T30" fmla="*/ 174 w 174"/>
                        <a:gd name="T31" fmla="*/ 89 h 176"/>
                        <a:gd name="T32" fmla="*/ 164 w 174"/>
                        <a:gd name="T33" fmla="*/ 106 h 176"/>
                        <a:gd name="T34" fmla="*/ 155 w 174"/>
                        <a:gd name="T35" fmla="*/ 112 h 176"/>
                        <a:gd name="T36" fmla="*/ 150 w 174"/>
                        <a:gd name="T37" fmla="*/ 129 h 176"/>
                        <a:gd name="T38" fmla="*/ 142 w 174"/>
                        <a:gd name="T39" fmla="*/ 139 h 176"/>
                        <a:gd name="T40" fmla="*/ 137 w 174"/>
                        <a:gd name="T41" fmla="*/ 142 h 176"/>
                        <a:gd name="T42" fmla="*/ 124 w 174"/>
                        <a:gd name="T43" fmla="*/ 153 h 176"/>
                        <a:gd name="T44" fmla="*/ 115 w 174"/>
                        <a:gd name="T45" fmla="*/ 159 h 176"/>
                        <a:gd name="T46" fmla="*/ 110 w 174"/>
                        <a:gd name="T47" fmla="*/ 171 h 176"/>
                        <a:gd name="T48" fmla="*/ 101 w 174"/>
                        <a:gd name="T49" fmla="*/ 175 h 176"/>
                        <a:gd name="T50" fmla="*/ 89 w 174"/>
                        <a:gd name="T51" fmla="*/ 167 h 176"/>
                        <a:gd name="T52" fmla="*/ 56 w 174"/>
                        <a:gd name="T53" fmla="*/ 153 h 176"/>
                        <a:gd name="T54" fmla="*/ 46 w 174"/>
                        <a:gd name="T55" fmla="*/ 149 h 176"/>
                        <a:gd name="T56" fmla="*/ 51 w 174"/>
                        <a:gd name="T57" fmla="*/ 141 h 176"/>
                        <a:gd name="T58" fmla="*/ 64 w 174"/>
                        <a:gd name="T59" fmla="*/ 139 h 176"/>
                        <a:gd name="T60" fmla="*/ 57 w 174"/>
                        <a:gd name="T61" fmla="*/ 138 h 176"/>
                        <a:gd name="T62" fmla="*/ 44 w 174"/>
                        <a:gd name="T63" fmla="*/ 135 h 176"/>
                        <a:gd name="T64" fmla="*/ 25 w 174"/>
                        <a:gd name="T65" fmla="*/ 124 h 176"/>
                        <a:gd name="T66" fmla="*/ 23 w 174"/>
                        <a:gd name="T67" fmla="*/ 109 h 176"/>
                        <a:gd name="T68" fmla="*/ 18 w 174"/>
                        <a:gd name="T69" fmla="*/ 101 h 176"/>
                        <a:gd name="T70" fmla="*/ 8 w 174"/>
                        <a:gd name="T71" fmla="*/ 102 h 176"/>
                        <a:gd name="T72" fmla="*/ 6 w 174"/>
                        <a:gd name="T73" fmla="*/ 85 h 176"/>
                        <a:gd name="T74" fmla="*/ 15 w 174"/>
                        <a:gd name="T75" fmla="*/ 93 h 176"/>
                        <a:gd name="T76" fmla="*/ 10 w 174"/>
                        <a:gd name="T77" fmla="*/ 89 h 176"/>
                        <a:gd name="T78" fmla="*/ 22 w 174"/>
                        <a:gd name="T79" fmla="*/ 82 h 176"/>
                        <a:gd name="T80" fmla="*/ 11 w 174"/>
                        <a:gd name="T81" fmla="*/ 81 h 176"/>
                        <a:gd name="T82" fmla="*/ 4 w 174"/>
                        <a:gd name="T83" fmla="*/ 76 h 176"/>
                        <a:gd name="T84" fmla="*/ 10 w 174"/>
                        <a:gd name="T85" fmla="*/ 64 h 176"/>
                        <a:gd name="T86" fmla="*/ 0 w 174"/>
                        <a:gd name="T87" fmla="*/ 57 h 176"/>
                        <a:gd name="T88" fmla="*/ 7 w 174"/>
                        <a:gd name="T89" fmla="*/ 52 h 176"/>
                        <a:gd name="T90" fmla="*/ 15 w 174"/>
                        <a:gd name="T91" fmla="*/ 52 h 176"/>
                        <a:gd name="T92" fmla="*/ 20 w 174"/>
                        <a:gd name="T93" fmla="*/ 41 h 176"/>
                        <a:gd name="T94" fmla="*/ 29 w 174"/>
                        <a:gd name="T95" fmla="*/ 40 h 176"/>
                        <a:gd name="T96" fmla="*/ 40 w 174"/>
                        <a:gd name="T97" fmla="*/ 22 h 176"/>
                        <a:gd name="T98" fmla="*/ 48 w 174"/>
                        <a:gd name="T99" fmla="*/ 6 h 176"/>
                        <a:gd name="T100" fmla="*/ 67 w 174"/>
                        <a:gd name="T101" fmla="*/ 6 h 176"/>
                        <a:gd name="T102" fmla="*/ 80 w 174"/>
                        <a:gd name="T103" fmla="*/ 1 h 176"/>
                        <a:gd name="T104" fmla="*/ 104 w 174"/>
                        <a:gd name="T105" fmla="*/ 0 h 1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4"/>
                        <a:gd name="T160" fmla="*/ 0 h 176"/>
                        <a:gd name="T161" fmla="*/ 174 w 174"/>
                        <a:gd name="T162" fmla="*/ 176 h 1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4" h="176">
                          <a:moveTo>
                            <a:pt x="45" y="147"/>
                          </a:moveTo>
                          <a:lnTo>
                            <a:pt x="43" y="148"/>
                          </a:lnTo>
                          <a:lnTo>
                            <a:pt x="42" y="146"/>
                          </a:lnTo>
                          <a:lnTo>
                            <a:pt x="41" y="146"/>
                          </a:lnTo>
                          <a:lnTo>
                            <a:pt x="41" y="145"/>
                          </a:lnTo>
                          <a:lnTo>
                            <a:pt x="38" y="145"/>
                          </a:lnTo>
                          <a:lnTo>
                            <a:pt x="37" y="143"/>
                          </a:lnTo>
                          <a:lnTo>
                            <a:pt x="35" y="142"/>
                          </a:lnTo>
                          <a:lnTo>
                            <a:pt x="33" y="142"/>
                          </a:lnTo>
                          <a:lnTo>
                            <a:pt x="32" y="142"/>
                          </a:lnTo>
                          <a:lnTo>
                            <a:pt x="28" y="141"/>
                          </a:lnTo>
                          <a:lnTo>
                            <a:pt x="19" y="139"/>
                          </a:lnTo>
                          <a:lnTo>
                            <a:pt x="23" y="137"/>
                          </a:lnTo>
                          <a:lnTo>
                            <a:pt x="24" y="136"/>
                          </a:lnTo>
                          <a:lnTo>
                            <a:pt x="35" y="135"/>
                          </a:lnTo>
                          <a:lnTo>
                            <a:pt x="37" y="135"/>
                          </a:lnTo>
                          <a:lnTo>
                            <a:pt x="38" y="135"/>
                          </a:lnTo>
                          <a:lnTo>
                            <a:pt x="41" y="135"/>
                          </a:lnTo>
                          <a:lnTo>
                            <a:pt x="45" y="137"/>
                          </a:lnTo>
                          <a:lnTo>
                            <a:pt x="46" y="139"/>
                          </a:lnTo>
                          <a:lnTo>
                            <a:pt x="46" y="142"/>
                          </a:lnTo>
                          <a:lnTo>
                            <a:pt x="45" y="147"/>
                          </a:lnTo>
                          <a:close/>
                          <a:moveTo>
                            <a:pt x="120" y="0"/>
                          </a:moveTo>
                          <a:lnTo>
                            <a:pt x="122" y="1"/>
                          </a:lnTo>
                          <a:lnTo>
                            <a:pt x="126" y="8"/>
                          </a:lnTo>
                          <a:lnTo>
                            <a:pt x="129" y="10"/>
                          </a:lnTo>
                          <a:lnTo>
                            <a:pt x="130" y="12"/>
                          </a:lnTo>
                          <a:lnTo>
                            <a:pt x="133" y="13"/>
                          </a:lnTo>
                          <a:lnTo>
                            <a:pt x="133" y="15"/>
                          </a:lnTo>
                          <a:lnTo>
                            <a:pt x="137" y="22"/>
                          </a:lnTo>
                          <a:lnTo>
                            <a:pt x="141" y="29"/>
                          </a:lnTo>
                          <a:lnTo>
                            <a:pt x="146" y="35"/>
                          </a:lnTo>
                          <a:lnTo>
                            <a:pt x="150" y="37"/>
                          </a:lnTo>
                          <a:lnTo>
                            <a:pt x="152" y="40"/>
                          </a:lnTo>
                          <a:lnTo>
                            <a:pt x="151" y="44"/>
                          </a:lnTo>
                          <a:lnTo>
                            <a:pt x="150" y="45"/>
                          </a:lnTo>
                          <a:lnTo>
                            <a:pt x="147" y="47"/>
                          </a:lnTo>
                          <a:lnTo>
                            <a:pt x="146" y="52"/>
                          </a:lnTo>
                          <a:lnTo>
                            <a:pt x="147" y="53"/>
                          </a:lnTo>
                          <a:lnTo>
                            <a:pt x="151" y="53"/>
                          </a:lnTo>
                          <a:lnTo>
                            <a:pt x="154" y="53"/>
                          </a:lnTo>
                          <a:lnTo>
                            <a:pt x="157" y="54"/>
                          </a:lnTo>
                          <a:lnTo>
                            <a:pt x="156" y="55"/>
                          </a:lnTo>
                          <a:lnTo>
                            <a:pt x="155" y="58"/>
                          </a:lnTo>
                          <a:lnTo>
                            <a:pt x="155" y="59"/>
                          </a:lnTo>
                          <a:lnTo>
                            <a:pt x="155" y="64"/>
                          </a:lnTo>
                          <a:lnTo>
                            <a:pt x="156" y="67"/>
                          </a:lnTo>
                          <a:lnTo>
                            <a:pt x="160" y="73"/>
                          </a:lnTo>
                          <a:lnTo>
                            <a:pt x="159" y="79"/>
                          </a:lnTo>
                          <a:lnTo>
                            <a:pt x="156" y="80"/>
                          </a:lnTo>
                          <a:lnTo>
                            <a:pt x="154" y="83"/>
                          </a:lnTo>
                          <a:lnTo>
                            <a:pt x="150" y="94"/>
                          </a:lnTo>
                          <a:lnTo>
                            <a:pt x="150" y="97"/>
                          </a:lnTo>
                          <a:lnTo>
                            <a:pt x="158" y="96"/>
                          </a:lnTo>
                          <a:lnTo>
                            <a:pt x="159" y="96"/>
                          </a:lnTo>
                          <a:lnTo>
                            <a:pt x="161" y="94"/>
                          </a:lnTo>
                          <a:lnTo>
                            <a:pt x="164" y="91"/>
                          </a:lnTo>
                          <a:lnTo>
                            <a:pt x="165" y="90"/>
                          </a:lnTo>
                          <a:lnTo>
                            <a:pt x="166" y="86"/>
                          </a:lnTo>
                          <a:lnTo>
                            <a:pt x="171" y="85"/>
                          </a:lnTo>
                          <a:lnTo>
                            <a:pt x="174" y="86"/>
                          </a:lnTo>
                          <a:lnTo>
                            <a:pt x="174" y="89"/>
                          </a:lnTo>
                          <a:lnTo>
                            <a:pt x="172" y="102"/>
                          </a:lnTo>
                          <a:lnTo>
                            <a:pt x="171" y="105"/>
                          </a:lnTo>
                          <a:lnTo>
                            <a:pt x="169" y="105"/>
                          </a:lnTo>
                          <a:lnTo>
                            <a:pt x="164" y="106"/>
                          </a:lnTo>
                          <a:lnTo>
                            <a:pt x="162" y="105"/>
                          </a:lnTo>
                          <a:lnTo>
                            <a:pt x="160" y="106"/>
                          </a:lnTo>
                          <a:lnTo>
                            <a:pt x="159" y="108"/>
                          </a:lnTo>
                          <a:lnTo>
                            <a:pt x="155" y="112"/>
                          </a:lnTo>
                          <a:lnTo>
                            <a:pt x="155" y="122"/>
                          </a:lnTo>
                          <a:lnTo>
                            <a:pt x="155" y="128"/>
                          </a:lnTo>
                          <a:lnTo>
                            <a:pt x="152" y="128"/>
                          </a:lnTo>
                          <a:lnTo>
                            <a:pt x="150" y="129"/>
                          </a:lnTo>
                          <a:lnTo>
                            <a:pt x="148" y="130"/>
                          </a:lnTo>
                          <a:lnTo>
                            <a:pt x="147" y="131"/>
                          </a:lnTo>
                          <a:lnTo>
                            <a:pt x="146" y="133"/>
                          </a:lnTo>
                          <a:lnTo>
                            <a:pt x="142" y="139"/>
                          </a:lnTo>
                          <a:lnTo>
                            <a:pt x="141" y="140"/>
                          </a:lnTo>
                          <a:lnTo>
                            <a:pt x="140" y="140"/>
                          </a:lnTo>
                          <a:lnTo>
                            <a:pt x="139" y="141"/>
                          </a:lnTo>
                          <a:lnTo>
                            <a:pt x="137" y="142"/>
                          </a:lnTo>
                          <a:lnTo>
                            <a:pt x="126" y="150"/>
                          </a:lnTo>
                          <a:lnTo>
                            <a:pt x="124" y="151"/>
                          </a:lnTo>
                          <a:lnTo>
                            <a:pt x="124" y="152"/>
                          </a:lnTo>
                          <a:lnTo>
                            <a:pt x="124" y="153"/>
                          </a:lnTo>
                          <a:lnTo>
                            <a:pt x="121" y="157"/>
                          </a:lnTo>
                          <a:lnTo>
                            <a:pt x="118" y="157"/>
                          </a:lnTo>
                          <a:lnTo>
                            <a:pt x="117" y="158"/>
                          </a:lnTo>
                          <a:lnTo>
                            <a:pt x="115" y="159"/>
                          </a:lnTo>
                          <a:lnTo>
                            <a:pt x="113" y="163"/>
                          </a:lnTo>
                          <a:lnTo>
                            <a:pt x="113" y="165"/>
                          </a:lnTo>
                          <a:lnTo>
                            <a:pt x="111" y="167"/>
                          </a:lnTo>
                          <a:lnTo>
                            <a:pt x="110" y="171"/>
                          </a:lnTo>
                          <a:lnTo>
                            <a:pt x="107" y="175"/>
                          </a:lnTo>
                          <a:lnTo>
                            <a:pt x="105" y="176"/>
                          </a:lnTo>
                          <a:lnTo>
                            <a:pt x="104" y="175"/>
                          </a:lnTo>
                          <a:lnTo>
                            <a:pt x="101" y="175"/>
                          </a:lnTo>
                          <a:lnTo>
                            <a:pt x="99" y="174"/>
                          </a:lnTo>
                          <a:lnTo>
                            <a:pt x="95" y="170"/>
                          </a:lnTo>
                          <a:lnTo>
                            <a:pt x="93" y="169"/>
                          </a:lnTo>
                          <a:lnTo>
                            <a:pt x="89" y="167"/>
                          </a:lnTo>
                          <a:lnTo>
                            <a:pt x="85" y="164"/>
                          </a:lnTo>
                          <a:lnTo>
                            <a:pt x="84" y="164"/>
                          </a:lnTo>
                          <a:lnTo>
                            <a:pt x="81" y="161"/>
                          </a:lnTo>
                          <a:lnTo>
                            <a:pt x="56" y="153"/>
                          </a:lnTo>
                          <a:lnTo>
                            <a:pt x="52" y="152"/>
                          </a:lnTo>
                          <a:lnTo>
                            <a:pt x="49" y="151"/>
                          </a:lnTo>
                          <a:lnTo>
                            <a:pt x="48" y="150"/>
                          </a:lnTo>
                          <a:lnTo>
                            <a:pt x="46" y="149"/>
                          </a:lnTo>
                          <a:lnTo>
                            <a:pt x="46" y="146"/>
                          </a:lnTo>
                          <a:lnTo>
                            <a:pt x="48" y="143"/>
                          </a:lnTo>
                          <a:lnTo>
                            <a:pt x="49" y="141"/>
                          </a:lnTo>
                          <a:lnTo>
                            <a:pt x="51" y="141"/>
                          </a:lnTo>
                          <a:lnTo>
                            <a:pt x="54" y="141"/>
                          </a:lnTo>
                          <a:lnTo>
                            <a:pt x="56" y="141"/>
                          </a:lnTo>
                          <a:lnTo>
                            <a:pt x="62" y="140"/>
                          </a:lnTo>
                          <a:lnTo>
                            <a:pt x="64" y="139"/>
                          </a:lnTo>
                          <a:lnTo>
                            <a:pt x="64" y="137"/>
                          </a:lnTo>
                          <a:lnTo>
                            <a:pt x="60" y="136"/>
                          </a:lnTo>
                          <a:lnTo>
                            <a:pt x="60" y="138"/>
                          </a:lnTo>
                          <a:lnTo>
                            <a:pt x="57" y="138"/>
                          </a:lnTo>
                          <a:lnTo>
                            <a:pt x="52" y="140"/>
                          </a:lnTo>
                          <a:lnTo>
                            <a:pt x="50" y="140"/>
                          </a:lnTo>
                          <a:lnTo>
                            <a:pt x="48" y="139"/>
                          </a:lnTo>
                          <a:lnTo>
                            <a:pt x="44" y="135"/>
                          </a:lnTo>
                          <a:lnTo>
                            <a:pt x="41" y="133"/>
                          </a:lnTo>
                          <a:lnTo>
                            <a:pt x="35" y="131"/>
                          </a:lnTo>
                          <a:lnTo>
                            <a:pt x="30" y="129"/>
                          </a:lnTo>
                          <a:lnTo>
                            <a:pt x="25" y="124"/>
                          </a:lnTo>
                          <a:lnTo>
                            <a:pt x="19" y="120"/>
                          </a:lnTo>
                          <a:lnTo>
                            <a:pt x="24" y="118"/>
                          </a:lnTo>
                          <a:lnTo>
                            <a:pt x="24" y="116"/>
                          </a:lnTo>
                          <a:lnTo>
                            <a:pt x="23" y="109"/>
                          </a:lnTo>
                          <a:lnTo>
                            <a:pt x="20" y="105"/>
                          </a:lnTo>
                          <a:lnTo>
                            <a:pt x="18" y="104"/>
                          </a:lnTo>
                          <a:lnTo>
                            <a:pt x="18" y="102"/>
                          </a:lnTo>
                          <a:lnTo>
                            <a:pt x="18" y="101"/>
                          </a:lnTo>
                          <a:lnTo>
                            <a:pt x="18" y="100"/>
                          </a:lnTo>
                          <a:lnTo>
                            <a:pt x="16" y="101"/>
                          </a:lnTo>
                          <a:lnTo>
                            <a:pt x="10" y="103"/>
                          </a:lnTo>
                          <a:lnTo>
                            <a:pt x="8" y="102"/>
                          </a:lnTo>
                          <a:lnTo>
                            <a:pt x="5" y="95"/>
                          </a:lnTo>
                          <a:lnTo>
                            <a:pt x="1" y="90"/>
                          </a:lnTo>
                          <a:lnTo>
                            <a:pt x="0" y="85"/>
                          </a:lnTo>
                          <a:lnTo>
                            <a:pt x="6" y="85"/>
                          </a:lnTo>
                          <a:lnTo>
                            <a:pt x="7" y="86"/>
                          </a:lnTo>
                          <a:lnTo>
                            <a:pt x="9" y="89"/>
                          </a:lnTo>
                          <a:lnTo>
                            <a:pt x="14" y="93"/>
                          </a:lnTo>
                          <a:lnTo>
                            <a:pt x="15" y="93"/>
                          </a:lnTo>
                          <a:lnTo>
                            <a:pt x="13" y="91"/>
                          </a:lnTo>
                          <a:lnTo>
                            <a:pt x="12" y="90"/>
                          </a:lnTo>
                          <a:lnTo>
                            <a:pt x="10" y="89"/>
                          </a:lnTo>
                          <a:lnTo>
                            <a:pt x="12" y="86"/>
                          </a:lnTo>
                          <a:lnTo>
                            <a:pt x="16" y="82"/>
                          </a:lnTo>
                          <a:lnTo>
                            <a:pt x="17" y="82"/>
                          </a:lnTo>
                          <a:lnTo>
                            <a:pt x="22" y="82"/>
                          </a:lnTo>
                          <a:lnTo>
                            <a:pt x="23" y="81"/>
                          </a:lnTo>
                          <a:lnTo>
                            <a:pt x="20" y="80"/>
                          </a:lnTo>
                          <a:lnTo>
                            <a:pt x="15" y="80"/>
                          </a:lnTo>
                          <a:lnTo>
                            <a:pt x="11" y="81"/>
                          </a:lnTo>
                          <a:lnTo>
                            <a:pt x="9" y="84"/>
                          </a:lnTo>
                          <a:lnTo>
                            <a:pt x="7" y="83"/>
                          </a:lnTo>
                          <a:lnTo>
                            <a:pt x="7" y="82"/>
                          </a:lnTo>
                          <a:lnTo>
                            <a:pt x="4" y="76"/>
                          </a:lnTo>
                          <a:lnTo>
                            <a:pt x="4" y="69"/>
                          </a:lnTo>
                          <a:lnTo>
                            <a:pt x="4" y="67"/>
                          </a:lnTo>
                          <a:lnTo>
                            <a:pt x="6" y="65"/>
                          </a:lnTo>
                          <a:lnTo>
                            <a:pt x="10" y="64"/>
                          </a:lnTo>
                          <a:lnTo>
                            <a:pt x="7" y="62"/>
                          </a:lnTo>
                          <a:lnTo>
                            <a:pt x="4" y="60"/>
                          </a:lnTo>
                          <a:lnTo>
                            <a:pt x="1" y="59"/>
                          </a:lnTo>
                          <a:lnTo>
                            <a:pt x="0" y="57"/>
                          </a:lnTo>
                          <a:lnTo>
                            <a:pt x="0" y="55"/>
                          </a:lnTo>
                          <a:lnTo>
                            <a:pt x="1" y="54"/>
                          </a:lnTo>
                          <a:lnTo>
                            <a:pt x="7" y="52"/>
                          </a:lnTo>
                          <a:lnTo>
                            <a:pt x="9" y="54"/>
                          </a:lnTo>
                          <a:lnTo>
                            <a:pt x="11" y="55"/>
                          </a:lnTo>
                          <a:lnTo>
                            <a:pt x="12" y="54"/>
                          </a:lnTo>
                          <a:lnTo>
                            <a:pt x="15" y="52"/>
                          </a:lnTo>
                          <a:lnTo>
                            <a:pt x="17" y="50"/>
                          </a:lnTo>
                          <a:lnTo>
                            <a:pt x="18" y="47"/>
                          </a:lnTo>
                          <a:lnTo>
                            <a:pt x="19" y="43"/>
                          </a:lnTo>
                          <a:lnTo>
                            <a:pt x="20" y="41"/>
                          </a:lnTo>
                          <a:lnTo>
                            <a:pt x="22" y="40"/>
                          </a:lnTo>
                          <a:lnTo>
                            <a:pt x="26" y="41"/>
                          </a:lnTo>
                          <a:lnTo>
                            <a:pt x="28" y="40"/>
                          </a:lnTo>
                          <a:lnTo>
                            <a:pt x="29" y="40"/>
                          </a:lnTo>
                          <a:lnTo>
                            <a:pt x="35" y="32"/>
                          </a:lnTo>
                          <a:lnTo>
                            <a:pt x="36" y="29"/>
                          </a:lnTo>
                          <a:lnTo>
                            <a:pt x="38" y="24"/>
                          </a:lnTo>
                          <a:lnTo>
                            <a:pt x="40" y="22"/>
                          </a:lnTo>
                          <a:lnTo>
                            <a:pt x="41" y="21"/>
                          </a:lnTo>
                          <a:lnTo>
                            <a:pt x="41" y="20"/>
                          </a:lnTo>
                          <a:lnTo>
                            <a:pt x="46" y="7"/>
                          </a:lnTo>
                          <a:lnTo>
                            <a:pt x="48" y="6"/>
                          </a:lnTo>
                          <a:lnTo>
                            <a:pt x="62" y="3"/>
                          </a:lnTo>
                          <a:lnTo>
                            <a:pt x="62" y="4"/>
                          </a:lnTo>
                          <a:lnTo>
                            <a:pt x="65" y="6"/>
                          </a:lnTo>
                          <a:lnTo>
                            <a:pt x="67" y="6"/>
                          </a:lnTo>
                          <a:lnTo>
                            <a:pt x="68" y="6"/>
                          </a:lnTo>
                          <a:lnTo>
                            <a:pt x="81" y="3"/>
                          </a:lnTo>
                          <a:lnTo>
                            <a:pt x="80" y="1"/>
                          </a:lnTo>
                          <a:lnTo>
                            <a:pt x="81" y="0"/>
                          </a:lnTo>
                          <a:lnTo>
                            <a:pt x="99" y="0"/>
                          </a:lnTo>
                          <a:lnTo>
                            <a:pt x="104" y="0"/>
                          </a:lnTo>
                          <a:lnTo>
                            <a:pt x="105" y="0"/>
                          </a:lnTo>
                          <a:lnTo>
                            <a:pt x="120" y="0"/>
                          </a:lnTo>
                          <a:close/>
                        </a:path>
                      </a:pathLst>
                    </a:custGeom>
                    <a:noFill/>
                    <a:ln w="4763">
                      <a:solidFill>
                        <a:srgbClr val="6E6E6E"/>
                      </a:solidFill>
                      <a:prstDash val="solid"/>
                      <a:round/>
                      <a:headEnd/>
                      <a:tailEnd/>
                    </a:ln>
                  </p:spPr>
                  <p:txBody>
                    <a:bodyPr/>
                    <a:lstStyle/>
                    <a:p>
                      <a:endParaRPr lang="en-US" dirty="0"/>
                    </a:p>
                  </p:txBody>
                </p:sp>
              </p:grpSp>
            </p:grpSp>
          </p:grpSp>
          <p:pic>
            <p:nvPicPr>
              <p:cNvPr id="12" name="Picture 9"/>
              <p:cNvPicPr>
                <a:picLocks noChangeAspect="1" noChangeArrowheads="1"/>
              </p:cNvPicPr>
              <p:nvPr/>
            </p:nvPicPr>
            <p:blipFill>
              <a:blip r:embed="rId2" cstate="print"/>
              <a:srcRect t="44800"/>
              <a:stretch>
                <a:fillRect/>
              </a:stretch>
            </p:blipFill>
            <p:spPr bwMode="auto">
              <a:xfrm>
                <a:off x="1582839" y="1567083"/>
                <a:ext cx="1143000" cy="757120"/>
              </a:xfrm>
              <a:prstGeom prst="rect">
                <a:avLst/>
              </a:prstGeom>
              <a:noFill/>
              <a:ln w="9525">
                <a:noFill/>
                <a:miter lim="800000"/>
                <a:headEnd/>
                <a:tailEnd/>
              </a:ln>
              <a:effectLst/>
            </p:spPr>
          </p:pic>
          <p:pic>
            <p:nvPicPr>
              <p:cNvPr id="13" name="Picture 4"/>
              <p:cNvPicPr>
                <a:picLocks noChangeAspect="1" noChangeArrowheads="1"/>
              </p:cNvPicPr>
              <p:nvPr/>
            </p:nvPicPr>
            <p:blipFill>
              <a:blip r:embed="rId3" cstate="print"/>
              <a:srcRect t="50753"/>
              <a:stretch>
                <a:fillRect/>
              </a:stretch>
            </p:blipFill>
            <p:spPr bwMode="auto">
              <a:xfrm>
                <a:off x="3619886" y="3669741"/>
                <a:ext cx="1152525" cy="670785"/>
              </a:xfrm>
              <a:prstGeom prst="rect">
                <a:avLst/>
              </a:prstGeom>
              <a:noFill/>
              <a:ln w="9525">
                <a:noFill/>
                <a:miter lim="800000"/>
                <a:headEnd/>
                <a:tailEnd/>
              </a:ln>
              <a:effectLst/>
            </p:spPr>
          </p:pic>
          <p:pic>
            <p:nvPicPr>
              <p:cNvPr id="14" name="Picture 13"/>
              <p:cNvPicPr>
                <a:picLocks noChangeAspect="1" noChangeArrowheads="1"/>
              </p:cNvPicPr>
              <p:nvPr/>
            </p:nvPicPr>
            <p:blipFill>
              <a:blip r:embed="rId4" cstate="print"/>
              <a:srcRect t="50400"/>
              <a:stretch>
                <a:fillRect/>
              </a:stretch>
            </p:blipFill>
            <p:spPr bwMode="auto">
              <a:xfrm>
                <a:off x="4185665" y="4231793"/>
                <a:ext cx="1152525" cy="680310"/>
              </a:xfrm>
              <a:prstGeom prst="rect">
                <a:avLst/>
              </a:prstGeom>
              <a:noFill/>
              <a:ln w="9525">
                <a:noFill/>
                <a:miter lim="800000"/>
                <a:headEnd/>
                <a:tailEnd/>
              </a:ln>
              <a:effectLst/>
            </p:spPr>
          </p:pic>
          <p:pic>
            <p:nvPicPr>
              <p:cNvPr id="15" name="Picture 12"/>
              <p:cNvPicPr>
                <a:picLocks noChangeAspect="1" noChangeArrowheads="1"/>
              </p:cNvPicPr>
              <p:nvPr/>
            </p:nvPicPr>
            <p:blipFill>
              <a:blip r:embed="rId5" cstate="print"/>
              <a:srcRect t="47600"/>
              <a:stretch>
                <a:fillRect/>
              </a:stretch>
            </p:blipFill>
            <p:spPr bwMode="auto">
              <a:xfrm>
                <a:off x="5378515" y="5000409"/>
                <a:ext cx="1152525" cy="718715"/>
              </a:xfrm>
              <a:prstGeom prst="rect">
                <a:avLst/>
              </a:prstGeom>
              <a:noFill/>
              <a:ln w="9525">
                <a:noFill/>
                <a:miter lim="800000"/>
                <a:headEnd/>
                <a:tailEnd/>
              </a:ln>
              <a:effectLst/>
            </p:spPr>
          </p:pic>
          <p:pic>
            <p:nvPicPr>
              <p:cNvPr id="16" name="Picture 11"/>
              <p:cNvPicPr>
                <a:picLocks noChangeAspect="1" noChangeArrowheads="1"/>
              </p:cNvPicPr>
              <p:nvPr/>
            </p:nvPicPr>
            <p:blipFill>
              <a:blip r:embed="rId6" cstate="print"/>
              <a:srcRect t="44800"/>
              <a:stretch>
                <a:fillRect/>
              </a:stretch>
            </p:blipFill>
            <p:spPr bwMode="auto">
              <a:xfrm>
                <a:off x="6592364" y="4030322"/>
                <a:ext cx="1152525" cy="757120"/>
              </a:xfrm>
              <a:prstGeom prst="rect">
                <a:avLst/>
              </a:prstGeom>
              <a:noFill/>
              <a:ln w="9525">
                <a:noFill/>
                <a:miter lim="800000"/>
                <a:headEnd/>
                <a:tailEnd/>
              </a:ln>
              <a:effectLst/>
            </p:spPr>
          </p:pic>
          <p:pic>
            <p:nvPicPr>
              <p:cNvPr id="17" name="Picture 5"/>
              <p:cNvPicPr>
                <a:picLocks noChangeAspect="1" noChangeArrowheads="1"/>
              </p:cNvPicPr>
              <p:nvPr/>
            </p:nvPicPr>
            <p:blipFill>
              <a:blip r:embed="rId7" cstate="print"/>
              <a:srcRect t="22400"/>
              <a:stretch>
                <a:fillRect/>
              </a:stretch>
            </p:blipFill>
            <p:spPr bwMode="auto">
              <a:xfrm>
                <a:off x="5493720" y="2814520"/>
                <a:ext cx="1152525" cy="1064360"/>
              </a:xfrm>
              <a:prstGeom prst="rect">
                <a:avLst/>
              </a:prstGeom>
              <a:noFill/>
              <a:ln w="9525">
                <a:noFill/>
                <a:miter lim="800000"/>
                <a:headEnd/>
                <a:tailEnd/>
              </a:ln>
              <a:effectLst/>
            </p:spPr>
          </p:pic>
          <p:pic>
            <p:nvPicPr>
              <p:cNvPr id="18" name="Picture 3"/>
              <p:cNvPicPr>
                <a:picLocks noChangeAspect="1" noChangeArrowheads="1"/>
              </p:cNvPicPr>
              <p:nvPr/>
            </p:nvPicPr>
            <p:blipFill>
              <a:blip r:embed="rId8" cstate="print"/>
              <a:srcRect t="53200"/>
              <a:stretch>
                <a:fillRect/>
              </a:stretch>
            </p:blipFill>
            <p:spPr bwMode="auto">
              <a:xfrm>
                <a:off x="4835539" y="1744746"/>
                <a:ext cx="1152525" cy="641905"/>
              </a:xfrm>
              <a:prstGeom prst="rect">
                <a:avLst/>
              </a:prstGeom>
              <a:noFill/>
              <a:ln w="9525">
                <a:noFill/>
                <a:miter lim="800000"/>
                <a:headEnd/>
                <a:tailEnd/>
              </a:ln>
              <a:effectLst/>
            </p:spPr>
          </p:pic>
          <p:pic>
            <p:nvPicPr>
              <p:cNvPr id="19" name="Picture 10"/>
              <p:cNvPicPr>
                <a:picLocks noChangeAspect="1" noChangeArrowheads="1"/>
              </p:cNvPicPr>
              <p:nvPr/>
            </p:nvPicPr>
            <p:blipFill>
              <a:blip r:embed="rId9" cstate="print"/>
              <a:srcRect t="52800"/>
              <a:stretch>
                <a:fillRect/>
              </a:stretch>
            </p:blipFill>
            <p:spPr bwMode="auto">
              <a:xfrm>
                <a:off x="6439536" y="2073736"/>
                <a:ext cx="1152525" cy="647395"/>
              </a:xfrm>
              <a:prstGeom prst="rect">
                <a:avLst/>
              </a:prstGeom>
              <a:noFill/>
              <a:ln w="9525">
                <a:noFill/>
                <a:miter lim="800000"/>
                <a:headEnd/>
                <a:tailEnd/>
              </a:ln>
              <a:effectLst/>
            </p:spPr>
          </p:pic>
          <p:sp>
            <p:nvSpPr>
              <p:cNvPr id="20" name="txtboxInfographicCopyright"/>
              <p:cNvSpPr txBox="1"/>
              <p:nvPr/>
            </p:nvSpPr>
            <p:spPr>
              <a:xfrm>
                <a:off x="7343849" y="5791906"/>
                <a:ext cx="1368895" cy="319912"/>
              </a:xfrm>
              <a:prstGeom prst="rect">
                <a:avLst/>
              </a:prstGeom>
              <a:noFill/>
            </p:spPr>
            <p:txBody>
              <a:bodyPr wrap="none" lIns="0" tIns="0" rIns="72000" bIns="72000" rtlCol="0" anchor="b">
                <a:noAutofit/>
              </a:bodyPr>
              <a:lstStyle/>
              <a:p>
                <a:pPr algn="r"/>
                <a:r>
                  <a:rPr lang="en-US" sz="800" dirty="0" smtClean="0">
                    <a:solidFill>
                      <a:srgbClr val="707C8A"/>
                    </a:solidFill>
                  </a:rPr>
                  <a:t>© 2015 IHS</a:t>
                </a:r>
                <a:endParaRPr lang="en-US" sz="800" dirty="0">
                  <a:solidFill>
                    <a:srgbClr val="707C8A"/>
                  </a:solidFill>
                </a:endParaRPr>
              </a:p>
            </p:txBody>
          </p:sp>
          <p:sp>
            <p:nvSpPr>
              <p:cNvPr id="21" name="txtboxInfographicSourceLine"/>
              <p:cNvSpPr txBox="1"/>
              <p:nvPr/>
            </p:nvSpPr>
            <p:spPr>
              <a:xfrm>
                <a:off x="1513988" y="5767030"/>
                <a:ext cx="1239118" cy="357758"/>
              </a:xfrm>
              <a:prstGeom prst="rect">
                <a:avLst/>
              </a:prstGeom>
              <a:noFill/>
            </p:spPr>
            <p:txBody>
              <a:bodyPr wrap="none" lIns="72000" tIns="0" rIns="0" bIns="72000" rtlCol="0" anchor="b">
                <a:noAutofit/>
              </a:bodyPr>
              <a:lstStyle/>
              <a:p>
                <a:r>
                  <a:rPr lang="en-US" sz="800" dirty="0" smtClean="0">
                    <a:solidFill>
                      <a:srgbClr val="707C8A"/>
                    </a:solidFill>
                  </a:rPr>
                  <a:t>Source: IHS Energy</a:t>
                </a:r>
                <a:endParaRPr lang="en-US" sz="800" dirty="0">
                  <a:solidFill>
                    <a:srgbClr val="707C8A"/>
                  </a:solidFill>
                </a:endParaRPr>
              </a:p>
            </p:txBody>
          </p:sp>
          <p:pic>
            <p:nvPicPr>
              <p:cNvPr id="22" name="Picture 35"/>
              <p:cNvPicPr>
                <a:picLocks noChangeAspect="1" noChangeArrowheads="1"/>
              </p:cNvPicPr>
              <p:nvPr/>
            </p:nvPicPr>
            <p:blipFill>
              <a:blip r:embed="rId10" cstate="print"/>
              <a:srcRect l="7680" t="78039" r="17440"/>
              <a:stretch>
                <a:fillRect/>
              </a:stretch>
            </p:blipFill>
            <p:spPr bwMode="auto">
              <a:xfrm>
                <a:off x="4126328" y="5630208"/>
                <a:ext cx="2995590" cy="389070"/>
              </a:xfrm>
              <a:prstGeom prst="rect">
                <a:avLst/>
              </a:prstGeom>
              <a:noFill/>
              <a:ln w="9525">
                <a:noFill/>
                <a:miter lim="800000"/>
                <a:headEnd/>
                <a:tailEnd/>
              </a:ln>
              <a:effectLst/>
            </p:spPr>
          </p:pic>
          <p:sp>
            <p:nvSpPr>
              <p:cNvPr id="23" name="txtboxInfographicSourceLine"/>
              <p:cNvSpPr txBox="1"/>
              <p:nvPr/>
            </p:nvSpPr>
            <p:spPr>
              <a:xfrm>
                <a:off x="1515030" y="5667588"/>
                <a:ext cx="1685370" cy="357758"/>
              </a:xfrm>
              <a:prstGeom prst="rect">
                <a:avLst/>
              </a:prstGeom>
              <a:noFill/>
            </p:spPr>
            <p:txBody>
              <a:bodyPr wrap="none" lIns="72000" tIns="0" rIns="0" bIns="72000" rtlCol="0" anchor="b">
                <a:noAutofit/>
              </a:bodyPr>
              <a:lstStyle/>
              <a:p>
                <a:r>
                  <a:rPr lang="en-US" sz="1000" dirty="0" smtClean="0">
                    <a:solidFill>
                      <a:srgbClr val="707C8A"/>
                    </a:solidFill>
                  </a:rPr>
                  <a:t>Note: Units are MMtons.</a:t>
                </a:r>
                <a:endParaRPr lang="en-US" sz="1000" dirty="0">
                  <a:solidFill>
                    <a:srgbClr val="707C8A"/>
                  </a:solidFill>
                </a:endParaRPr>
              </a:p>
            </p:txBody>
          </p:sp>
        </p:grpSp>
        <p:pic>
          <p:nvPicPr>
            <p:cNvPr id="557" name="Picture 2"/>
            <p:cNvPicPr>
              <a:picLocks noChangeAspect="1" noChangeArrowheads="1"/>
            </p:cNvPicPr>
            <p:nvPr/>
          </p:nvPicPr>
          <p:blipFill>
            <a:blip r:embed="rId11"/>
            <a:srcRect/>
            <a:stretch>
              <a:fillRect/>
            </a:stretch>
          </p:blipFill>
          <p:spPr bwMode="auto">
            <a:xfrm>
              <a:off x="2209800" y="1981200"/>
              <a:ext cx="1152525" cy="1371600"/>
            </a:xfrm>
            <a:prstGeom prst="rect">
              <a:avLst/>
            </a:prstGeom>
            <a:noFill/>
            <a:ln w="9525">
              <a:noFill/>
              <a:miter lim="800000"/>
              <a:headEnd/>
              <a:tailEnd/>
            </a:ln>
            <a:effectLst/>
          </p:spPr>
        </p:pic>
        <p:pic>
          <p:nvPicPr>
            <p:cNvPr id="558" name="Picture 3"/>
            <p:cNvPicPr>
              <a:picLocks noChangeAspect="1" noChangeArrowheads="1"/>
            </p:cNvPicPr>
            <p:nvPr/>
          </p:nvPicPr>
          <p:blipFill>
            <a:blip r:embed="rId12"/>
            <a:srcRect/>
            <a:stretch>
              <a:fillRect/>
            </a:stretch>
          </p:blipFill>
          <p:spPr bwMode="auto">
            <a:xfrm>
              <a:off x="1752600" y="1295400"/>
              <a:ext cx="1152525" cy="1457325"/>
            </a:xfrm>
            <a:prstGeom prst="rect">
              <a:avLst/>
            </a:prstGeom>
            <a:noFill/>
            <a:ln w="9525">
              <a:noFill/>
              <a:miter lim="800000"/>
              <a:headEnd/>
              <a:tailEnd/>
            </a:ln>
            <a:effectLst/>
          </p:spPr>
        </p:pic>
        <p:pic>
          <p:nvPicPr>
            <p:cNvPr id="559" name="Picture 4"/>
            <p:cNvPicPr>
              <a:picLocks noChangeAspect="1" noChangeArrowheads="1"/>
            </p:cNvPicPr>
            <p:nvPr/>
          </p:nvPicPr>
          <p:blipFill>
            <a:blip r:embed="rId13"/>
            <a:srcRect/>
            <a:stretch>
              <a:fillRect/>
            </a:stretch>
          </p:blipFill>
          <p:spPr bwMode="auto">
            <a:xfrm>
              <a:off x="3810000" y="1828800"/>
              <a:ext cx="1152525" cy="1362075"/>
            </a:xfrm>
            <a:prstGeom prst="rect">
              <a:avLst/>
            </a:prstGeom>
            <a:noFill/>
            <a:ln w="9525">
              <a:noFill/>
              <a:miter lim="800000"/>
              <a:headEnd/>
              <a:tailEnd/>
            </a:ln>
            <a:effectLst/>
          </p:spPr>
        </p:pic>
        <p:pic>
          <p:nvPicPr>
            <p:cNvPr id="560" name="Picture 5"/>
            <p:cNvPicPr>
              <a:picLocks noChangeAspect="1" noChangeArrowheads="1"/>
            </p:cNvPicPr>
            <p:nvPr/>
          </p:nvPicPr>
          <p:blipFill>
            <a:blip r:embed="rId14"/>
            <a:srcRect/>
            <a:stretch>
              <a:fillRect/>
            </a:stretch>
          </p:blipFill>
          <p:spPr bwMode="auto">
            <a:xfrm>
              <a:off x="6858000" y="3962400"/>
              <a:ext cx="1152525" cy="1362075"/>
            </a:xfrm>
            <a:prstGeom prst="rect">
              <a:avLst/>
            </a:prstGeom>
            <a:noFill/>
            <a:ln w="9525">
              <a:noFill/>
              <a:miter lim="800000"/>
              <a:headEnd/>
              <a:tailEnd/>
            </a:ln>
            <a:effectLst/>
          </p:spPr>
        </p:pic>
      </p:grpSp>
    </p:spTree>
    <p:extLst>
      <p:ext uri="{BB962C8B-B14F-4D97-AF65-F5344CB8AC3E}">
        <p14:creationId xmlns:p14="http://schemas.microsoft.com/office/powerpoint/2010/main" val="37893068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19534" y="34836"/>
            <a:ext cx="11067370" cy="6428633"/>
          </a:xfrm>
          <a:prstGeom prst="rect">
            <a:avLst/>
          </a:prstGeom>
        </p:spPr>
      </p:pic>
    </p:spTree>
    <p:extLst>
      <p:ext uri="{BB962C8B-B14F-4D97-AF65-F5344CB8AC3E}">
        <p14:creationId xmlns:p14="http://schemas.microsoft.com/office/powerpoint/2010/main" val="24465152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P27_global_gas_prices_2014.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138" y="562818"/>
            <a:ext cx="10802063" cy="588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bwMode="auto">
          <a:xfrm>
            <a:off x="738168" y="178165"/>
            <a:ext cx="8423275" cy="38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lnSpc>
                <a:spcPts val="1875"/>
              </a:lnSpc>
              <a:buFont typeface="Arial" panose="020B0604020202020204" pitchFamily="34" charset="0"/>
              <a:buChar char="•"/>
              <a:defRPr sz="1900">
                <a:solidFill>
                  <a:schemeClr val="tx1"/>
                </a:solidFill>
                <a:latin typeface="UniversGT-Light" charset="0"/>
                <a:ea typeface="MS PGothic" panose="020B0600070205080204" pitchFamily="34" charset="-128"/>
              </a:defRPr>
            </a:lvl1pPr>
            <a:lvl2pPr marL="37931725" indent="-37474525" eaLnBrk="0" hangingPunct="0">
              <a:lnSpc>
                <a:spcPts val="1875"/>
              </a:lnSpc>
              <a:buFont typeface="Arial" panose="020B0604020202020204" pitchFamily="34" charset="0"/>
              <a:buChar char="–"/>
              <a:defRPr sz="1900">
                <a:solidFill>
                  <a:schemeClr val="tx1"/>
                </a:solidFill>
                <a:latin typeface="UniversGT-Light" charset="0"/>
                <a:ea typeface="MS PGothic" panose="020B0600070205080204" pitchFamily="34" charset="-128"/>
              </a:defRPr>
            </a:lvl2pPr>
            <a:lvl3pPr marL="973138" indent="-193675" eaLnBrk="0" hangingPunct="0">
              <a:lnSpc>
                <a:spcPts val="1875"/>
              </a:lnSpc>
              <a:buFont typeface="Arial" panose="020B0604020202020204" pitchFamily="34" charset="0"/>
              <a:buChar char="•"/>
              <a:defRPr sz="1900">
                <a:solidFill>
                  <a:schemeClr val="tx1"/>
                </a:solidFill>
                <a:latin typeface="UniversGT-Light" charset="0"/>
                <a:ea typeface="MS PGothic" panose="020B0600070205080204" pitchFamily="34" charset="-128"/>
              </a:defRPr>
            </a:lvl3pPr>
            <a:lvl4pPr marL="1363663" indent="-193675" eaLnBrk="0" hangingPunct="0">
              <a:lnSpc>
                <a:spcPts val="1875"/>
              </a:lnSpc>
              <a:buFont typeface="Arial" panose="020B0604020202020204" pitchFamily="34" charset="0"/>
              <a:buChar char="–"/>
              <a:defRPr sz="1900">
                <a:solidFill>
                  <a:schemeClr val="tx1"/>
                </a:solidFill>
                <a:latin typeface="UniversGT-Light" charset="0"/>
                <a:ea typeface="MS PGothic" panose="020B0600070205080204" pitchFamily="34" charset="-128"/>
              </a:defRPr>
            </a:lvl4pPr>
            <a:lvl5pPr marL="1752600" indent="-193675" eaLnBrk="0" hangingPunct="0">
              <a:lnSpc>
                <a:spcPts val="1875"/>
              </a:lnSpc>
              <a:buFont typeface="Arial" panose="020B0604020202020204" pitchFamily="34" charset="0"/>
              <a:buChar char="»"/>
              <a:defRPr sz="1900">
                <a:solidFill>
                  <a:schemeClr val="tx1"/>
                </a:solidFill>
                <a:latin typeface="UniversGT-Light" charset="0"/>
                <a:ea typeface="MS PGothic" panose="020B0600070205080204" pitchFamily="34" charset="-128"/>
              </a:defRPr>
            </a:lvl5pPr>
            <a:lvl6pPr marL="2209800" indent="-193675" defTabSz="777875" eaLnBrk="0" fontAlgn="base" hangingPunct="0">
              <a:lnSpc>
                <a:spcPts val="1875"/>
              </a:lnSpc>
              <a:spcBef>
                <a:spcPct val="0"/>
              </a:spcBef>
              <a:spcAft>
                <a:spcPct val="0"/>
              </a:spcAft>
              <a:buFont typeface="Arial" panose="020B0604020202020204" pitchFamily="34" charset="0"/>
              <a:buChar char="»"/>
              <a:defRPr sz="1900">
                <a:solidFill>
                  <a:schemeClr val="tx1"/>
                </a:solidFill>
                <a:latin typeface="UniversGT-Light" charset="0"/>
                <a:ea typeface="MS PGothic" panose="020B0600070205080204" pitchFamily="34" charset="-128"/>
              </a:defRPr>
            </a:lvl6pPr>
            <a:lvl7pPr marL="2667000" indent="-193675" defTabSz="777875" eaLnBrk="0" fontAlgn="base" hangingPunct="0">
              <a:lnSpc>
                <a:spcPts val="1875"/>
              </a:lnSpc>
              <a:spcBef>
                <a:spcPct val="0"/>
              </a:spcBef>
              <a:spcAft>
                <a:spcPct val="0"/>
              </a:spcAft>
              <a:buFont typeface="Arial" panose="020B0604020202020204" pitchFamily="34" charset="0"/>
              <a:buChar char="»"/>
              <a:defRPr sz="1900">
                <a:solidFill>
                  <a:schemeClr val="tx1"/>
                </a:solidFill>
                <a:latin typeface="UniversGT-Light" charset="0"/>
                <a:ea typeface="MS PGothic" panose="020B0600070205080204" pitchFamily="34" charset="-128"/>
              </a:defRPr>
            </a:lvl7pPr>
            <a:lvl8pPr marL="3124200" indent="-193675" defTabSz="777875" eaLnBrk="0" fontAlgn="base" hangingPunct="0">
              <a:lnSpc>
                <a:spcPts val="1875"/>
              </a:lnSpc>
              <a:spcBef>
                <a:spcPct val="0"/>
              </a:spcBef>
              <a:spcAft>
                <a:spcPct val="0"/>
              </a:spcAft>
              <a:buFont typeface="Arial" panose="020B0604020202020204" pitchFamily="34" charset="0"/>
              <a:buChar char="»"/>
              <a:defRPr sz="1900">
                <a:solidFill>
                  <a:schemeClr val="tx1"/>
                </a:solidFill>
                <a:latin typeface="UniversGT-Light" charset="0"/>
                <a:ea typeface="MS PGothic" panose="020B0600070205080204" pitchFamily="34" charset="-128"/>
              </a:defRPr>
            </a:lvl8pPr>
            <a:lvl9pPr marL="3581400" indent="-193675" defTabSz="777875" eaLnBrk="0" fontAlgn="base" hangingPunct="0">
              <a:lnSpc>
                <a:spcPts val="1875"/>
              </a:lnSpc>
              <a:spcBef>
                <a:spcPct val="0"/>
              </a:spcBef>
              <a:spcAft>
                <a:spcPct val="0"/>
              </a:spcAft>
              <a:buFont typeface="Arial" panose="020B0604020202020204" pitchFamily="34" charset="0"/>
              <a:buChar char="»"/>
              <a:defRPr sz="1900">
                <a:solidFill>
                  <a:schemeClr val="tx1"/>
                </a:solidFill>
                <a:latin typeface="UniversGT-Light" charset="0"/>
                <a:ea typeface="MS PGothic" panose="020B0600070205080204" pitchFamily="34" charset="-128"/>
              </a:defRPr>
            </a:lvl9pPr>
          </a:lstStyle>
          <a:p>
            <a:pPr eaLnBrk="1" hangingPunct="1">
              <a:lnSpc>
                <a:spcPts val="2300"/>
              </a:lnSpc>
              <a:buNone/>
            </a:pPr>
            <a:r>
              <a:rPr lang="en-GB" altLang="en-US" sz="2400" dirty="0">
                <a:solidFill>
                  <a:srgbClr val="CC2131"/>
                </a:solidFill>
              </a:rPr>
              <a:t>Gas </a:t>
            </a:r>
            <a:r>
              <a:rPr lang="en-GB" altLang="en-US" sz="2400" dirty="0" smtClean="0">
                <a:solidFill>
                  <a:srgbClr val="CC2131"/>
                </a:solidFill>
              </a:rPr>
              <a:t>prices 1997-2014 (</a:t>
            </a:r>
            <a:r>
              <a:rPr lang="en-GB" altLang="en-US" sz="1800" dirty="0" smtClean="0">
                <a:solidFill>
                  <a:srgbClr val="CC2131"/>
                </a:solidFill>
              </a:rPr>
              <a:t>$/mmBtu) </a:t>
            </a:r>
            <a:r>
              <a:rPr lang="en-GB" altLang="en-US" sz="1400" dirty="0" smtClean="0">
                <a:solidFill>
                  <a:srgbClr val="CC2131"/>
                </a:solidFill>
              </a:rPr>
              <a:t>[BP Statistical Review of World Energy 2015]</a:t>
            </a:r>
            <a:endParaRPr lang="en-GB" altLang="en-US" sz="1400" dirty="0">
              <a:solidFill>
                <a:srgbClr val="CC2131"/>
              </a:solidFill>
            </a:endParaRPr>
          </a:p>
        </p:txBody>
      </p:sp>
    </p:spTree>
    <p:extLst>
      <p:ext uri="{BB962C8B-B14F-4D97-AF65-F5344CB8AC3E}">
        <p14:creationId xmlns:p14="http://schemas.microsoft.com/office/powerpoint/2010/main" val="35899176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851140" y="141848"/>
            <a:ext cx="8296792" cy="6214502"/>
          </a:xfrm>
          <a:prstGeom prst="rect">
            <a:avLst/>
          </a:prstGeom>
        </p:spPr>
      </p:pic>
      <p:sp>
        <p:nvSpPr>
          <p:cNvPr id="4" name="Title 3"/>
          <p:cNvSpPr>
            <a:spLocks noGrp="1"/>
          </p:cNvSpPr>
          <p:nvPr>
            <p:ph type="title"/>
          </p:nvPr>
        </p:nvSpPr>
        <p:spPr>
          <a:xfrm>
            <a:off x="123689" y="457200"/>
            <a:ext cx="3932237" cy="1600200"/>
          </a:xfrm>
        </p:spPr>
        <p:txBody>
          <a:bodyPr/>
          <a:lstStyle/>
          <a:p>
            <a:r>
              <a:rPr lang="en-US" dirty="0" smtClean="0"/>
              <a:t>2014-2015 prices: seismic shifts</a:t>
            </a:r>
            <a:endParaRPr lang="en-US" dirty="0"/>
          </a:p>
        </p:txBody>
      </p:sp>
      <p:sp>
        <p:nvSpPr>
          <p:cNvPr id="6" name="Text Placeholder 5"/>
          <p:cNvSpPr>
            <a:spLocks noGrp="1"/>
          </p:cNvSpPr>
          <p:nvPr>
            <p:ph type="body" sz="half" idx="2"/>
          </p:nvPr>
        </p:nvSpPr>
        <p:spPr>
          <a:xfrm>
            <a:off x="123689" y="2057400"/>
            <a:ext cx="3932237" cy="3811588"/>
          </a:xfrm>
        </p:spPr>
        <p:txBody>
          <a:bodyPr/>
          <a:lstStyle/>
          <a:p>
            <a:r>
              <a:rPr lang="en-US" dirty="0" smtClean="0"/>
              <a:t>Up to 50% declines in NE Asia</a:t>
            </a:r>
          </a:p>
          <a:p>
            <a:endParaRPr lang="en-US" dirty="0"/>
          </a:p>
          <a:p>
            <a:r>
              <a:rPr lang="en-US" dirty="0" smtClean="0"/>
              <a:t>Europe – prices down by at least a third</a:t>
            </a:r>
          </a:p>
          <a:p>
            <a:endParaRPr lang="en-US" dirty="0"/>
          </a:p>
          <a:p>
            <a:r>
              <a:rPr lang="en-US" dirty="0" smtClean="0"/>
              <a:t>Transportation differentials are too low to easily justify trade from the Atlantic basin to the Pacific (including re-exports)</a:t>
            </a:r>
          </a:p>
          <a:p>
            <a:endParaRPr lang="en-US" dirty="0"/>
          </a:p>
          <a:p>
            <a:r>
              <a:rPr lang="en-US" dirty="0" smtClean="0"/>
              <a:t>In 2015, Egypt, Pakistan, and Jordan have emerged to take some of these volumes</a:t>
            </a:r>
            <a:endParaRPr lang="en-US" dirty="0"/>
          </a:p>
        </p:txBody>
      </p:sp>
      <p:sp>
        <p:nvSpPr>
          <p:cNvPr id="2" name="Slide Number Placeholder 1"/>
          <p:cNvSpPr>
            <a:spLocks noGrp="1"/>
          </p:cNvSpPr>
          <p:nvPr>
            <p:ph type="sldNum" sz="quarter" idx="12"/>
          </p:nvPr>
        </p:nvSpPr>
        <p:spPr/>
        <p:txBody>
          <a:bodyPr/>
          <a:lstStyle/>
          <a:p>
            <a:fld id="{191DF27D-FEC1-47AE-BFEF-191982427859}" type="slidenum">
              <a:rPr lang="en-US" sz="2400" smtClean="0"/>
              <a:t>13</a:t>
            </a:fld>
            <a:endParaRPr lang="en-US" sz="2400" dirty="0"/>
          </a:p>
        </p:txBody>
      </p:sp>
    </p:spTree>
    <p:extLst>
      <p:ext uri="{BB962C8B-B14F-4D97-AF65-F5344CB8AC3E}">
        <p14:creationId xmlns:p14="http://schemas.microsoft.com/office/powerpoint/2010/main" val="3075296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400" y="567937"/>
            <a:ext cx="12184599" cy="5860946"/>
          </a:xfrm>
          <a:prstGeom prst="rect">
            <a:avLst/>
          </a:prstGeom>
        </p:spPr>
      </p:pic>
      <p:sp>
        <p:nvSpPr>
          <p:cNvPr id="2" name="TextBox 1"/>
          <p:cNvSpPr txBox="1"/>
          <p:nvPr/>
        </p:nvSpPr>
        <p:spPr>
          <a:xfrm>
            <a:off x="286438" y="99152"/>
            <a:ext cx="5629619" cy="584775"/>
          </a:xfrm>
          <a:prstGeom prst="rect">
            <a:avLst/>
          </a:prstGeom>
          <a:noFill/>
        </p:spPr>
        <p:txBody>
          <a:bodyPr wrap="square" rtlCol="0">
            <a:spAutoFit/>
          </a:bodyPr>
          <a:lstStyle/>
          <a:p>
            <a:r>
              <a:rPr lang="en-US" sz="3200" b="1" dirty="0" smtClean="0"/>
              <a:t>The downtrend continues . . . </a:t>
            </a:r>
            <a:endParaRPr lang="en-US" sz="3200" b="1" dirty="0"/>
          </a:p>
        </p:txBody>
      </p:sp>
    </p:spTree>
    <p:extLst>
      <p:ext uri="{BB962C8B-B14F-4D97-AF65-F5344CB8AC3E}">
        <p14:creationId xmlns:p14="http://schemas.microsoft.com/office/powerpoint/2010/main" val="3530643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0727" y="-1"/>
            <a:ext cx="9221408" cy="6484601"/>
          </a:xfrm>
          <a:prstGeom prst="rect">
            <a:avLst/>
          </a:prstGeom>
        </p:spPr>
      </p:pic>
      <p:sp>
        <p:nvSpPr>
          <p:cNvPr id="6" name="Title 5"/>
          <p:cNvSpPr>
            <a:spLocks noGrp="1"/>
          </p:cNvSpPr>
          <p:nvPr>
            <p:ph type="title"/>
          </p:nvPr>
        </p:nvSpPr>
        <p:spPr>
          <a:xfrm>
            <a:off x="8890613" y="457200"/>
            <a:ext cx="3301387" cy="1600200"/>
          </a:xfrm>
        </p:spPr>
        <p:txBody>
          <a:bodyPr/>
          <a:lstStyle/>
          <a:p>
            <a:r>
              <a:rPr lang="en-US" dirty="0" smtClean="0"/>
              <a:t>But where will prices go?</a:t>
            </a:r>
            <a:endParaRPr lang="en-US" dirty="0"/>
          </a:p>
        </p:txBody>
      </p:sp>
      <p:sp>
        <p:nvSpPr>
          <p:cNvPr id="8" name="Text Placeholder 7"/>
          <p:cNvSpPr>
            <a:spLocks noGrp="1"/>
          </p:cNvSpPr>
          <p:nvPr>
            <p:ph type="body" sz="half" idx="2"/>
          </p:nvPr>
        </p:nvSpPr>
        <p:spPr>
          <a:xfrm>
            <a:off x="8890612" y="2057400"/>
            <a:ext cx="3301387" cy="3811588"/>
          </a:xfrm>
        </p:spPr>
        <p:txBody>
          <a:bodyPr/>
          <a:lstStyle/>
          <a:p>
            <a:r>
              <a:rPr lang="en-US" dirty="0" smtClean="0"/>
              <a:t>The FGE view (at left) is not untypical and reflects an industry consensus about:</a:t>
            </a:r>
          </a:p>
          <a:p>
            <a:pPr marL="285750" indent="-285750">
              <a:buFont typeface="Arial" panose="020B0604020202020204" pitchFamily="34" charset="0"/>
              <a:buChar char="•"/>
            </a:pPr>
            <a:r>
              <a:rPr lang="en-US" dirty="0" smtClean="0"/>
              <a:t>Cost of production of crude oil (from $50-$60 per barrel to $80-$90)</a:t>
            </a:r>
          </a:p>
          <a:p>
            <a:pPr marL="285750" indent="-285750">
              <a:buFont typeface="Arial" panose="020B0604020202020204" pitchFamily="34" charset="0"/>
              <a:buChar char="•"/>
            </a:pPr>
            <a:r>
              <a:rPr lang="en-US" dirty="0" smtClean="0"/>
              <a:t>Cost of production of US natural gas, which is assumed to be the marginal supply to world markets</a:t>
            </a:r>
            <a:endParaRPr lang="en-US" dirty="0"/>
          </a:p>
        </p:txBody>
      </p:sp>
      <p:sp>
        <p:nvSpPr>
          <p:cNvPr id="9" name="TextBox 8"/>
          <p:cNvSpPr txBox="1"/>
          <p:nvPr/>
        </p:nvSpPr>
        <p:spPr>
          <a:xfrm>
            <a:off x="9430439" y="6059277"/>
            <a:ext cx="2761560" cy="307777"/>
          </a:xfrm>
          <a:prstGeom prst="rect">
            <a:avLst/>
          </a:prstGeom>
          <a:noFill/>
        </p:spPr>
        <p:txBody>
          <a:bodyPr wrap="square" rtlCol="0">
            <a:spAutoFit/>
          </a:bodyPr>
          <a:lstStyle/>
          <a:p>
            <a:pPr algn="r"/>
            <a:r>
              <a:rPr lang="en-US" sz="1400" b="1" i="1" dirty="0" smtClean="0"/>
              <a:t>Source: FACTS Global Energy</a:t>
            </a:r>
            <a:endParaRPr lang="en-US" sz="1400" b="1" i="1" dirty="0"/>
          </a:p>
        </p:txBody>
      </p:sp>
      <p:sp>
        <p:nvSpPr>
          <p:cNvPr id="10" name="Slide Number Placeholder 9"/>
          <p:cNvSpPr>
            <a:spLocks noGrp="1"/>
          </p:cNvSpPr>
          <p:nvPr>
            <p:ph type="sldNum" sz="quarter" idx="12"/>
          </p:nvPr>
        </p:nvSpPr>
        <p:spPr/>
        <p:txBody>
          <a:bodyPr/>
          <a:lstStyle/>
          <a:p>
            <a:fld id="{191DF27D-FEC1-47AE-BFEF-191982427859}" type="slidenum">
              <a:rPr lang="en-US" sz="2400" smtClean="0"/>
              <a:pPr/>
              <a:t>15</a:t>
            </a:fld>
            <a:endParaRPr lang="en-US" sz="2400" dirty="0"/>
          </a:p>
        </p:txBody>
      </p:sp>
    </p:spTree>
    <p:extLst>
      <p:ext uri="{BB962C8B-B14F-4D97-AF65-F5344CB8AC3E}">
        <p14:creationId xmlns:p14="http://schemas.microsoft.com/office/powerpoint/2010/main" val="25093370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817326" y="0"/>
            <a:ext cx="6374674" cy="6503455"/>
          </a:xfrm>
          <a:prstGeom prst="rect">
            <a:avLst/>
          </a:prstGeom>
        </p:spPr>
      </p:pic>
      <p:sp>
        <p:nvSpPr>
          <p:cNvPr id="6" name="Content Placeholder 5"/>
          <p:cNvSpPr>
            <a:spLocks noGrp="1"/>
          </p:cNvSpPr>
          <p:nvPr>
            <p:ph sz="half" idx="1"/>
          </p:nvPr>
        </p:nvSpPr>
        <p:spPr>
          <a:xfrm>
            <a:off x="315686" y="266789"/>
            <a:ext cx="5181600" cy="6003381"/>
          </a:xfrm>
        </p:spPr>
        <p:txBody>
          <a:bodyPr>
            <a:normAutofit/>
          </a:bodyPr>
          <a:lstStyle/>
          <a:p>
            <a:r>
              <a:rPr lang="en-US" dirty="0" smtClean="0"/>
              <a:t>US Natural Gas Exports – permanent feature of global trade?</a:t>
            </a:r>
          </a:p>
          <a:p>
            <a:pPr lvl="1"/>
            <a:r>
              <a:rPr lang="en-US" dirty="0" smtClean="0"/>
              <a:t>Charts show results from the Rice World Gas Trade Model (RWGTM) from model runs in 2014 – before the collapse in prices</a:t>
            </a:r>
          </a:p>
          <a:p>
            <a:pPr lvl="1"/>
            <a:r>
              <a:rPr lang="en-US" dirty="0" smtClean="0"/>
              <a:t>Analysis suggests that, even with some periods of short-term imbalances, there is enough supply and demand response such that in the long run the differential between the US and East Asia is just enough to allow for exports</a:t>
            </a:r>
          </a:p>
          <a:p>
            <a:pPr lvl="1"/>
            <a:r>
              <a:rPr lang="en-US" dirty="0" smtClean="0"/>
              <a:t>The implication is more globally integrated natural gas markets</a:t>
            </a:r>
            <a:endParaRPr lang="en-US" dirty="0"/>
          </a:p>
        </p:txBody>
      </p:sp>
    </p:spTree>
    <p:extLst>
      <p:ext uri="{BB962C8B-B14F-4D97-AF65-F5344CB8AC3E}">
        <p14:creationId xmlns:p14="http://schemas.microsoft.com/office/powerpoint/2010/main" val="24317257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28775" y="657225"/>
            <a:ext cx="8934450" cy="5543550"/>
          </a:xfrm>
          <a:prstGeom prst="rect">
            <a:avLst/>
          </a:prstGeom>
        </p:spPr>
      </p:pic>
    </p:spTree>
    <p:extLst>
      <p:ext uri="{BB962C8B-B14F-4D97-AF65-F5344CB8AC3E}">
        <p14:creationId xmlns:p14="http://schemas.microsoft.com/office/powerpoint/2010/main" val="41416962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9788" y="-391099"/>
            <a:ext cx="3932237" cy="1600200"/>
          </a:xfrm>
        </p:spPr>
        <p:txBody>
          <a:bodyPr/>
          <a:lstStyle/>
          <a:p>
            <a:r>
              <a:rPr lang="en-US" dirty="0" smtClean="0"/>
              <a:t>How is LNG priced?</a:t>
            </a:r>
            <a:endParaRPr lang="en-US" dirty="0"/>
          </a:p>
        </p:txBody>
      </p:sp>
      <p:sp>
        <p:nvSpPr>
          <p:cNvPr id="8" name="Text Placeholder 7"/>
          <p:cNvSpPr>
            <a:spLocks noGrp="1"/>
          </p:cNvSpPr>
          <p:nvPr>
            <p:ph type="body" sz="half" idx="2"/>
          </p:nvPr>
        </p:nvSpPr>
        <p:spPr>
          <a:xfrm>
            <a:off x="839788" y="1209101"/>
            <a:ext cx="3932237" cy="4189164"/>
          </a:xfrm>
        </p:spPr>
        <p:txBody>
          <a:bodyPr>
            <a:noAutofit/>
          </a:bodyPr>
          <a:lstStyle/>
          <a:p>
            <a:r>
              <a:rPr lang="en-US" dirty="0" smtClean="0"/>
              <a:t>Some common formulas are shown at right (indicative values shown)</a:t>
            </a:r>
          </a:p>
          <a:p>
            <a:endParaRPr lang="en-US" dirty="0"/>
          </a:p>
          <a:p>
            <a:r>
              <a:rPr lang="en-US" dirty="0" smtClean="0"/>
              <a:t>Spot cargos might be purchased on a fixed price basis, with no formula</a:t>
            </a:r>
          </a:p>
          <a:p>
            <a:endParaRPr lang="en-US" dirty="0"/>
          </a:p>
          <a:p>
            <a:r>
              <a:rPr lang="en-US" dirty="0" smtClean="0"/>
              <a:t>US export tolling contracts focus only on the liquefaction fee – the purchase of natural gas, its delivery to the LNG plant, and the transport of LNG are the assumed by the buyer of the tolling service</a:t>
            </a:r>
          </a:p>
          <a:p>
            <a:endParaRPr lang="en-US" dirty="0"/>
          </a:p>
          <a:p>
            <a:r>
              <a:rPr lang="en-US" dirty="0" smtClean="0"/>
              <a:t>NBP is also often used as an index especially for deals in the Atlantic basin</a:t>
            </a:r>
          </a:p>
          <a:p>
            <a:endParaRPr lang="en-US" dirty="0"/>
          </a:p>
          <a:p>
            <a:r>
              <a:rPr lang="en-US" dirty="0" smtClean="0"/>
              <a:t>Singapore has launched an LNG spot price index; Tokyo and Shanghai next?</a:t>
            </a:r>
            <a:endParaRPr lang="en-US" dirty="0"/>
          </a:p>
        </p:txBody>
      </p:sp>
      <p:sp>
        <p:nvSpPr>
          <p:cNvPr id="2" name="Slide Number Placeholder 1"/>
          <p:cNvSpPr>
            <a:spLocks noGrp="1"/>
          </p:cNvSpPr>
          <p:nvPr>
            <p:ph type="sldNum" sz="quarter" idx="12"/>
          </p:nvPr>
        </p:nvSpPr>
        <p:spPr/>
        <p:txBody>
          <a:bodyPr/>
          <a:lstStyle/>
          <a:p>
            <a:fld id="{191DF27D-FEC1-47AE-BFEF-191982427859}" type="slidenum">
              <a:rPr lang="en-US" sz="2400" smtClean="0"/>
              <a:t>18</a:t>
            </a:fld>
            <a:endParaRPr lang="en-US" sz="2400" dirty="0"/>
          </a:p>
        </p:txBody>
      </p:sp>
      <p:sp>
        <p:nvSpPr>
          <p:cNvPr id="3" name="Rounded Rectangle 2"/>
          <p:cNvSpPr/>
          <p:nvPr/>
        </p:nvSpPr>
        <p:spPr>
          <a:xfrm>
            <a:off x="4751950" y="876758"/>
            <a:ext cx="70104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Traditional DES* pricing in Asia:  P = A(x) + B</a:t>
            </a:r>
          </a:p>
          <a:p>
            <a:pPr algn="ctr"/>
            <a:r>
              <a:rPr lang="en-US" dirty="0" smtClean="0"/>
              <a:t>Price = JCC times a percentage + a constant</a:t>
            </a:r>
          </a:p>
          <a:p>
            <a:pPr algn="ctr"/>
            <a:r>
              <a:rPr lang="en-US" sz="2400" b="1" dirty="0" smtClean="0"/>
              <a:t>Example:  ($60/barrel x 15%) + $1 = </a:t>
            </a:r>
            <a:r>
              <a:rPr lang="en-US" sz="2400" b="1" dirty="0" smtClean="0">
                <a:solidFill>
                  <a:schemeClr val="tx1"/>
                </a:solidFill>
              </a:rPr>
              <a:t>$10/mmBtu</a:t>
            </a:r>
            <a:endParaRPr lang="en-US" sz="2400" b="1" dirty="0">
              <a:solidFill>
                <a:schemeClr val="tx1"/>
              </a:solidFill>
            </a:endParaRPr>
          </a:p>
        </p:txBody>
      </p:sp>
      <p:sp>
        <p:nvSpPr>
          <p:cNvPr id="4" name="Rounded Rectangle 3"/>
          <p:cNvSpPr/>
          <p:nvPr/>
        </p:nvSpPr>
        <p:spPr>
          <a:xfrm>
            <a:off x="4751950" y="2629358"/>
            <a:ext cx="7010400" cy="13716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Cheniere model for pricing US exports, FOB</a:t>
            </a:r>
          </a:p>
          <a:p>
            <a:pPr algn="ctr"/>
            <a:r>
              <a:rPr lang="en-US" dirty="0" smtClean="0"/>
              <a:t>Price = Henry Hub times 115% plus a liquefaction fee</a:t>
            </a:r>
          </a:p>
          <a:p>
            <a:pPr algn="ctr"/>
            <a:r>
              <a:rPr lang="en-US" sz="2400" b="1" dirty="0" smtClean="0"/>
              <a:t>Example:  ($3/mmBtu x 115%) + $3 = $6.45/mmBtu</a:t>
            </a:r>
          </a:p>
          <a:p>
            <a:pPr algn="ctr"/>
            <a:r>
              <a:rPr lang="en-US" sz="2000" dirty="0" smtClean="0"/>
              <a:t>FOB, so add $3 for transport to  Asia = </a:t>
            </a:r>
            <a:r>
              <a:rPr lang="en-US" sz="2400" b="1" dirty="0" smtClean="0">
                <a:solidFill>
                  <a:schemeClr val="tx1"/>
                </a:solidFill>
              </a:rPr>
              <a:t>$9.45/mmBtu</a:t>
            </a:r>
            <a:endParaRPr lang="en-US" sz="2000" b="1" dirty="0">
              <a:solidFill>
                <a:schemeClr val="tx1"/>
              </a:solidFill>
            </a:endParaRPr>
          </a:p>
        </p:txBody>
      </p:sp>
      <p:sp>
        <p:nvSpPr>
          <p:cNvPr id="5" name="Rounded Rectangle 4"/>
          <p:cNvSpPr/>
          <p:nvPr/>
        </p:nvSpPr>
        <p:spPr>
          <a:xfrm>
            <a:off x="4751950" y="4381958"/>
            <a:ext cx="7010400" cy="137160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Kansai purchase from BP, DES</a:t>
            </a:r>
          </a:p>
          <a:p>
            <a:pPr algn="ctr"/>
            <a:r>
              <a:rPr lang="en-US" dirty="0" smtClean="0"/>
              <a:t>Price = Henry Hub times 115% plus a constant</a:t>
            </a:r>
          </a:p>
          <a:p>
            <a:pPr algn="ctr"/>
            <a:r>
              <a:rPr lang="en-US" sz="2400" b="1" dirty="0" smtClean="0"/>
              <a:t>Example:  ($3/mmBtu x 115%) + $7 = </a:t>
            </a:r>
            <a:r>
              <a:rPr lang="en-US" sz="2400" b="1" dirty="0" smtClean="0">
                <a:solidFill>
                  <a:schemeClr val="tx1"/>
                </a:solidFill>
              </a:rPr>
              <a:t>$10.45/mmBtu</a:t>
            </a:r>
          </a:p>
          <a:p>
            <a:pPr algn="ctr"/>
            <a:r>
              <a:rPr lang="en-US" sz="2000" dirty="0" smtClean="0"/>
              <a:t>Seller provides liquefaction and transport</a:t>
            </a:r>
            <a:endParaRPr lang="en-US" sz="2000" b="1" dirty="0">
              <a:solidFill>
                <a:schemeClr val="tx1"/>
              </a:solidFill>
            </a:endParaRPr>
          </a:p>
        </p:txBody>
      </p:sp>
      <p:sp>
        <p:nvSpPr>
          <p:cNvPr id="9" name="TextBox 8"/>
          <p:cNvSpPr txBox="1"/>
          <p:nvPr/>
        </p:nvSpPr>
        <p:spPr>
          <a:xfrm>
            <a:off x="8163499" y="5982159"/>
            <a:ext cx="3690650" cy="374574"/>
          </a:xfrm>
          <a:prstGeom prst="rect">
            <a:avLst/>
          </a:prstGeom>
          <a:noFill/>
        </p:spPr>
        <p:txBody>
          <a:bodyPr wrap="square" rtlCol="0">
            <a:spAutoFit/>
          </a:bodyPr>
          <a:lstStyle/>
          <a:p>
            <a:pPr algn="r"/>
            <a:r>
              <a:rPr lang="en-US" dirty="0" smtClean="0"/>
              <a:t>*delivered ex-ship</a:t>
            </a:r>
            <a:endParaRPr lang="en-US" dirty="0"/>
          </a:p>
        </p:txBody>
      </p:sp>
    </p:spTree>
    <p:extLst>
      <p:ext uri="{BB962C8B-B14F-4D97-AF65-F5344CB8AC3E}">
        <p14:creationId xmlns:p14="http://schemas.microsoft.com/office/powerpoint/2010/main" val="530702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85481" y="176270"/>
            <a:ext cx="9875452" cy="6281363"/>
          </a:xfrm>
          <a:prstGeom prst="rect">
            <a:avLst/>
          </a:prstGeom>
        </p:spPr>
      </p:pic>
    </p:spTree>
    <p:extLst>
      <p:ext uri="{BB962C8B-B14F-4D97-AF65-F5344CB8AC3E}">
        <p14:creationId xmlns:p14="http://schemas.microsoft.com/office/powerpoint/2010/main" val="2432229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499952"/>
          </a:xfrm>
          <a:prstGeom prst="rect">
            <a:avLst/>
          </a:prstGeom>
        </p:spPr>
      </p:pic>
      <p:sp>
        <p:nvSpPr>
          <p:cNvPr id="2" name="TextBox 1"/>
          <p:cNvSpPr txBox="1"/>
          <p:nvPr/>
        </p:nvSpPr>
        <p:spPr>
          <a:xfrm>
            <a:off x="88135" y="6092328"/>
            <a:ext cx="1476260" cy="338554"/>
          </a:xfrm>
          <a:prstGeom prst="rect">
            <a:avLst/>
          </a:prstGeom>
          <a:noFill/>
        </p:spPr>
        <p:txBody>
          <a:bodyPr wrap="square" rtlCol="0">
            <a:spAutoFit/>
          </a:bodyPr>
          <a:lstStyle/>
          <a:p>
            <a:r>
              <a:rPr lang="en-US" sz="1600" b="1" i="1" dirty="0" smtClean="0">
                <a:solidFill>
                  <a:schemeClr val="bg1"/>
                </a:solidFill>
              </a:rPr>
              <a:t>Source: GIIGNL</a:t>
            </a:r>
            <a:endParaRPr lang="en-US" sz="1600" b="1" i="1" dirty="0">
              <a:solidFill>
                <a:schemeClr val="bg1"/>
              </a:solidFill>
            </a:endParaRPr>
          </a:p>
        </p:txBody>
      </p:sp>
    </p:spTree>
    <p:extLst>
      <p:ext uri="{BB962C8B-B14F-4D97-AF65-F5344CB8AC3E}">
        <p14:creationId xmlns:p14="http://schemas.microsoft.com/office/powerpoint/2010/main" val="3904514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93208" y="11757"/>
            <a:ext cx="9471173" cy="6486319"/>
          </a:xfrm>
          <a:prstGeom prst="rect">
            <a:avLst/>
          </a:prstGeom>
        </p:spPr>
      </p:pic>
    </p:spTree>
    <p:extLst>
      <p:ext uri="{BB962C8B-B14F-4D97-AF65-F5344CB8AC3E}">
        <p14:creationId xmlns:p14="http://schemas.microsoft.com/office/powerpoint/2010/main" val="1807767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9035" y="2173019"/>
            <a:ext cx="12000252" cy="4106595"/>
          </a:xfrm>
          <a:prstGeom prst="rect">
            <a:avLst/>
          </a:prstGeom>
        </p:spPr>
      </p:pic>
      <p:pic>
        <p:nvPicPr>
          <p:cNvPr id="4" name="Picture 3"/>
          <p:cNvPicPr>
            <a:picLocks noChangeAspect="1"/>
          </p:cNvPicPr>
          <p:nvPr/>
        </p:nvPicPr>
        <p:blipFill>
          <a:blip r:embed="rId3"/>
          <a:stretch>
            <a:fillRect/>
          </a:stretch>
        </p:blipFill>
        <p:spPr>
          <a:xfrm>
            <a:off x="1636698" y="844913"/>
            <a:ext cx="8924925" cy="695325"/>
          </a:xfrm>
          <a:prstGeom prst="rect">
            <a:avLst/>
          </a:prstGeom>
        </p:spPr>
      </p:pic>
      <p:sp>
        <p:nvSpPr>
          <p:cNvPr id="2" name="TextBox 1"/>
          <p:cNvSpPr txBox="1"/>
          <p:nvPr/>
        </p:nvSpPr>
        <p:spPr>
          <a:xfrm>
            <a:off x="99035" y="77118"/>
            <a:ext cx="12000252" cy="523220"/>
          </a:xfrm>
          <a:prstGeom prst="rect">
            <a:avLst/>
          </a:prstGeom>
          <a:noFill/>
        </p:spPr>
        <p:txBody>
          <a:bodyPr wrap="square" rtlCol="0">
            <a:spAutoFit/>
          </a:bodyPr>
          <a:lstStyle/>
          <a:p>
            <a:r>
              <a:rPr lang="en-US" sz="2800" dirty="0" smtClean="0"/>
              <a:t>LNG Shipping: big increases in vessel numbers, shipping capacity</a:t>
            </a:r>
            <a:endParaRPr lang="en-US" sz="2800" dirty="0"/>
          </a:p>
        </p:txBody>
      </p:sp>
    </p:spTree>
    <p:extLst>
      <p:ext uri="{BB962C8B-B14F-4D97-AF65-F5344CB8AC3E}">
        <p14:creationId xmlns:p14="http://schemas.microsoft.com/office/powerpoint/2010/main" val="27181260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486491" y="3915"/>
            <a:ext cx="8705509" cy="6479912"/>
          </a:xfrm>
          <a:prstGeom prst="rect">
            <a:avLst/>
          </a:prstGeom>
        </p:spPr>
      </p:pic>
      <p:sp>
        <p:nvSpPr>
          <p:cNvPr id="4" name="Title 3"/>
          <p:cNvSpPr>
            <a:spLocks noGrp="1"/>
          </p:cNvSpPr>
          <p:nvPr>
            <p:ph type="title"/>
          </p:nvPr>
        </p:nvSpPr>
        <p:spPr>
          <a:xfrm>
            <a:off x="24543" y="457200"/>
            <a:ext cx="3932237" cy="1600200"/>
          </a:xfrm>
        </p:spPr>
        <p:txBody>
          <a:bodyPr/>
          <a:lstStyle/>
          <a:p>
            <a:r>
              <a:rPr lang="en-US" dirty="0" smtClean="0"/>
              <a:t>LNG shipping glut</a:t>
            </a:r>
            <a:endParaRPr lang="en-US" dirty="0"/>
          </a:p>
        </p:txBody>
      </p:sp>
      <p:sp>
        <p:nvSpPr>
          <p:cNvPr id="6" name="Text Placeholder 5"/>
          <p:cNvSpPr>
            <a:spLocks noGrp="1"/>
          </p:cNvSpPr>
          <p:nvPr>
            <p:ph type="body" sz="half" idx="2"/>
          </p:nvPr>
        </p:nvSpPr>
        <p:spPr>
          <a:xfrm>
            <a:off x="24543" y="2057400"/>
            <a:ext cx="3932237" cy="3811588"/>
          </a:xfrm>
        </p:spPr>
        <p:txBody>
          <a:bodyPr/>
          <a:lstStyle/>
          <a:p>
            <a:endParaRPr lang="en-US" dirty="0" smtClean="0"/>
          </a:p>
          <a:p>
            <a:endParaRPr lang="en-US" dirty="0"/>
          </a:p>
          <a:p>
            <a:r>
              <a:rPr lang="en-US" dirty="0" smtClean="0"/>
              <a:t>Short-term charter </a:t>
            </a:r>
            <a:r>
              <a:rPr lang="en-US" dirty="0" smtClean="0"/>
              <a:t>rates have fallen far below vessel replacement costs</a:t>
            </a:r>
          </a:p>
          <a:p>
            <a:endParaRPr lang="en-US" dirty="0"/>
          </a:p>
          <a:p>
            <a:r>
              <a:rPr lang="en-US" dirty="0" smtClean="0"/>
              <a:t>From Fearnleys, </a:t>
            </a:r>
            <a:r>
              <a:rPr lang="en-US" dirty="0" smtClean="0"/>
              <a:t>October 22, </a:t>
            </a:r>
            <a:r>
              <a:rPr lang="en-US" dirty="0" smtClean="0"/>
              <a:t>2015:</a:t>
            </a:r>
          </a:p>
          <a:p>
            <a:pPr marL="285750" indent="-285750">
              <a:buFont typeface="Arial" panose="020B0604020202020204" pitchFamily="34" charset="0"/>
              <a:buChar char="•"/>
            </a:pPr>
            <a:r>
              <a:rPr lang="en-US" dirty="0" smtClean="0"/>
              <a:t>Spot $</a:t>
            </a:r>
            <a:r>
              <a:rPr lang="en-US" dirty="0" smtClean="0"/>
              <a:t>32,000 </a:t>
            </a:r>
            <a:r>
              <a:rPr lang="en-US" dirty="0" smtClean="0"/>
              <a:t>per day</a:t>
            </a:r>
          </a:p>
          <a:p>
            <a:pPr marL="285750" indent="-285750">
              <a:buFont typeface="Arial" panose="020B0604020202020204" pitchFamily="34" charset="0"/>
              <a:buChar char="•"/>
            </a:pPr>
            <a:r>
              <a:rPr lang="en-US" dirty="0" smtClean="0"/>
              <a:t>1 yr T/C $</a:t>
            </a:r>
            <a:r>
              <a:rPr lang="en-US" dirty="0" smtClean="0"/>
              <a:t>35,000 </a:t>
            </a:r>
            <a:r>
              <a:rPr lang="en-US" dirty="0" smtClean="0"/>
              <a:t>per day</a:t>
            </a:r>
            <a:endParaRPr lang="en-US" dirty="0"/>
          </a:p>
        </p:txBody>
      </p:sp>
      <p:sp>
        <p:nvSpPr>
          <p:cNvPr id="7" name="Slide Number Placeholder 6"/>
          <p:cNvSpPr>
            <a:spLocks noGrp="1"/>
          </p:cNvSpPr>
          <p:nvPr>
            <p:ph type="sldNum" sz="quarter" idx="12"/>
          </p:nvPr>
        </p:nvSpPr>
        <p:spPr/>
        <p:txBody>
          <a:bodyPr vert="horz" lIns="91440" tIns="45720" rIns="91440" bIns="45720" rtlCol="0" anchor="ctr"/>
          <a:lstStyle/>
          <a:p>
            <a:fld id="{191DF27D-FEC1-47AE-BFEF-191982427859}" type="slidenum">
              <a:rPr lang="en-US" sz="2400"/>
              <a:pPr/>
              <a:t>22</a:t>
            </a:fld>
            <a:endParaRPr lang="en-US" sz="2400" dirty="0"/>
          </a:p>
        </p:txBody>
      </p:sp>
    </p:spTree>
    <p:extLst>
      <p:ext uri="{BB962C8B-B14F-4D97-AF65-F5344CB8AC3E}">
        <p14:creationId xmlns:p14="http://schemas.microsoft.com/office/powerpoint/2010/main" val="32873564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91DF27D-FEC1-47AE-BFEF-191982427859}" type="slidenum">
              <a:rPr lang="en-US" smtClean="0"/>
              <a:t>23</a:t>
            </a:fld>
            <a:endParaRPr lang="en-US" dirty="0"/>
          </a:p>
        </p:txBody>
      </p:sp>
      <p:pic>
        <p:nvPicPr>
          <p:cNvPr id="3" name="Picture 2"/>
          <p:cNvPicPr>
            <a:picLocks noChangeAspect="1"/>
          </p:cNvPicPr>
          <p:nvPr/>
        </p:nvPicPr>
        <p:blipFill>
          <a:blip r:embed="rId2"/>
          <a:stretch>
            <a:fillRect/>
          </a:stretch>
        </p:blipFill>
        <p:spPr>
          <a:xfrm>
            <a:off x="18244" y="1185170"/>
            <a:ext cx="12173756" cy="4381273"/>
          </a:xfrm>
          <a:prstGeom prst="rect">
            <a:avLst/>
          </a:prstGeom>
        </p:spPr>
      </p:pic>
      <p:sp>
        <p:nvSpPr>
          <p:cNvPr id="4" name="TextBox 3"/>
          <p:cNvSpPr txBox="1"/>
          <p:nvPr/>
        </p:nvSpPr>
        <p:spPr>
          <a:xfrm>
            <a:off x="506776" y="407624"/>
            <a:ext cx="10847024" cy="400110"/>
          </a:xfrm>
          <a:prstGeom prst="rect">
            <a:avLst/>
          </a:prstGeom>
          <a:noFill/>
        </p:spPr>
        <p:txBody>
          <a:bodyPr wrap="square" rtlCol="0">
            <a:spAutoFit/>
          </a:bodyPr>
          <a:lstStyle/>
          <a:p>
            <a:r>
              <a:rPr lang="en-US" sz="2000" b="1" dirty="0" smtClean="0"/>
              <a:t>Shipping is tighter in the medium term than one might think . . .  Unless trades are optimized</a:t>
            </a:r>
            <a:endParaRPr lang="en-US" sz="2000" b="1" dirty="0"/>
          </a:p>
        </p:txBody>
      </p:sp>
      <p:sp>
        <p:nvSpPr>
          <p:cNvPr id="5" name="Rounded Rectangle 4"/>
          <p:cNvSpPr/>
          <p:nvPr/>
        </p:nvSpPr>
        <p:spPr>
          <a:xfrm>
            <a:off x="1597445" y="5431316"/>
            <a:ext cx="9540607" cy="683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Is Kansai-</a:t>
            </a:r>
            <a:r>
              <a:rPr lang="en-US" sz="2000" b="1" dirty="0" err="1" smtClean="0"/>
              <a:t>Engie</a:t>
            </a:r>
            <a:r>
              <a:rPr lang="en-US" sz="2000" b="1" dirty="0" smtClean="0"/>
              <a:t> deal a model for future optimization of supply portfolios and shipping?</a:t>
            </a:r>
            <a:endParaRPr lang="en-US" sz="2000" b="1" dirty="0"/>
          </a:p>
        </p:txBody>
      </p:sp>
    </p:spTree>
    <p:extLst>
      <p:ext uri="{BB962C8B-B14F-4D97-AF65-F5344CB8AC3E}">
        <p14:creationId xmlns:p14="http://schemas.microsoft.com/office/powerpoint/2010/main" val="19989830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409" y="110546"/>
            <a:ext cx="5229903" cy="1325563"/>
          </a:xfrm>
        </p:spPr>
        <p:txBody>
          <a:bodyPr>
            <a:normAutofit/>
          </a:bodyPr>
          <a:lstStyle/>
          <a:p>
            <a:r>
              <a:rPr lang="en-US" b="1" dirty="0" smtClean="0">
                <a:latin typeface="Arial Black" panose="020B0A04020102020204" pitchFamily="34" charset="0"/>
              </a:rPr>
              <a:t>Who trades LNG</a:t>
            </a:r>
            <a:br>
              <a:rPr lang="en-US" b="1" dirty="0" smtClean="0">
                <a:latin typeface="Arial Black" panose="020B0A04020102020204" pitchFamily="34" charset="0"/>
              </a:rPr>
            </a:br>
            <a:r>
              <a:rPr lang="en-US" sz="1800" dirty="0" smtClean="0">
                <a:latin typeface="Arial Black" panose="020B0A04020102020204" pitchFamily="34" charset="0"/>
              </a:rPr>
              <a:t>(selected examples)</a:t>
            </a:r>
            <a:endParaRPr lang="en-US" dirty="0">
              <a:latin typeface="Arial Black" panose="020B0A04020102020204" pitchFamily="34" charset="0"/>
            </a:endParaRPr>
          </a:p>
        </p:txBody>
      </p:sp>
      <p:pic>
        <p:nvPicPr>
          <p:cNvPr id="6" name="Picture 5"/>
          <p:cNvPicPr>
            <a:picLocks noChangeAspect="1"/>
          </p:cNvPicPr>
          <p:nvPr/>
        </p:nvPicPr>
        <p:blipFill>
          <a:blip r:embed="rId2"/>
          <a:stretch>
            <a:fillRect/>
          </a:stretch>
        </p:blipFill>
        <p:spPr>
          <a:xfrm>
            <a:off x="433793" y="3249037"/>
            <a:ext cx="2352926" cy="730791"/>
          </a:xfrm>
          <a:prstGeom prst="rect">
            <a:avLst/>
          </a:prstGeom>
        </p:spPr>
      </p:pic>
      <p:pic>
        <p:nvPicPr>
          <p:cNvPr id="7" name="Picture 6"/>
          <p:cNvPicPr>
            <a:picLocks noChangeAspect="1"/>
          </p:cNvPicPr>
          <p:nvPr/>
        </p:nvPicPr>
        <p:blipFill>
          <a:blip r:embed="rId3"/>
          <a:stretch>
            <a:fillRect/>
          </a:stretch>
        </p:blipFill>
        <p:spPr>
          <a:xfrm>
            <a:off x="433793" y="4300639"/>
            <a:ext cx="2466975" cy="552450"/>
          </a:xfrm>
          <a:prstGeom prst="rect">
            <a:avLst/>
          </a:prstGeom>
        </p:spPr>
      </p:pic>
      <p:pic>
        <p:nvPicPr>
          <p:cNvPr id="8" name="Picture 7"/>
          <p:cNvPicPr>
            <a:picLocks noChangeAspect="1"/>
          </p:cNvPicPr>
          <p:nvPr/>
        </p:nvPicPr>
        <p:blipFill>
          <a:blip r:embed="rId4"/>
          <a:stretch>
            <a:fillRect/>
          </a:stretch>
        </p:blipFill>
        <p:spPr>
          <a:xfrm>
            <a:off x="433793" y="4853089"/>
            <a:ext cx="2683367" cy="918150"/>
          </a:xfrm>
          <a:prstGeom prst="rect">
            <a:avLst/>
          </a:prstGeom>
        </p:spPr>
      </p:pic>
      <p:pic>
        <p:nvPicPr>
          <p:cNvPr id="9" name="Picture 8"/>
          <p:cNvPicPr>
            <a:picLocks noChangeAspect="1"/>
          </p:cNvPicPr>
          <p:nvPr/>
        </p:nvPicPr>
        <p:blipFill>
          <a:blip r:embed="rId5"/>
          <a:stretch>
            <a:fillRect/>
          </a:stretch>
        </p:blipFill>
        <p:spPr>
          <a:xfrm>
            <a:off x="433793" y="2279006"/>
            <a:ext cx="2257425" cy="809625"/>
          </a:xfrm>
          <a:prstGeom prst="rect">
            <a:avLst/>
          </a:prstGeom>
        </p:spPr>
      </p:pic>
      <p:pic>
        <p:nvPicPr>
          <p:cNvPr id="10" name="Picture 9"/>
          <p:cNvPicPr>
            <a:picLocks noChangeAspect="1"/>
          </p:cNvPicPr>
          <p:nvPr/>
        </p:nvPicPr>
        <p:blipFill>
          <a:blip r:embed="rId6"/>
          <a:stretch>
            <a:fillRect/>
          </a:stretch>
        </p:blipFill>
        <p:spPr>
          <a:xfrm>
            <a:off x="3385326" y="4056739"/>
            <a:ext cx="1685925" cy="1714500"/>
          </a:xfrm>
          <a:prstGeom prst="rect">
            <a:avLst/>
          </a:prstGeom>
        </p:spPr>
      </p:pic>
      <p:pic>
        <p:nvPicPr>
          <p:cNvPr id="11" name="Picture 10"/>
          <p:cNvPicPr>
            <a:picLocks noChangeAspect="1"/>
          </p:cNvPicPr>
          <p:nvPr/>
        </p:nvPicPr>
        <p:blipFill>
          <a:blip r:embed="rId7"/>
          <a:stretch>
            <a:fillRect/>
          </a:stretch>
        </p:blipFill>
        <p:spPr>
          <a:xfrm>
            <a:off x="3437713" y="3223419"/>
            <a:ext cx="1581150" cy="533400"/>
          </a:xfrm>
          <a:prstGeom prst="rect">
            <a:avLst/>
          </a:prstGeom>
        </p:spPr>
      </p:pic>
      <p:pic>
        <p:nvPicPr>
          <p:cNvPr id="12" name="Picture 11"/>
          <p:cNvPicPr>
            <a:picLocks noChangeAspect="1"/>
          </p:cNvPicPr>
          <p:nvPr/>
        </p:nvPicPr>
        <p:blipFill>
          <a:blip r:embed="rId8"/>
          <a:stretch>
            <a:fillRect/>
          </a:stretch>
        </p:blipFill>
        <p:spPr>
          <a:xfrm>
            <a:off x="3132412" y="2140085"/>
            <a:ext cx="2073492" cy="783414"/>
          </a:xfrm>
          <a:prstGeom prst="rect">
            <a:avLst/>
          </a:prstGeom>
        </p:spPr>
      </p:pic>
      <p:sp>
        <p:nvSpPr>
          <p:cNvPr id="13" name="Rectangle 12"/>
          <p:cNvSpPr/>
          <p:nvPr/>
        </p:nvSpPr>
        <p:spPr>
          <a:xfrm>
            <a:off x="1652039" y="1202651"/>
            <a:ext cx="2299156" cy="923330"/>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Traders</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14" name="Rectangle 13"/>
          <p:cNvSpPr/>
          <p:nvPr/>
        </p:nvSpPr>
        <p:spPr>
          <a:xfrm>
            <a:off x="5867438" y="-43468"/>
            <a:ext cx="579549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smtClean="0">
                <a:ln/>
                <a:solidFill>
                  <a:schemeClr val="accent3"/>
                </a:solidFill>
                <a:effectLst/>
              </a:rPr>
              <a:t>Portfolio Marketers</a:t>
            </a:r>
            <a:endParaRPr lang="en-US" sz="5400" b="1" cap="none" spc="0" dirty="0">
              <a:ln/>
              <a:solidFill>
                <a:schemeClr val="accent3"/>
              </a:solidFill>
              <a:effectLst/>
            </a:endParaRPr>
          </a:p>
        </p:txBody>
      </p:sp>
      <p:pic>
        <p:nvPicPr>
          <p:cNvPr id="1032" name="Picture 8" descr="File:Shell logo.sv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69857" y="780655"/>
            <a:ext cx="1295400" cy="120015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hevron Company Logo"/>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45333" y="762704"/>
            <a:ext cx="1141836" cy="127600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BP Company Logo"/>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242305" y="847744"/>
            <a:ext cx="1850147" cy="116096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onoco Phillips Company Logo"/>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840522" y="2080891"/>
            <a:ext cx="2704324" cy="67608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13"/>
          <a:stretch>
            <a:fillRect/>
          </a:stretch>
        </p:blipFill>
        <p:spPr>
          <a:xfrm>
            <a:off x="8584949" y="2152865"/>
            <a:ext cx="2604930" cy="648175"/>
          </a:xfrm>
          <a:prstGeom prst="rect">
            <a:avLst/>
          </a:prstGeom>
        </p:spPr>
      </p:pic>
      <p:pic>
        <p:nvPicPr>
          <p:cNvPr id="17" name="Picture 16"/>
          <p:cNvPicPr>
            <a:picLocks noChangeAspect="1"/>
          </p:cNvPicPr>
          <p:nvPr/>
        </p:nvPicPr>
        <p:blipFill>
          <a:blip r:embed="rId14"/>
          <a:stretch>
            <a:fillRect/>
          </a:stretch>
        </p:blipFill>
        <p:spPr>
          <a:xfrm>
            <a:off x="11100325" y="1704586"/>
            <a:ext cx="1027582" cy="1280525"/>
          </a:xfrm>
          <a:prstGeom prst="rect">
            <a:avLst/>
          </a:prstGeom>
        </p:spPr>
      </p:pic>
      <p:sp>
        <p:nvSpPr>
          <p:cNvPr id="18" name="Slide Number Placeholder 17"/>
          <p:cNvSpPr>
            <a:spLocks noGrp="1"/>
          </p:cNvSpPr>
          <p:nvPr>
            <p:ph type="sldNum" sz="quarter" idx="12"/>
          </p:nvPr>
        </p:nvSpPr>
        <p:spPr>
          <a:xfrm>
            <a:off x="9448800" y="6492875"/>
            <a:ext cx="2743200" cy="365125"/>
          </a:xfrm>
        </p:spPr>
        <p:txBody>
          <a:bodyPr vert="horz" lIns="91440" tIns="45720" rIns="91440" bIns="45720" rtlCol="0" anchor="ctr"/>
          <a:lstStyle/>
          <a:p>
            <a:fld id="{191DF27D-FEC1-47AE-BFEF-191982427859}" type="slidenum">
              <a:rPr lang="en-US" sz="2400" b="1">
                <a:solidFill>
                  <a:schemeClr val="bg1"/>
                </a:solidFill>
              </a:rPr>
              <a:pPr/>
              <a:t>24</a:t>
            </a:fld>
            <a:endParaRPr lang="en-US" sz="2400" b="1" dirty="0">
              <a:solidFill>
                <a:schemeClr val="bg1"/>
              </a:solidFill>
            </a:endParaRPr>
          </a:p>
        </p:txBody>
      </p:sp>
      <p:sp>
        <p:nvSpPr>
          <p:cNvPr id="20" name="Rectangle 19"/>
          <p:cNvSpPr/>
          <p:nvPr/>
        </p:nvSpPr>
        <p:spPr>
          <a:xfrm>
            <a:off x="5383568" y="3063139"/>
            <a:ext cx="6689203" cy="923330"/>
          </a:xfrm>
          <a:prstGeom prst="rect">
            <a:avLst/>
          </a:prstGeom>
        </p:spPr>
        <p:txBody>
          <a:bodyPr wrap="none">
            <a:spAutoFit/>
          </a:bodyPr>
          <a:lstStyle/>
          <a:p>
            <a:pPr algn="ctr"/>
            <a:r>
              <a:rPr lang="en-US" sz="5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Production Companies</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1042" name="Picture 18" descr="http://energyway.files.wordpress.com/2012/05/logo-lng-tangguh.gif?w=350&amp;h=200&amp;crop=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593118" y="3795239"/>
            <a:ext cx="1185249" cy="948200"/>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s://encrypted-tbn3.gstatic.com/images?q=tbn:ANd9GcThduLeM3Ekz-HU79g623IbF6eHzSf_m740etcTLoAS9JNwiPwK"/>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77525" y="3847419"/>
            <a:ext cx="1000125" cy="92392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RasGas"/>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825867" y="4576864"/>
            <a:ext cx="952500" cy="110490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18"/>
          <a:stretch>
            <a:fillRect/>
          </a:stretch>
        </p:blipFill>
        <p:spPr>
          <a:xfrm>
            <a:off x="6833920" y="4747894"/>
            <a:ext cx="2089743" cy="926520"/>
          </a:xfrm>
          <a:prstGeom prst="rect">
            <a:avLst/>
          </a:prstGeom>
        </p:spPr>
      </p:pic>
      <p:pic>
        <p:nvPicPr>
          <p:cNvPr id="1050" name="Picture 26" descr="http://www.badaklng.co.id/images/logo.jp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877651" y="3973144"/>
            <a:ext cx="2786433" cy="641862"/>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https://pbs.twimg.com/profile_images/378800000153093609/73c5d543009448d220ddd1979225c34a.jpe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9156949" y="4708608"/>
            <a:ext cx="1273849" cy="1273849"/>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Australia L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593118" y="5891034"/>
            <a:ext cx="1895475" cy="419101"/>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APL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664084" y="4836145"/>
            <a:ext cx="1057275" cy="962025"/>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Santos GLNG Project"/>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616251" y="5557520"/>
            <a:ext cx="1476375"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QGC Logo"/>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092626" y="5731124"/>
            <a:ext cx="1265370" cy="6240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p:cNvPicPr>
            <a:picLocks noChangeAspect="1"/>
          </p:cNvPicPr>
          <p:nvPr/>
        </p:nvPicPr>
        <p:blipFill>
          <a:blip r:embed="rId25"/>
          <a:stretch>
            <a:fillRect/>
          </a:stretch>
        </p:blipFill>
        <p:spPr>
          <a:xfrm>
            <a:off x="10514710" y="5865721"/>
            <a:ext cx="1558062" cy="540045"/>
          </a:xfrm>
          <a:prstGeom prst="rect">
            <a:avLst/>
          </a:prstGeom>
        </p:spPr>
      </p:pic>
      <p:pic>
        <p:nvPicPr>
          <p:cNvPr id="1066" name="Picture 42" descr="http://www.cheniere.com/img/logo-cheniere.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644021" y="4133369"/>
            <a:ext cx="1428750" cy="41910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p:cNvPicPr>
            <a:picLocks noChangeAspect="1"/>
          </p:cNvPicPr>
          <p:nvPr/>
        </p:nvPicPr>
        <p:blipFill>
          <a:blip r:embed="rId27"/>
          <a:stretch>
            <a:fillRect/>
          </a:stretch>
        </p:blipFill>
        <p:spPr>
          <a:xfrm>
            <a:off x="10278281" y="807177"/>
            <a:ext cx="1868401" cy="773982"/>
          </a:xfrm>
          <a:prstGeom prst="rect">
            <a:avLst/>
          </a:prstGeom>
        </p:spPr>
      </p:pic>
    </p:spTree>
    <p:extLst>
      <p:ext uri="{BB962C8B-B14F-4D97-AF65-F5344CB8AC3E}">
        <p14:creationId xmlns:p14="http://schemas.microsoft.com/office/powerpoint/2010/main" val="19802040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Who buys LNG</a:t>
            </a:r>
            <a:endParaRPr lang="en-US" sz="4800" b="1" dirty="0"/>
          </a:p>
        </p:txBody>
      </p:sp>
      <p:pic>
        <p:nvPicPr>
          <p:cNvPr id="4" name="Picture 3"/>
          <p:cNvPicPr>
            <a:picLocks noChangeAspect="1"/>
          </p:cNvPicPr>
          <p:nvPr/>
        </p:nvPicPr>
        <p:blipFill>
          <a:blip r:embed="rId2"/>
          <a:stretch>
            <a:fillRect/>
          </a:stretch>
        </p:blipFill>
        <p:spPr>
          <a:xfrm>
            <a:off x="2046444" y="2864385"/>
            <a:ext cx="1985732" cy="765065"/>
          </a:xfrm>
          <a:prstGeom prst="rect">
            <a:avLst/>
          </a:prstGeom>
        </p:spPr>
      </p:pic>
      <p:pic>
        <p:nvPicPr>
          <p:cNvPr id="5" name="Picture 4"/>
          <p:cNvPicPr>
            <a:picLocks noChangeAspect="1"/>
          </p:cNvPicPr>
          <p:nvPr/>
        </p:nvPicPr>
        <p:blipFill>
          <a:blip r:embed="rId3"/>
          <a:stretch>
            <a:fillRect/>
          </a:stretch>
        </p:blipFill>
        <p:spPr>
          <a:xfrm>
            <a:off x="911705" y="1686730"/>
            <a:ext cx="3171825" cy="1104900"/>
          </a:xfrm>
          <a:prstGeom prst="rect">
            <a:avLst/>
          </a:prstGeom>
        </p:spPr>
      </p:pic>
      <p:sp>
        <p:nvSpPr>
          <p:cNvPr id="6" name="Right Brace 5"/>
          <p:cNvSpPr/>
          <p:nvPr/>
        </p:nvSpPr>
        <p:spPr>
          <a:xfrm>
            <a:off x="3800821" y="1608464"/>
            <a:ext cx="716096" cy="217522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4611847" y="1936679"/>
            <a:ext cx="2776354" cy="1692771"/>
          </a:xfrm>
          <a:prstGeom prst="rect">
            <a:avLst/>
          </a:prstGeom>
          <a:noFill/>
        </p:spPr>
        <p:txBody>
          <a:bodyPr wrap="square" rtlCol="0">
            <a:spAutoFit/>
          </a:bodyPr>
          <a:lstStyle/>
          <a:p>
            <a:r>
              <a:rPr lang="en-US" sz="3200" dirty="0" smtClean="0"/>
              <a:t>80 million tons in 2014 (1/3)</a:t>
            </a:r>
          </a:p>
          <a:p>
            <a:r>
              <a:rPr lang="en-US" sz="2000" dirty="0" smtClean="0"/>
              <a:t>(Tepco/Chubu jv JERA formed in 2015)</a:t>
            </a:r>
            <a:endParaRPr lang="en-US" dirty="0"/>
          </a:p>
        </p:txBody>
      </p:sp>
      <p:sp>
        <p:nvSpPr>
          <p:cNvPr id="9" name="Slide Number Placeholder 8"/>
          <p:cNvSpPr>
            <a:spLocks noGrp="1"/>
          </p:cNvSpPr>
          <p:nvPr>
            <p:ph type="sldNum" sz="quarter" idx="12"/>
          </p:nvPr>
        </p:nvSpPr>
        <p:spPr>
          <a:xfrm>
            <a:off x="9448800" y="6492875"/>
            <a:ext cx="2743200" cy="365125"/>
          </a:xfrm>
        </p:spPr>
        <p:txBody>
          <a:bodyPr vert="horz" lIns="91440" tIns="45720" rIns="91440" bIns="45720" rtlCol="0" anchor="ctr"/>
          <a:lstStyle/>
          <a:p>
            <a:fld id="{191DF27D-FEC1-47AE-BFEF-191982427859}" type="slidenum">
              <a:rPr lang="en-US" sz="2400" b="1">
                <a:solidFill>
                  <a:schemeClr val="bg1"/>
                </a:solidFill>
              </a:rPr>
              <a:pPr/>
              <a:t>25</a:t>
            </a:fld>
            <a:endParaRPr lang="en-US" sz="2400" b="1" dirty="0">
              <a:solidFill>
                <a:schemeClr val="bg1"/>
              </a:solidFill>
            </a:endParaRPr>
          </a:p>
        </p:txBody>
      </p:sp>
      <p:sp>
        <p:nvSpPr>
          <p:cNvPr id="10" name="Rectangle 9"/>
          <p:cNvSpPr/>
          <p:nvPr/>
        </p:nvSpPr>
        <p:spPr>
          <a:xfrm>
            <a:off x="737306" y="4113235"/>
            <a:ext cx="3537239" cy="224676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r>
              <a:rPr lang="en-US" sz="2800" b="1" cap="none" spc="0" dirty="0" smtClean="0">
                <a:ln/>
                <a:solidFill>
                  <a:schemeClr val="accent3"/>
                </a:solidFill>
                <a:effectLst/>
              </a:rPr>
              <a:t>Other power and gas utilities, national oil companies, traders, power generators, and portfolio marketers</a:t>
            </a:r>
            <a:endParaRPr lang="en-US" sz="2800" b="1" cap="none" spc="0" dirty="0">
              <a:ln/>
              <a:solidFill>
                <a:schemeClr val="accent3"/>
              </a:solidFill>
              <a:effectLst/>
            </a:endParaRPr>
          </a:p>
        </p:txBody>
      </p:sp>
      <p:sp>
        <p:nvSpPr>
          <p:cNvPr id="11" name="Right Brace 10"/>
          <p:cNvSpPr/>
          <p:nvPr/>
        </p:nvSpPr>
        <p:spPr>
          <a:xfrm>
            <a:off x="3910988" y="4219460"/>
            <a:ext cx="683043" cy="214054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4594031" y="5002579"/>
            <a:ext cx="4285564" cy="584775"/>
          </a:xfrm>
          <a:prstGeom prst="rect">
            <a:avLst/>
          </a:prstGeom>
          <a:noFill/>
        </p:spPr>
        <p:txBody>
          <a:bodyPr wrap="square" rtlCol="0">
            <a:spAutoFit/>
          </a:bodyPr>
          <a:lstStyle/>
          <a:p>
            <a:r>
              <a:rPr lang="en-US" sz="3200" dirty="0" smtClean="0"/>
              <a:t>The rest (2/3)</a:t>
            </a:r>
            <a:endParaRPr lang="en-US" dirty="0"/>
          </a:p>
        </p:txBody>
      </p:sp>
      <p:graphicFrame>
        <p:nvGraphicFramePr>
          <p:cNvPr id="13" name="Diagram 12"/>
          <p:cNvGraphicFramePr/>
          <p:nvPr>
            <p:extLst>
              <p:ext uri="{D42A27DB-BD31-4B8C-83A1-F6EECF244321}">
                <p14:modId xmlns:p14="http://schemas.microsoft.com/office/powerpoint/2010/main" val="605771166"/>
              </p:ext>
            </p:extLst>
          </p:nvPr>
        </p:nvGraphicFramePr>
        <p:xfrm>
          <a:off x="7063968" y="404205"/>
          <a:ext cx="5128032" cy="5955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p:cNvSpPr/>
          <p:nvPr/>
        </p:nvSpPr>
        <p:spPr>
          <a:xfrm>
            <a:off x="8405253" y="0"/>
            <a:ext cx="3291606"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Key Trends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16" name="Rectangle 15"/>
          <p:cNvSpPr/>
          <p:nvPr/>
        </p:nvSpPr>
        <p:spPr>
          <a:xfrm>
            <a:off x="7177045" y="846337"/>
            <a:ext cx="1089594" cy="923330"/>
          </a:xfrm>
          <a:prstGeom prst="rect">
            <a:avLst/>
          </a:prstGeom>
          <a:noFill/>
        </p:spPr>
        <p:txBody>
          <a:bodyPr wrap="none" lIns="91440" tIns="45720" rIns="91440" bIns="45720">
            <a:spAutoFit/>
          </a:bodyPr>
          <a:lstStyle/>
          <a:p>
            <a:pPr algn="ctr"/>
            <a:r>
              <a:rPr lang="en-US" b="1" cap="none" spc="0" dirty="0" smtClean="0">
                <a:ln w="0"/>
                <a:solidFill>
                  <a:srgbClr val="CC0000"/>
                </a:solidFill>
                <a:effectLst>
                  <a:outerShdw blurRad="38100" dist="19050" dir="2700000" algn="tl" rotWithShape="0">
                    <a:schemeClr val="dk1">
                      <a:alpha val="40000"/>
                    </a:schemeClr>
                  </a:outerShdw>
                </a:effectLst>
              </a:rPr>
              <a:t>Long</a:t>
            </a:r>
          </a:p>
          <a:p>
            <a:pPr algn="ctr"/>
            <a:r>
              <a:rPr lang="en-US" b="1" cap="none" spc="0" dirty="0" smtClean="0">
                <a:ln w="0"/>
                <a:solidFill>
                  <a:srgbClr val="CC0000"/>
                </a:solidFill>
                <a:effectLst>
                  <a:outerShdw blurRad="38100" dist="19050" dir="2700000" algn="tl" rotWithShape="0">
                    <a:schemeClr val="dk1">
                      <a:alpha val="40000"/>
                    </a:schemeClr>
                  </a:outerShdw>
                </a:effectLst>
              </a:rPr>
              <a:t>Term</a:t>
            </a:r>
          </a:p>
          <a:p>
            <a:pPr algn="ctr"/>
            <a:r>
              <a:rPr lang="en-US" b="1" cap="none" spc="0" dirty="0" smtClean="0">
                <a:ln w="0"/>
                <a:solidFill>
                  <a:srgbClr val="CC0000"/>
                </a:solidFill>
                <a:effectLst>
                  <a:outerShdw blurRad="38100" dist="19050" dir="2700000" algn="tl" rotWithShape="0">
                    <a:schemeClr val="dk1">
                      <a:alpha val="40000"/>
                    </a:schemeClr>
                  </a:outerShdw>
                </a:effectLst>
              </a:rPr>
              <a:t>Contracts</a:t>
            </a:r>
            <a:endParaRPr lang="en-US" b="1" cap="none" spc="0" dirty="0">
              <a:ln w="0"/>
              <a:solidFill>
                <a:srgbClr val="CC0000"/>
              </a:solidFill>
              <a:effectLst>
                <a:outerShdw blurRad="38100" dist="19050" dir="2700000" algn="tl" rotWithShape="0">
                  <a:schemeClr val="dk1">
                    <a:alpha val="40000"/>
                  </a:schemeClr>
                </a:outerShdw>
              </a:effectLst>
            </a:endParaRPr>
          </a:p>
        </p:txBody>
      </p:sp>
      <p:sp>
        <p:nvSpPr>
          <p:cNvPr id="19" name="Rectangle 18"/>
          <p:cNvSpPr/>
          <p:nvPr/>
        </p:nvSpPr>
        <p:spPr>
          <a:xfrm>
            <a:off x="7721842" y="2231751"/>
            <a:ext cx="1078885" cy="923330"/>
          </a:xfrm>
          <a:prstGeom prst="rect">
            <a:avLst/>
          </a:prstGeom>
          <a:noFill/>
        </p:spPr>
        <p:txBody>
          <a:bodyPr wrap="none" lIns="91440" tIns="45720" rIns="91440" bIns="45720">
            <a:spAutoFit/>
          </a:bodyPr>
          <a:lstStyle/>
          <a:p>
            <a:pPr algn="ctr"/>
            <a:r>
              <a:rPr lang="en-US" b="1" cap="none" spc="0" dirty="0" smtClean="0">
                <a:ln w="0"/>
                <a:solidFill>
                  <a:srgbClr val="CC0000"/>
                </a:solidFill>
                <a:effectLst>
                  <a:outerShdw blurRad="38100" dist="19050" dir="2700000" algn="tl" rotWithShape="0">
                    <a:schemeClr val="dk1">
                      <a:alpha val="40000"/>
                    </a:schemeClr>
                  </a:outerShdw>
                </a:effectLst>
              </a:rPr>
              <a:t>New</a:t>
            </a:r>
          </a:p>
          <a:p>
            <a:pPr algn="ctr"/>
            <a:r>
              <a:rPr lang="en-US" b="1" dirty="0" smtClean="0">
                <a:ln w="0"/>
                <a:solidFill>
                  <a:srgbClr val="CC0000"/>
                </a:solidFill>
                <a:effectLst>
                  <a:outerShdw blurRad="38100" dist="19050" dir="2700000" algn="tl" rotWithShape="0">
                    <a:schemeClr val="dk1">
                      <a:alpha val="40000"/>
                    </a:schemeClr>
                  </a:outerShdw>
                </a:effectLst>
              </a:rPr>
              <a:t>Supply</a:t>
            </a:r>
          </a:p>
          <a:p>
            <a:pPr algn="ctr"/>
            <a:r>
              <a:rPr lang="en-US" b="1" cap="none" spc="0" dirty="0" smtClean="0">
                <a:ln w="0"/>
                <a:solidFill>
                  <a:srgbClr val="CC0000"/>
                </a:solidFill>
                <a:effectLst>
                  <a:outerShdw blurRad="38100" dist="19050" dir="2700000" algn="tl" rotWithShape="0">
                    <a:schemeClr val="dk1">
                      <a:alpha val="40000"/>
                    </a:schemeClr>
                  </a:outerShdw>
                </a:effectLst>
              </a:rPr>
              <a:t>Desirable</a:t>
            </a:r>
            <a:endParaRPr lang="en-US" b="1" cap="none" spc="0" dirty="0">
              <a:ln w="0"/>
              <a:solidFill>
                <a:srgbClr val="CC0000"/>
              </a:solidFill>
              <a:effectLst>
                <a:outerShdw blurRad="38100" dist="19050" dir="2700000" algn="tl" rotWithShape="0">
                  <a:schemeClr val="dk1">
                    <a:alpha val="40000"/>
                  </a:schemeClr>
                </a:outerShdw>
              </a:effectLst>
            </a:endParaRPr>
          </a:p>
        </p:txBody>
      </p:sp>
      <p:sp>
        <p:nvSpPr>
          <p:cNvPr id="20" name="Rectangle 19"/>
          <p:cNvSpPr/>
          <p:nvPr/>
        </p:nvSpPr>
        <p:spPr>
          <a:xfrm>
            <a:off x="7839118" y="3603405"/>
            <a:ext cx="844335" cy="923330"/>
          </a:xfrm>
          <a:prstGeom prst="rect">
            <a:avLst/>
          </a:prstGeom>
          <a:noFill/>
        </p:spPr>
        <p:txBody>
          <a:bodyPr wrap="none" lIns="91440" tIns="45720" rIns="91440" bIns="45720">
            <a:spAutoFit/>
          </a:bodyPr>
          <a:lstStyle/>
          <a:p>
            <a:pPr algn="ctr"/>
            <a:r>
              <a:rPr lang="en-US" b="1" cap="none" spc="0" dirty="0" smtClean="0">
                <a:ln w="0"/>
                <a:solidFill>
                  <a:srgbClr val="CC0000"/>
                </a:solidFill>
                <a:effectLst>
                  <a:outerShdw blurRad="38100" dist="19050" dir="2700000" algn="tl" rotWithShape="0">
                    <a:schemeClr val="dk1">
                      <a:alpha val="40000"/>
                    </a:schemeClr>
                  </a:outerShdw>
                </a:effectLst>
              </a:rPr>
              <a:t>Gas-</a:t>
            </a:r>
          </a:p>
          <a:p>
            <a:pPr algn="ctr"/>
            <a:r>
              <a:rPr lang="en-US" b="1" dirty="0" smtClean="0">
                <a:ln w="0"/>
                <a:solidFill>
                  <a:srgbClr val="CC0000"/>
                </a:solidFill>
                <a:effectLst>
                  <a:outerShdw blurRad="38100" dist="19050" dir="2700000" algn="tl" rotWithShape="0">
                    <a:schemeClr val="dk1">
                      <a:alpha val="40000"/>
                    </a:schemeClr>
                  </a:outerShdw>
                </a:effectLst>
              </a:rPr>
              <a:t>On-gas</a:t>
            </a:r>
          </a:p>
          <a:p>
            <a:pPr algn="ctr"/>
            <a:r>
              <a:rPr lang="en-US" b="1" cap="none" spc="0" dirty="0" smtClean="0">
                <a:ln w="0"/>
                <a:solidFill>
                  <a:srgbClr val="CC0000"/>
                </a:solidFill>
                <a:effectLst>
                  <a:outerShdw blurRad="38100" dist="19050" dir="2700000" algn="tl" rotWithShape="0">
                    <a:schemeClr val="dk1">
                      <a:alpha val="40000"/>
                    </a:schemeClr>
                  </a:outerShdw>
                </a:effectLst>
              </a:rPr>
              <a:t>Pricing</a:t>
            </a:r>
            <a:endParaRPr lang="en-US" b="1" cap="none" spc="0" dirty="0">
              <a:ln w="0"/>
              <a:solidFill>
                <a:srgbClr val="CC0000"/>
              </a:solidFill>
              <a:effectLst>
                <a:outerShdw blurRad="38100" dist="19050" dir="2700000" algn="tl" rotWithShape="0">
                  <a:schemeClr val="dk1">
                    <a:alpha val="40000"/>
                  </a:schemeClr>
                </a:outerShdw>
              </a:effectLst>
            </a:endParaRPr>
          </a:p>
        </p:txBody>
      </p:sp>
      <p:sp>
        <p:nvSpPr>
          <p:cNvPr id="21" name="Rectangle 20"/>
          <p:cNvSpPr/>
          <p:nvPr/>
        </p:nvSpPr>
        <p:spPr>
          <a:xfrm>
            <a:off x="7164766" y="4837720"/>
            <a:ext cx="1114151" cy="1200329"/>
          </a:xfrm>
          <a:prstGeom prst="rect">
            <a:avLst/>
          </a:prstGeom>
          <a:noFill/>
        </p:spPr>
        <p:txBody>
          <a:bodyPr wrap="none" lIns="91440" tIns="45720" rIns="91440" bIns="45720">
            <a:spAutoFit/>
          </a:bodyPr>
          <a:lstStyle/>
          <a:p>
            <a:pPr algn="ctr"/>
            <a:r>
              <a:rPr lang="en-US" b="1" cap="none" spc="0" dirty="0" smtClean="0">
                <a:ln w="0"/>
                <a:solidFill>
                  <a:srgbClr val="CC0000"/>
                </a:solidFill>
                <a:effectLst>
                  <a:outerShdw blurRad="38100" dist="19050" dir="2700000" algn="tl" rotWithShape="0">
                    <a:schemeClr val="dk1">
                      <a:alpha val="40000"/>
                    </a:schemeClr>
                  </a:outerShdw>
                </a:effectLst>
              </a:rPr>
              <a:t>Real</a:t>
            </a:r>
          </a:p>
          <a:p>
            <a:pPr algn="ctr"/>
            <a:r>
              <a:rPr lang="en-US" b="1" dirty="0">
                <a:ln w="0"/>
                <a:solidFill>
                  <a:srgbClr val="CC0000"/>
                </a:solidFill>
                <a:effectLst>
                  <a:outerShdw blurRad="38100" dist="19050" dir="2700000" algn="tl" rotWithShape="0">
                    <a:schemeClr val="dk1">
                      <a:alpha val="40000"/>
                    </a:schemeClr>
                  </a:outerShdw>
                </a:effectLst>
              </a:rPr>
              <a:t>p</a:t>
            </a:r>
            <a:r>
              <a:rPr lang="en-US" b="1" dirty="0" smtClean="0">
                <a:ln w="0"/>
                <a:solidFill>
                  <a:srgbClr val="CC0000"/>
                </a:solidFill>
                <a:effectLst>
                  <a:outerShdw blurRad="38100" dist="19050" dir="2700000" algn="tl" rotWithShape="0">
                    <a:schemeClr val="dk1">
                      <a:alpha val="40000"/>
                    </a:schemeClr>
                  </a:outerShdw>
                </a:effectLst>
              </a:rPr>
              <a:t>ortfolios</a:t>
            </a:r>
          </a:p>
          <a:p>
            <a:pPr algn="ctr"/>
            <a:r>
              <a:rPr lang="en-US" b="1" dirty="0" smtClean="0">
                <a:ln w="0"/>
                <a:solidFill>
                  <a:srgbClr val="CC0000"/>
                </a:solidFill>
                <a:effectLst>
                  <a:outerShdw blurRad="38100" dist="19050" dir="2700000" algn="tl" rotWithShape="0">
                    <a:schemeClr val="dk1">
                      <a:alpha val="40000"/>
                    </a:schemeClr>
                  </a:outerShdw>
                </a:effectLst>
              </a:rPr>
              <a:t>for big</a:t>
            </a:r>
          </a:p>
          <a:p>
            <a:pPr algn="ctr"/>
            <a:r>
              <a:rPr lang="en-US" b="1" cap="none" spc="0" dirty="0" smtClean="0">
                <a:ln w="0"/>
                <a:solidFill>
                  <a:srgbClr val="CC0000"/>
                </a:solidFill>
                <a:effectLst>
                  <a:outerShdw blurRad="38100" dist="19050" dir="2700000" algn="tl" rotWithShape="0">
                    <a:schemeClr val="dk1">
                      <a:alpha val="40000"/>
                    </a:schemeClr>
                  </a:outerShdw>
                </a:effectLst>
              </a:rPr>
              <a:t>buyers</a:t>
            </a:r>
            <a:endParaRPr lang="en-US" b="1" cap="none" spc="0" dirty="0">
              <a:ln w="0"/>
              <a:solidFill>
                <a:srgbClr val="CC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4366025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79320" y="0"/>
            <a:ext cx="9760429" cy="6501970"/>
          </a:xfrm>
          <a:prstGeom prst="rect">
            <a:avLst/>
          </a:prstGeom>
        </p:spPr>
      </p:pic>
    </p:spTree>
    <p:extLst>
      <p:ext uri="{BB962C8B-B14F-4D97-AF65-F5344CB8AC3E}">
        <p14:creationId xmlns:p14="http://schemas.microsoft.com/office/powerpoint/2010/main" val="36210851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1322023" y="1198216"/>
            <a:ext cx="5177591" cy="1660737"/>
          </a:xfrm>
          <a:prstGeom prst="rect">
            <a:avLst/>
          </a:prstGeom>
        </p:spPr>
      </p:pic>
      <p:pic>
        <p:nvPicPr>
          <p:cNvPr id="3" name="Picture 2"/>
          <p:cNvPicPr>
            <a:picLocks noChangeAspect="1"/>
          </p:cNvPicPr>
          <p:nvPr/>
        </p:nvPicPr>
        <p:blipFill>
          <a:blip r:embed="rId4"/>
          <a:stretch>
            <a:fillRect/>
          </a:stretch>
        </p:blipFill>
        <p:spPr>
          <a:xfrm>
            <a:off x="838200" y="4209991"/>
            <a:ext cx="4255281" cy="1876425"/>
          </a:xfrm>
          <a:prstGeom prst="rect">
            <a:avLst/>
          </a:prstGeom>
        </p:spPr>
      </p:pic>
      <p:pic>
        <p:nvPicPr>
          <p:cNvPr id="4" name="Picture 3"/>
          <p:cNvPicPr>
            <a:picLocks noChangeAspect="1"/>
          </p:cNvPicPr>
          <p:nvPr/>
        </p:nvPicPr>
        <p:blipFill>
          <a:blip r:embed="rId5"/>
          <a:stretch>
            <a:fillRect/>
          </a:stretch>
        </p:blipFill>
        <p:spPr>
          <a:xfrm>
            <a:off x="3667125" y="2711698"/>
            <a:ext cx="4857750" cy="1876425"/>
          </a:xfrm>
          <a:prstGeom prst="rect">
            <a:avLst/>
          </a:prstGeom>
        </p:spPr>
      </p:pic>
      <p:sp>
        <p:nvSpPr>
          <p:cNvPr id="5" name="Title 4"/>
          <p:cNvSpPr>
            <a:spLocks noGrp="1"/>
          </p:cNvSpPr>
          <p:nvPr>
            <p:ph type="title"/>
          </p:nvPr>
        </p:nvSpPr>
        <p:spPr>
          <a:xfrm>
            <a:off x="838200" y="34617"/>
            <a:ext cx="10515600" cy="1325563"/>
          </a:xfrm>
        </p:spPr>
        <p:txBody>
          <a:bodyPr/>
          <a:lstStyle/>
          <a:p>
            <a:r>
              <a:rPr lang="en-US" dirty="0" smtClean="0"/>
              <a:t>Small and mid-scale LNG shipping</a:t>
            </a:r>
            <a:br>
              <a:rPr lang="en-US" dirty="0" smtClean="0"/>
            </a:br>
            <a:r>
              <a:rPr lang="en-US" sz="2400" dirty="0" smtClean="0"/>
              <a:t>Vibrancy but challenging economics</a:t>
            </a:r>
            <a:endParaRPr lang="en-US" sz="2400" dirty="0"/>
          </a:p>
        </p:txBody>
      </p:sp>
      <p:pic>
        <p:nvPicPr>
          <p:cNvPr id="6" name="Picture 5"/>
          <p:cNvPicPr>
            <a:picLocks noChangeAspect="1"/>
          </p:cNvPicPr>
          <p:nvPr/>
        </p:nvPicPr>
        <p:blipFill>
          <a:blip r:embed="rId6"/>
          <a:stretch>
            <a:fillRect/>
          </a:stretch>
        </p:blipFill>
        <p:spPr>
          <a:xfrm>
            <a:off x="7060321" y="1356147"/>
            <a:ext cx="4857750" cy="1690092"/>
          </a:xfrm>
          <a:prstGeom prst="rect">
            <a:avLst/>
          </a:prstGeom>
        </p:spPr>
      </p:pic>
      <p:sp>
        <p:nvSpPr>
          <p:cNvPr id="7" name="TextBox 6"/>
          <p:cNvSpPr txBox="1"/>
          <p:nvPr/>
        </p:nvSpPr>
        <p:spPr>
          <a:xfrm>
            <a:off x="3789802" y="2809301"/>
            <a:ext cx="3161841" cy="646331"/>
          </a:xfrm>
          <a:prstGeom prst="rect">
            <a:avLst/>
          </a:prstGeom>
          <a:noFill/>
        </p:spPr>
        <p:txBody>
          <a:bodyPr wrap="square" rtlCol="0">
            <a:spAutoFit/>
          </a:bodyPr>
          <a:lstStyle/>
          <a:p>
            <a:r>
              <a:rPr lang="en-US" dirty="0" smtClean="0"/>
              <a:t>New ships for coastal China trade</a:t>
            </a:r>
            <a:endParaRPr lang="en-US" dirty="0"/>
          </a:p>
        </p:txBody>
      </p:sp>
      <p:sp>
        <p:nvSpPr>
          <p:cNvPr id="8" name="TextBox 7"/>
          <p:cNvSpPr txBox="1"/>
          <p:nvPr/>
        </p:nvSpPr>
        <p:spPr>
          <a:xfrm>
            <a:off x="838200" y="4209991"/>
            <a:ext cx="2828925" cy="646331"/>
          </a:xfrm>
          <a:prstGeom prst="rect">
            <a:avLst/>
          </a:prstGeom>
          <a:noFill/>
        </p:spPr>
        <p:txBody>
          <a:bodyPr wrap="square" rtlCol="0">
            <a:spAutoFit/>
          </a:bodyPr>
          <a:lstStyle/>
          <a:p>
            <a:r>
              <a:rPr lang="en-US" dirty="0" smtClean="0"/>
              <a:t>New designs for bunkering, small-scale trade</a:t>
            </a:r>
            <a:endParaRPr lang="en-US" dirty="0"/>
          </a:p>
        </p:txBody>
      </p:sp>
      <p:sp>
        <p:nvSpPr>
          <p:cNvPr id="9" name="TextBox 8"/>
          <p:cNvSpPr txBox="1"/>
          <p:nvPr/>
        </p:nvSpPr>
        <p:spPr>
          <a:xfrm>
            <a:off x="9489196" y="1356147"/>
            <a:ext cx="2287835" cy="369332"/>
          </a:xfrm>
          <a:prstGeom prst="rect">
            <a:avLst/>
          </a:prstGeom>
          <a:noFill/>
        </p:spPr>
        <p:txBody>
          <a:bodyPr wrap="square" rtlCol="0">
            <a:spAutoFit/>
          </a:bodyPr>
          <a:lstStyle/>
          <a:p>
            <a:r>
              <a:rPr lang="en-US" dirty="0" smtClean="0"/>
              <a:t>A boom in the Baltic</a:t>
            </a:r>
            <a:endParaRPr lang="en-US" dirty="0"/>
          </a:p>
        </p:txBody>
      </p:sp>
      <p:pic>
        <p:nvPicPr>
          <p:cNvPr id="10" name="Picture 9"/>
          <p:cNvPicPr>
            <a:picLocks noChangeAspect="1"/>
          </p:cNvPicPr>
          <p:nvPr/>
        </p:nvPicPr>
        <p:blipFill>
          <a:blip r:embed="rId7"/>
          <a:stretch>
            <a:fillRect/>
          </a:stretch>
        </p:blipFill>
        <p:spPr>
          <a:xfrm>
            <a:off x="6096000" y="4257100"/>
            <a:ext cx="5033661" cy="2160339"/>
          </a:xfrm>
          <a:prstGeom prst="rect">
            <a:avLst/>
          </a:prstGeom>
        </p:spPr>
      </p:pic>
      <p:sp>
        <p:nvSpPr>
          <p:cNvPr id="11" name="TextBox 10"/>
          <p:cNvSpPr txBox="1"/>
          <p:nvPr/>
        </p:nvSpPr>
        <p:spPr>
          <a:xfrm>
            <a:off x="8229601" y="4312185"/>
            <a:ext cx="3128790" cy="646331"/>
          </a:xfrm>
          <a:prstGeom prst="rect">
            <a:avLst/>
          </a:prstGeom>
          <a:noFill/>
        </p:spPr>
        <p:txBody>
          <a:bodyPr wrap="square" rtlCol="0">
            <a:spAutoFit/>
          </a:bodyPr>
          <a:lstStyle/>
          <a:p>
            <a:r>
              <a:rPr lang="en-US" dirty="0" smtClean="0"/>
              <a:t>New, lower cost containment approaches</a:t>
            </a:r>
            <a:endParaRPr lang="en-US" dirty="0"/>
          </a:p>
        </p:txBody>
      </p:sp>
      <p:sp>
        <p:nvSpPr>
          <p:cNvPr id="13" name="TextBox 12"/>
          <p:cNvSpPr txBox="1"/>
          <p:nvPr/>
        </p:nvSpPr>
        <p:spPr>
          <a:xfrm>
            <a:off x="2908453" y="1198216"/>
            <a:ext cx="3415229" cy="646331"/>
          </a:xfrm>
          <a:prstGeom prst="rect">
            <a:avLst/>
          </a:prstGeom>
          <a:noFill/>
        </p:spPr>
        <p:txBody>
          <a:bodyPr wrap="square" rtlCol="0">
            <a:spAutoFit/>
          </a:bodyPr>
          <a:lstStyle/>
          <a:p>
            <a:r>
              <a:rPr lang="en-US" dirty="0" smtClean="0"/>
              <a:t>Multi-carriers have emerged – when will they start trading LNG?</a:t>
            </a:r>
            <a:endParaRPr lang="en-US" dirty="0"/>
          </a:p>
        </p:txBody>
      </p:sp>
      <p:sp>
        <p:nvSpPr>
          <p:cNvPr id="14" name="Slide Number Placeholder 13"/>
          <p:cNvSpPr>
            <a:spLocks noGrp="1"/>
          </p:cNvSpPr>
          <p:nvPr>
            <p:ph type="sldNum" sz="quarter" idx="12"/>
          </p:nvPr>
        </p:nvSpPr>
        <p:spPr>
          <a:xfrm>
            <a:off x="9448800" y="6472524"/>
            <a:ext cx="2743200" cy="365125"/>
          </a:xfrm>
        </p:spPr>
        <p:txBody>
          <a:bodyPr/>
          <a:lstStyle/>
          <a:p>
            <a:fld id="{191DF27D-FEC1-47AE-BFEF-191982427859}" type="slidenum">
              <a:rPr lang="en-US" sz="2400" b="1" smtClean="0">
                <a:solidFill>
                  <a:schemeClr val="bg1"/>
                </a:solidFill>
              </a:rPr>
              <a:t>27</a:t>
            </a:fld>
            <a:endParaRPr lang="en-US" sz="2400" b="1" dirty="0">
              <a:solidFill>
                <a:schemeClr val="bg1"/>
              </a:solidFill>
            </a:endParaRPr>
          </a:p>
        </p:txBody>
      </p:sp>
    </p:spTree>
    <p:extLst>
      <p:ext uri="{BB962C8B-B14F-4D97-AF65-F5344CB8AC3E}">
        <p14:creationId xmlns:p14="http://schemas.microsoft.com/office/powerpoint/2010/main" val="29264152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3129665315"/>
              </p:ext>
            </p:extLst>
          </p:nvPr>
        </p:nvGraphicFramePr>
        <p:xfrm>
          <a:off x="2842352" y="-1"/>
          <a:ext cx="9349648" cy="6488935"/>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title"/>
          </p:nvPr>
        </p:nvSpPr>
        <p:spPr>
          <a:xfrm>
            <a:off x="167761" y="457200"/>
            <a:ext cx="2707641" cy="1600200"/>
          </a:xfrm>
        </p:spPr>
        <p:txBody>
          <a:bodyPr/>
          <a:lstStyle/>
          <a:p>
            <a:r>
              <a:rPr lang="en-US" dirty="0" smtClean="0"/>
              <a:t>LNG Shipping Economics</a:t>
            </a:r>
            <a:endParaRPr lang="en-US" dirty="0"/>
          </a:p>
        </p:txBody>
      </p:sp>
      <p:sp>
        <p:nvSpPr>
          <p:cNvPr id="6" name="Text Placeholder 5"/>
          <p:cNvSpPr>
            <a:spLocks noGrp="1"/>
          </p:cNvSpPr>
          <p:nvPr>
            <p:ph type="body" sz="half" idx="2"/>
          </p:nvPr>
        </p:nvSpPr>
        <p:spPr>
          <a:xfrm>
            <a:off x="167761" y="2057399"/>
            <a:ext cx="2707641" cy="4233231"/>
          </a:xfrm>
        </p:spPr>
        <p:txBody>
          <a:bodyPr>
            <a:normAutofit lnSpcReduction="10000"/>
          </a:bodyPr>
          <a:lstStyle/>
          <a:p>
            <a:pPr marL="285750" indent="-285750">
              <a:buFont typeface="Arial" panose="020B0604020202020204" pitchFamily="34" charset="0"/>
              <a:buChar char="•"/>
            </a:pPr>
            <a:r>
              <a:rPr lang="en-US" dirty="0" smtClean="0"/>
              <a:t>Strong economies of scale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Moving small cargos long distances will be expensive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Hub-and-spoke models will work when there is a logical hub</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Panama could be a logical hub</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Bunkering market gives Panama a key comparative advantage versus other players in Central America</a:t>
            </a:r>
          </a:p>
        </p:txBody>
      </p:sp>
      <p:sp>
        <p:nvSpPr>
          <p:cNvPr id="7" name="Slide Number Placeholder 6"/>
          <p:cNvSpPr>
            <a:spLocks noGrp="1"/>
          </p:cNvSpPr>
          <p:nvPr>
            <p:ph type="sldNum" sz="quarter" idx="12"/>
          </p:nvPr>
        </p:nvSpPr>
        <p:spPr/>
        <p:txBody>
          <a:bodyPr/>
          <a:lstStyle/>
          <a:p>
            <a:fld id="{191DF27D-FEC1-47AE-BFEF-191982427859}" type="slidenum">
              <a:rPr lang="en-US" sz="2400" smtClean="0"/>
              <a:pPr/>
              <a:t>28</a:t>
            </a:fld>
            <a:endParaRPr lang="en-US" sz="2400" dirty="0"/>
          </a:p>
        </p:txBody>
      </p:sp>
    </p:spTree>
    <p:extLst>
      <p:ext uri="{BB962C8B-B14F-4D97-AF65-F5344CB8AC3E}">
        <p14:creationId xmlns:p14="http://schemas.microsoft.com/office/powerpoint/2010/main" val="27044094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2620" y="4120309"/>
            <a:ext cx="3492568" cy="2058777"/>
          </a:xfrm>
          <a:prstGeom prst="rect">
            <a:avLst/>
          </a:prstGeom>
        </p:spPr>
      </p:pic>
      <p:pic>
        <p:nvPicPr>
          <p:cNvPr id="3" name="Picture 2"/>
          <p:cNvPicPr>
            <a:picLocks noChangeAspect="1"/>
          </p:cNvPicPr>
          <p:nvPr/>
        </p:nvPicPr>
        <p:blipFill>
          <a:blip r:embed="rId3"/>
          <a:stretch>
            <a:fillRect/>
          </a:stretch>
        </p:blipFill>
        <p:spPr>
          <a:xfrm>
            <a:off x="3083004" y="70159"/>
            <a:ext cx="8934908" cy="6353712"/>
          </a:xfrm>
          <a:prstGeom prst="rect">
            <a:avLst/>
          </a:prstGeom>
        </p:spPr>
      </p:pic>
      <p:pic>
        <p:nvPicPr>
          <p:cNvPr id="5" name="Picture 4"/>
          <p:cNvPicPr>
            <a:picLocks noChangeAspect="1"/>
          </p:cNvPicPr>
          <p:nvPr/>
        </p:nvPicPr>
        <p:blipFill>
          <a:blip r:embed="rId4"/>
          <a:stretch>
            <a:fillRect/>
          </a:stretch>
        </p:blipFill>
        <p:spPr>
          <a:xfrm>
            <a:off x="483016" y="178929"/>
            <a:ext cx="2771775" cy="2047875"/>
          </a:xfrm>
          <a:prstGeom prst="rect">
            <a:avLst/>
          </a:prstGeom>
        </p:spPr>
      </p:pic>
      <p:pic>
        <p:nvPicPr>
          <p:cNvPr id="4098" name="Picture 2" descr="http://www.lngworldnews.com/wp-content/uploads/2014/04/Chart-Ferox-ISO-Containers-Facilitate-First-LNG-on-Madeira-Islan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005" y="2335573"/>
            <a:ext cx="2570018" cy="1784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178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12192000" cy="6511369"/>
            <a:chOff x="0" y="0"/>
            <a:chExt cx="12192000" cy="6511369"/>
          </a:xfrm>
        </p:grpSpPr>
        <p:pic>
          <p:nvPicPr>
            <p:cNvPr id="3" name="Picture 2"/>
            <p:cNvPicPr>
              <a:picLocks noChangeAspect="1"/>
            </p:cNvPicPr>
            <p:nvPr/>
          </p:nvPicPr>
          <p:blipFill>
            <a:blip r:embed="rId2"/>
            <a:stretch>
              <a:fillRect/>
            </a:stretch>
          </p:blipFill>
          <p:spPr>
            <a:xfrm>
              <a:off x="0" y="0"/>
              <a:ext cx="12192000" cy="6511369"/>
            </a:xfrm>
            <a:prstGeom prst="rect">
              <a:avLst/>
            </a:prstGeom>
          </p:spPr>
        </p:pic>
        <p:sp>
          <p:nvSpPr>
            <p:cNvPr id="5" name="Rectangle 4"/>
            <p:cNvSpPr/>
            <p:nvPr/>
          </p:nvSpPr>
          <p:spPr>
            <a:xfrm>
              <a:off x="3866920" y="5717754"/>
              <a:ext cx="8325080" cy="793615"/>
            </a:xfrm>
            <a:prstGeom prst="rect">
              <a:avLst/>
            </a:prstGeom>
            <a:solidFill>
              <a:srgbClr val="2F76B7"/>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600" dirty="0" smtClean="0"/>
                <a:t>This infographic shows new LNG export and import capacity due online in 2015 and 2016.  The size of the circle reflects the total volume from each country.  Export capacity is colored green, import capacity is red, in million tons per annum.</a:t>
              </a:r>
              <a:r>
                <a:rPr lang="en-US" sz="1600" dirty="0"/>
                <a:t> </a:t>
              </a:r>
              <a:r>
                <a:rPr lang="en-US" sz="1600" dirty="0" smtClean="0"/>
                <a:t> Source</a:t>
              </a:r>
              <a:r>
                <a:rPr lang="en-US" sz="1600" dirty="0"/>
                <a:t>:  ICIS </a:t>
              </a:r>
            </a:p>
          </p:txBody>
        </p:sp>
      </p:grpSp>
    </p:spTree>
    <p:extLst>
      <p:ext uri="{BB962C8B-B14F-4D97-AF65-F5344CB8AC3E}">
        <p14:creationId xmlns:p14="http://schemas.microsoft.com/office/powerpoint/2010/main" val="579573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099630" y="0"/>
            <a:ext cx="10168569" cy="6506030"/>
          </a:xfrm>
          <a:prstGeom prst="rect">
            <a:avLst/>
          </a:prstGeom>
        </p:spPr>
      </p:pic>
      <p:sp>
        <p:nvSpPr>
          <p:cNvPr id="2" name="Title 1"/>
          <p:cNvSpPr>
            <a:spLocks noGrp="1"/>
          </p:cNvSpPr>
          <p:nvPr>
            <p:ph type="title"/>
          </p:nvPr>
        </p:nvSpPr>
        <p:spPr>
          <a:xfrm>
            <a:off x="1" y="0"/>
            <a:ext cx="2099630" cy="2059590"/>
          </a:xfrm>
        </p:spPr>
        <p:txBody>
          <a:bodyPr/>
          <a:lstStyle/>
          <a:p>
            <a:r>
              <a:rPr lang="en-US" dirty="0" smtClean="0"/>
              <a:t>LNG Trade</a:t>
            </a:r>
            <a:endParaRPr lang="en-US" dirty="0"/>
          </a:p>
        </p:txBody>
      </p:sp>
      <p:sp>
        <p:nvSpPr>
          <p:cNvPr id="5" name="Text Placeholder 4"/>
          <p:cNvSpPr>
            <a:spLocks noGrp="1"/>
          </p:cNvSpPr>
          <p:nvPr>
            <p:ph type="body" sz="half" idx="2"/>
          </p:nvPr>
        </p:nvSpPr>
        <p:spPr>
          <a:xfrm>
            <a:off x="1" y="2059590"/>
            <a:ext cx="2099630" cy="4446440"/>
          </a:xfrm>
        </p:spPr>
        <p:txBody>
          <a:bodyPr/>
          <a:lstStyle/>
          <a:p>
            <a:r>
              <a:rPr lang="en-US" dirty="0" smtClean="0"/>
              <a:t>East of Suez dominates</a:t>
            </a:r>
          </a:p>
          <a:p>
            <a:endParaRPr lang="en-US" dirty="0"/>
          </a:p>
          <a:p>
            <a:r>
              <a:rPr lang="en-US" dirty="0" smtClean="0"/>
              <a:t>Major changes are coming this year, with the first Lower 48 US gas exports</a:t>
            </a:r>
          </a:p>
          <a:p>
            <a:endParaRPr lang="en-US" dirty="0"/>
          </a:p>
          <a:p>
            <a:r>
              <a:rPr lang="en-US" dirty="0" smtClean="0"/>
              <a:t>Two other major, new sources of LNG may emerge by 2025:  Canada and Mozambique</a:t>
            </a:r>
          </a:p>
          <a:p>
            <a:endParaRPr lang="en-US" dirty="0"/>
          </a:p>
          <a:p>
            <a:endParaRPr lang="en-US" dirty="0" smtClean="0"/>
          </a:p>
          <a:p>
            <a:r>
              <a:rPr lang="en-US" sz="1400" b="1" i="1" dirty="0" smtClean="0"/>
              <a:t>Source of Map: GIIGNL</a:t>
            </a:r>
            <a:endParaRPr lang="en-US" sz="1400" b="1" i="1" dirty="0"/>
          </a:p>
        </p:txBody>
      </p:sp>
      <p:sp>
        <p:nvSpPr>
          <p:cNvPr id="6" name="Slide Number Placeholder 5"/>
          <p:cNvSpPr>
            <a:spLocks noGrp="1"/>
          </p:cNvSpPr>
          <p:nvPr>
            <p:ph type="sldNum" sz="quarter" idx="12"/>
          </p:nvPr>
        </p:nvSpPr>
        <p:spPr/>
        <p:txBody>
          <a:bodyPr/>
          <a:lstStyle/>
          <a:p>
            <a:fld id="{191DF27D-FEC1-47AE-BFEF-191982427859}" type="slidenum">
              <a:rPr lang="en-US" sz="2400" smtClean="0"/>
              <a:pPr/>
              <a:t>4</a:t>
            </a:fld>
            <a:endParaRPr lang="en-US" sz="2400" dirty="0"/>
          </a:p>
        </p:txBody>
      </p:sp>
    </p:spTree>
    <p:extLst>
      <p:ext uri="{BB962C8B-B14F-4D97-AF65-F5344CB8AC3E}">
        <p14:creationId xmlns:p14="http://schemas.microsoft.com/office/powerpoint/2010/main" val="20429470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327094" y="0"/>
            <a:ext cx="8864906" cy="6495080"/>
          </a:xfrm>
          <a:prstGeom prst="rect">
            <a:avLst/>
          </a:prstGeom>
        </p:spPr>
      </p:pic>
      <p:sp>
        <p:nvSpPr>
          <p:cNvPr id="2" name="Title 1"/>
          <p:cNvSpPr>
            <a:spLocks noGrp="1"/>
          </p:cNvSpPr>
          <p:nvPr>
            <p:ph type="title"/>
          </p:nvPr>
        </p:nvSpPr>
        <p:spPr>
          <a:xfrm>
            <a:off x="79627" y="247877"/>
            <a:ext cx="3247467" cy="1600200"/>
          </a:xfrm>
        </p:spPr>
        <p:txBody>
          <a:bodyPr>
            <a:normAutofit fontScale="90000"/>
          </a:bodyPr>
          <a:lstStyle/>
          <a:p>
            <a:r>
              <a:rPr lang="en-US" dirty="0" smtClean="0"/>
              <a:t>Flat global demand, but dynamic shifts within it</a:t>
            </a:r>
            <a:endParaRPr lang="en-US" dirty="0"/>
          </a:p>
        </p:txBody>
      </p:sp>
      <p:sp>
        <p:nvSpPr>
          <p:cNvPr id="5" name="Text Placeholder 4"/>
          <p:cNvSpPr>
            <a:spLocks noGrp="1"/>
          </p:cNvSpPr>
          <p:nvPr>
            <p:ph type="body" sz="half" idx="2"/>
          </p:nvPr>
        </p:nvSpPr>
        <p:spPr>
          <a:xfrm>
            <a:off x="79627" y="1848076"/>
            <a:ext cx="3247467" cy="4497639"/>
          </a:xfrm>
        </p:spPr>
        <p:txBody>
          <a:bodyPr/>
          <a:lstStyle/>
          <a:p>
            <a:r>
              <a:rPr lang="en-US" dirty="0" smtClean="0"/>
              <a:t>Asian buyers becoming more price sensitive</a:t>
            </a:r>
          </a:p>
          <a:p>
            <a:endParaRPr lang="en-US" dirty="0" smtClean="0"/>
          </a:p>
          <a:p>
            <a:r>
              <a:rPr lang="en-US" dirty="0" smtClean="0"/>
              <a:t>Demand growth in China and India has been lower than generally expected</a:t>
            </a:r>
          </a:p>
          <a:p>
            <a:endParaRPr lang="en-US" dirty="0" smtClean="0"/>
          </a:p>
          <a:p>
            <a:r>
              <a:rPr lang="en-US" dirty="0" smtClean="0"/>
              <a:t>New buyers continue to appear (2014:  Lithuania, Singapore)</a:t>
            </a:r>
          </a:p>
          <a:p>
            <a:endParaRPr lang="en-US" dirty="0"/>
          </a:p>
          <a:p>
            <a:endParaRPr lang="en-US" dirty="0" smtClean="0"/>
          </a:p>
          <a:p>
            <a:endParaRPr lang="en-US" dirty="0"/>
          </a:p>
          <a:p>
            <a:endParaRPr lang="en-US" dirty="0" smtClean="0"/>
          </a:p>
          <a:p>
            <a:pPr algn="r"/>
            <a:r>
              <a:rPr lang="en-US" sz="1400" b="1" i="1" dirty="0" smtClean="0"/>
              <a:t>Source: GIIGNL</a:t>
            </a:r>
            <a:endParaRPr lang="en-US" sz="1400" b="1" i="1" dirty="0"/>
          </a:p>
          <a:p>
            <a:endParaRPr lang="en-US" dirty="0"/>
          </a:p>
        </p:txBody>
      </p:sp>
      <p:sp>
        <p:nvSpPr>
          <p:cNvPr id="6" name="Slide Number Placeholder 5"/>
          <p:cNvSpPr>
            <a:spLocks noGrp="1"/>
          </p:cNvSpPr>
          <p:nvPr>
            <p:ph type="sldNum" sz="quarter" idx="12"/>
          </p:nvPr>
        </p:nvSpPr>
        <p:spPr/>
        <p:txBody>
          <a:bodyPr/>
          <a:lstStyle/>
          <a:p>
            <a:fld id="{191DF27D-FEC1-47AE-BFEF-191982427859}" type="slidenum">
              <a:rPr lang="en-US" sz="2400" smtClean="0"/>
              <a:pPr/>
              <a:t>5</a:t>
            </a:fld>
            <a:endParaRPr lang="en-US" sz="2400" dirty="0"/>
          </a:p>
        </p:txBody>
      </p:sp>
    </p:spTree>
    <p:extLst>
      <p:ext uri="{BB962C8B-B14F-4D97-AF65-F5344CB8AC3E}">
        <p14:creationId xmlns:p14="http://schemas.microsoft.com/office/powerpoint/2010/main" val="12092227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83922" y="23401"/>
            <a:ext cx="7369978" cy="3248609"/>
          </a:xfrm>
          <a:prstGeom prst="rect">
            <a:avLst/>
          </a:prstGeom>
        </p:spPr>
      </p:pic>
      <p:sp>
        <p:nvSpPr>
          <p:cNvPr id="5" name="Title 4"/>
          <p:cNvSpPr>
            <a:spLocks noGrp="1"/>
          </p:cNvSpPr>
          <p:nvPr>
            <p:ph type="title"/>
          </p:nvPr>
        </p:nvSpPr>
        <p:spPr>
          <a:xfrm>
            <a:off x="784703" y="457200"/>
            <a:ext cx="3932237" cy="1600200"/>
          </a:xfrm>
        </p:spPr>
        <p:txBody>
          <a:bodyPr/>
          <a:lstStyle/>
          <a:p>
            <a:r>
              <a:rPr lang="en-US" dirty="0" smtClean="0"/>
              <a:t>“Flexible” LNG has become a major part of the market</a:t>
            </a:r>
            <a:endParaRPr lang="en-US" dirty="0"/>
          </a:p>
        </p:txBody>
      </p:sp>
      <p:sp>
        <p:nvSpPr>
          <p:cNvPr id="7" name="Text Placeholder 6"/>
          <p:cNvSpPr>
            <a:spLocks noGrp="1"/>
          </p:cNvSpPr>
          <p:nvPr>
            <p:ph type="body" sz="half" idx="2"/>
          </p:nvPr>
        </p:nvSpPr>
        <p:spPr>
          <a:xfrm>
            <a:off x="784703" y="2057400"/>
            <a:ext cx="3932237" cy="4343400"/>
          </a:xfrm>
        </p:spPr>
        <p:txBody>
          <a:bodyPr>
            <a:normAutofit lnSpcReduction="10000"/>
          </a:bodyPr>
          <a:lstStyle/>
          <a:p>
            <a:r>
              <a:rPr lang="en-US" dirty="0" smtClean="0"/>
              <a:t>Overall market is bigger, with growing liquidity</a:t>
            </a:r>
          </a:p>
          <a:p>
            <a:r>
              <a:rPr lang="en-US" dirty="0" smtClean="0"/>
              <a:t>Export projects has generally had good technical performance and have been debottlenecked, so can produce more than their contractual obligations</a:t>
            </a:r>
          </a:p>
          <a:p>
            <a:r>
              <a:rPr lang="en-US" dirty="0" smtClean="0"/>
              <a:t>Investors and financiers have become comfortable with projects that are not fully sold out on a long term basis</a:t>
            </a:r>
          </a:p>
          <a:p>
            <a:r>
              <a:rPr lang="en-US" dirty="0" smtClean="0"/>
              <a:t>In recent years, demand has evolved with price sensitivity becoming a factor in influencing demand at the margin</a:t>
            </a:r>
          </a:p>
          <a:p>
            <a:r>
              <a:rPr lang="en-US" dirty="0" smtClean="0"/>
              <a:t>With more offtake commitments coming from marketers, the true size of the flexible market may already be larger than shown</a:t>
            </a:r>
          </a:p>
          <a:p>
            <a:endParaRPr lang="en-US" dirty="0" smtClean="0"/>
          </a:p>
          <a:p>
            <a:pPr algn="r"/>
            <a:r>
              <a:rPr lang="en-US" sz="1400" b="1" i="1" dirty="0" smtClean="0"/>
              <a:t>Source: GIIGNL</a:t>
            </a:r>
            <a:endParaRPr lang="en-US" sz="1400" b="1" i="1" dirty="0"/>
          </a:p>
          <a:p>
            <a:endParaRPr lang="en-US" dirty="0"/>
          </a:p>
        </p:txBody>
      </p:sp>
      <p:sp>
        <p:nvSpPr>
          <p:cNvPr id="2" name="Slide Number Placeholder 1"/>
          <p:cNvSpPr>
            <a:spLocks noGrp="1"/>
          </p:cNvSpPr>
          <p:nvPr>
            <p:ph type="sldNum" sz="quarter" idx="12"/>
          </p:nvPr>
        </p:nvSpPr>
        <p:spPr/>
        <p:txBody>
          <a:bodyPr/>
          <a:lstStyle/>
          <a:p>
            <a:fld id="{191DF27D-FEC1-47AE-BFEF-191982427859}" type="slidenum">
              <a:rPr lang="en-US" sz="2400" smtClean="0"/>
              <a:t>6</a:t>
            </a:fld>
            <a:endParaRPr lang="en-US" sz="2400" dirty="0"/>
          </a:p>
        </p:txBody>
      </p:sp>
      <p:pic>
        <p:nvPicPr>
          <p:cNvPr id="3" name="Picture 2"/>
          <p:cNvPicPr>
            <a:picLocks noChangeAspect="1"/>
          </p:cNvPicPr>
          <p:nvPr/>
        </p:nvPicPr>
        <p:blipFill>
          <a:blip r:embed="rId3"/>
          <a:stretch>
            <a:fillRect/>
          </a:stretch>
        </p:blipFill>
        <p:spPr>
          <a:xfrm>
            <a:off x="4783922" y="3272010"/>
            <a:ext cx="7400744" cy="3216288"/>
          </a:xfrm>
          <a:prstGeom prst="rect">
            <a:avLst/>
          </a:prstGeom>
        </p:spPr>
      </p:pic>
    </p:spTree>
    <p:extLst>
      <p:ext uri="{BB962C8B-B14F-4D97-AF65-F5344CB8AC3E}">
        <p14:creationId xmlns:p14="http://schemas.microsoft.com/office/powerpoint/2010/main" val="22989491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65185" y="22148"/>
            <a:ext cx="9243245" cy="6477804"/>
          </a:xfrm>
          <a:prstGeom prst="rect">
            <a:avLst/>
          </a:prstGeom>
        </p:spPr>
      </p:pic>
      <p:sp>
        <p:nvSpPr>
          <p:cNvPr id="4" name="TextBox 3"/>
          <p:cNvSpPr txBox="1"/>
          <p:nvPr/>
        </p:nvSpPr>
        <p:spPr>
          <a:xfrm>
            <a:off x="2170323" y="176270"/>
            <a:ext cx="4660135" cy="646331"/>
          </a:xfrm>
          <a:prstGeom prst="rect">
            <a:avLst/>
          </a:prstGeom>
          <a:noFill/>
        </p:spPr>
        <p:txBody>
          <a:bodyPr wrap="square" rtlCol="0">
            <a:spAutoFit/>
          </a:bodyPr>
          <a:lstStyle/>
          <a:p>
            <a:r>
              <a:rPr lang="en-US" b="1" dirty="0" smtClean="0"/>
              <a:t>LNG production capacity growth will outpace demand growth for the next few years</a:t>
            </a:r>
            <a:endParaRPr lang="en-US" b="1" dirty="0"/>
          </a:p>
        </p:txBody>
      </p:sp>
    </p:spTree>
    <p:extLst>
      <p:ext uri="{BB962C8B-B14F-4D97-AF65-F5344CB8AC3E}">
        <p14:creationId xmlns:p14="http://schemas.microsoft.com/office/powerpoint/2010/main" val="5329584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7116" y="0"/>
            <a:ext cx="12015731" cy="6412219"/>
          </a:xfrm>
          <a:prstGeom prst="rect">
            <a:avLst/>
          </a:prstGeom>
        </p:spPr>
      </p:pic>
      <p:sp>
        <p:nvSpPr>
          <p:cNvPr id="2" name="TextBox 1"/>
          <p:cNvSpPr txBox="1"/>
          <p:nvPr/>
        </p:nvSpPr>
        <p:spPr>
          <a:xfrm>
            <a:off x="1652529" y="363557"/>
            <a:ext cx="5299113" cy="523220"/>
          </a:xfrm>
          <a:prstGeom prst="rect">
            <a:avLst/>
          </a:prstGeom>
          <a:noFill/>
        </p:spPr>
        <p:txBody>
          <a:bodyPr wrap="square" rtlCol="0">
            <a:spAutoFit/>
          </a:bodyPr>
          <a:lstStyle/>
          <a:p>
            <a:r>
              <a:rPr lang="en-US" sz="2800" dirty="0" smtClean="0"/>
              <a:t>New supply coming on strong . . . </a:t>
            </a:r>
            <a:endParaRPr lang="en-US" sz="2800" dirty="0"/>
          </a:p>
        </p:txBody>
      </p:sp>
    </p:spTree>
    <p:extLst>
      <p:ext uri="{BB962C8B-B14F-4D97-AF65-F5344CB8AC3E}">
        <p14:creationId xmlns:p14="http://schemas.microsoft.com/office/powerpoint/2010/main" val="32545418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38923" y="-1"/>
            <a:ext cx="8864226" cy="6497632"/>
          </a:xfrm>
          <a:prstGeom prst="rect">
            <a:avLst/>
          </a:prstGeom>
        </p:spPr>
      </p:pic>
    </p:spTree>
    <p:extLst>
      <p:ext uri="{BB962C8B-B14F-4D97-AF65-F5344CB8AC3E}">
        <p14:creationId xmlns:p14="http://schemas.microsoft.com/office/powerpoint/2010/main" val="1744458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4707</TotalTime>
  <Words>1058</Words>
  <Application>Microsoft Office PowerPoint</Application>
  <PresentationFormat>Widescreen</PresentationFormat>
  <Paragraphs>160</Paragraphs>
  <Slides>29</Slides>
  <Notes>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29</vt:i4>
      </vt:variant>
    </vt:vector>
  </HeadingPairs>
  <TitlesOfParts>
    <vt:vector size="39" baseType="lpstr">
      <vt:lpstr>MS PGothic</vt:lpstr>
      <vt:lpstr>MS PGothic</vt:lpstr>
      <vt:lpstr>Arial</vt:lpstr>
      <vt:lpstr>Arial Black</vt:lpstr>
      <vt:lpstr>Calibri</vt:lpstr>
      <vt:lpstr>Calibri Light</vt:lpstr>
      <vt:lpstr>UniversGT-Light</vt:lpstr>
      <vt:lpstr>Wingdings</vt:lpstr>
      <vt:lpstr>Office Theme</vt:lpstr>
      <vt:lpstr>Custom Design</vt:lpstr>
      <vt:lpstr>Liquefied Natural Gas:  Global Overview</vt:lpstr>
      <vt:lpstr>PowerPoint Presentation</vt:lpstr>
      <vt:lpstr>PowerPoint Presentation</vt:lpstr>
      <vt:lpstr>LNG Trade</vt:lpstr>
      <vt:lpstr>Flat global demand, but dynamic shifts within it</vt:lpstr>
      <vt:lpstr>“Flexible” LNG has become a major part of the market</vt:lpstr>
      <vt:lpstr>PowerPoint Presentation</vt:lpstr>
      <vt:lpstr>PowerPoint Presentation</vt:lpstr>
      <vt:lpstr>PowerPoint Presentation</vt:lpstr>
      <vt:lpstr>PowerPoint Presentation</vt:lpstr>
      <vt:lpstr>PowerPoint Presentation</vt:lpstr>
      <vt:lpstr>PowerPoint Presentation</vt:lpstr>
      <vt:lpstr>2014-2015 prices: seismic shifts</vt:lpstr>
      <vt:lpstr>PowerPoint Presentation</vt:lpstr>
      <vt:lpstr>But where will prices go?</vt:lpstr>
      <vt:lpstr>PowerPoint Presentation</vt:lpstr>
      <vt:lpstr>PowerPoint Presentation</vt:lpstr>
      <vt:lpstr>How is LNG priced?</vt:lpstr>
      <vt:lpstr>PowerPoint Presentation</vt:lpstr>
      <vt:lpstr>PowerPoint Presentation</vt:lpstr>
      <vt:lpstr>PowerPoint Presentation</vt:lpstr>
      <vt:lpstr>LNG shipping glut</vt:lpstr>
      <vt:lpstr>PowerPoint Presentation</vt:lpstr>
      <vt:lpstr>Who trades LNG (selected examples)</vt:lpstr>
      <vt:lpstr>Who buys LNG</vt:lpstr>
      <vt:lpstr>PowerPoint Presentation</vt:lpstr>
      <vt:lpstr>Small and mid-scale LNG shipping Vibrancy but challenging economics</vt:lpstr>
      <vt:lpstr>LNG Shipping Economics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F. Townsend</dc:creator>
  <cp:lastModifiedBy>Alan F. Townsend</cp:lastModifiedBy>
  <cp:revision>79</cp:revision>
  <dcterms:created xsi:type="dcterms:W3CDTF">2015-06-25T21:18:35Z</dcterms:created>
  <dcterms:modified xsi:type="dcterms:W3CDTF">2015-10-22T05:08:23Z</dcterms:modified>
</cp:coreProperties>
</file>